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606" r:id="rId2"/>
    <p:sldId id="648" r:id="rId3"/>
    <p:sldId id="647" r:id="rId4"/>
    <p:sldId id="646" r:id="rId5"/>
    <p:sldId id="649" r:id="rId6"/>
    <p:sldId id="643" r:id="rId7"/>
    <p:sldId id="650" r:id="rId8"/>
    <p:sldId id="651" r:id="rId9"/>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ED68A496-A9C5-7F42-9A43-86DF0BE7A065}">
          <p14:sldIdLst>
            <p14:sldId id="606"/>
            <p14:sldId id="648"/>
            <p14:sldId id="647"/>
            <p14:sldId id="646"/>
            <p14:sldId id="649"/>
            <p14:sldId id="643"/>
            <p14:sldId id="650"/>
            <p14:sldId id="6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D4"/>
    <a:srgbClr val="EFEFF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E5AFB-BA2D-484C-B0EB-C38260E694EB}" v="9" dt="2021-04-20T19:25:00.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89"/>
    <p:restoredTop sz="94909"/>
  </p:normalViewPr>
  <p:slideViewPr>
    <p:cSldViewPr snapToGrid="0" snapToObjects="1">
      <p:cViewPr varScale="1">
        <p:scale>
          <a:sx n="95" d="100"/>
          <a:sy n="95" d="100"/>
        </p:scale>
        <p:origin x="108" y="4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391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son, Jeff" userId="8aeaed1e-81c6-4d09-8aa8-893856a017a4" providerId="ADAL" clId="{B62E5AFB-BA2D-484C-B0EB-C38260E694EB}"/>
    <pc:docChg chg="custSel modSld">
      <pc:chgData name="Eliason, Jeff" userId="8aeaed1e-81c6-4d09-8aa8-893856a017a4" providerId="ADAL" clId="{B62E5AFB-BA2D-484C-B0EB-C38260E694EB}" dt="2021-04-20T19:30:18.108" v="369" actId="20577"/>
      <pc:docMkLst>
        <pc:docMk/>
      </pc:docMkLst>
      <pc:sldChg chg="addSp modSp mod">
        <pc:chgData name="Eliason, Jeff" userId="8aeaed1e-81c6-4d09-8aa8-893856a017a4" providerId="ADAL" clId="{B62E5AFB-BA2D-484C-B0EB-C38260E694EB}" dt="2021-04-20T19:25:00.170" v="261" actId="207"/>
        <pc:sldMkLst>
          <pc:docMk/>
          <pc:sldMk cId="3825049322" sldId="646"/>
        </pc:sldMkLst>
        <pc:spChg chg="add mod">
          <ac:chgData name="Eliason, Jeff" userId="8aeaed1e-81c6-4d09-8aa8-893856a017a4" providerId="ADAL" clId="{B62E5AFB-BA2D-484C-B0EB-C38260E694EB}" dt="2021-04-20T19:25:00.170" v="261" actId="207"/>
          <ac:spMkLst>
            <pc:docMk/>
            <pc:sldMk cId="3825049322" sldId="646"/>
            <ac:spMk id="3" creationId="{72110C67-03BC-418D-8A71-6B5BA35EF35D}"/>
          </ac:spMkLst>
        </pc:spChg>
      </pc:sldChg>
      <pc:sldChg chg="modSp mod">
        <pc:chgData name="Eliason, Jeff" userId="8aeaed1e-81c6-4d09-8aa8-893856a017a4" providerId="ADAL" clId="{B62E5AFB-BA2D-484C-B0EB-C38260E694EB}" dt="2021-04-20T19:30:18.108" v="369" actId="20577"/>
        <pc:sldMkLst>
          <pc:docMk/>
          <pc:sldMk cId="2681658292" sldId="651"/>
        </pc:sldMkLst>
        <pc:spChg chg="mod">
          <ac:chgData name="Eliason, Jeff" userId="8aeaed1e-81c6-4d09-8aa8-893856a017a4" providerId="ADAL" clId="{B62E5AFB-BA2D-484C-B0EB-C38260E694EB}" dt="2021-04-20T19:30:18.108" v="369" actId="20577"/>
          <ac:spMkLst>
            <pc:docMk/>
            <pc:sldMk cId="2681658292" sldId="651"/>
            <ac:spMk id="4" creationId="{78D47D9F-0D93-4140-939C-8426B4C17F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5C0E34-6590-6D49-A6F8-890478EE5EB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EB53EF-7C95-CA41-A21D-FCAE929DC03B}"/>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B3DEFD2-31BC-DA41-AC49-FA4DA8A8E427}" type="datetimeFigureOut">
              <a:rPr lang="en-US" smtClean="0"/>
              <a:t>4/20/2021</a:t>
            </a:fld>
            <a:endParaRPr lang="en-US"/>
          </a:p>
        </p:txBody>
      </p:sp>
      <p:sp>
        <p:nvSpPr>
          <p:cNvPr id="4" name="Footer Placeholder 3">
            <a:extLst>
              <a:ext uri="{FF2B5EF4-FFF2-40B4-BE49-F238E27FC236}">
                <a16:creationId xmlns:a16="http://schemas.microsoft.com/office/drawing/2014/main" id="{3F50681D-C39A-1F4D-B21C-03969FD86F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108454-E1C1-E44B-B727-24FDD8CA7D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6B14A1-03D1-DF4D-9218-9762B8AE2D2E}" type="slidenum">
              <a:rPr lang="en-US" smtClean="0"/>
              <a:t>‹#›</a:t>
            </a:fld>
            <a:endParaRPr lang="en-US"/>
          </a:p>
        </p:txBody>
      </p:sp>
    </p:spTree>
    <p:extLst>
      <p:ext uri="{BB962C8B-B14F-4D97-AF65-F5344CB8AC3E}">
        <p14:creationId xmlns:p14="http://schemas.microsoft.com/office/powerpoint/2010/main" val="755417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4D2295C7-8ED3-A440-BCE5-F3FDA508EFAB}"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C832C8A4-8C91-9149-BA21-A1F7B50E2B5B}" type="slidenum">
              <a:rPr lang="en-US" smtClean="0"/>
              <a:t>‹#›</a:t>
            </a:fld>
            <a:endParaRPr lang="en-US"/>
          </a:p>
        </p:txBody>
      </p:sp>
      <p:sp>
        <p:nvSpPr>
          <p:cNvPr id="8" name="Header Placeholder 7">
            <a:extLst>
              <a:ext uri="{FF2B5EF4-FFF2-40B4-BE49-F238E27FC236}">
                <a16:creationId xmlns:a16="http://schemas.microsoft.com/office/drawing/2014/main" id="{7B6B5001-4219-C740-871B-BEF6413DB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76078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C8A4-8C91-9149-BA21-A1F7B50E2B5B}" type="slidenum">
              <a:rPr lang="en-US" smtClean="0"/>
              <a:t>1</a:t>
            </a:fld>
            <a:endParaRPr lang="en-US"/>
          </a:p>
        </p:txBody>
      </p:sp>
    </p:spTree>
    <p:extLst>
      <p:ext uri="{BB962C8B-B14F-4D97-AF65-F5344CB8AC3E}">
        <p14:creationId xmlns:p14="http://schemas.microsoft.com/office/powerpoint/2010/main" val="335650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Exports are projected to be highest on record</a:t>
            </a:r>
          </a:p>
        </p:txBody>
      </p:sp>
      <p:sp>
        <p:nvSpPr>
          <p:cNvPr id="4" name="Slide Number Placeholder 3"/>
          <p:cNvSpPr>
            <a:spLocks noGrp="1"/>
          </p:cNvSpPr>
          <p:nvPr>
            <p:ph type="sldNum" sz="quarter" idx="5"/>
          </p:nvPr>
        </p:nvSpPr>
        <p:spPr/>
        <p:txBody>
          <a:bodyPr/>
          <a:lstStyle/>
          <a:p>
            <a:fld id="{C832C8A4-8C91-9149-BA21-A1F7B50E2B5B}" type="slidenum">
              <a:rPr lang="en-US" smtClean="0"/>
              <a:t>2</a:t>
            </a:fld>
            <a:endParaRPr lang="en-US"/>
          </a:p>
        </p:txBody>
      </p:sp>
    </p:spTree>
    <p:extLst>
      <p:ext uri="{BB962C8B-B14F-4D97-AF65-F5344CB8AC3E}">
        <p14:creationId xmlns:p14="http://schemas.microsoft.com/office/powerpoint/2010/main" val="212359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Ending Stocks lowest since 2012</a:t>
            </a:r>
          </a:p>
          <a:p>
            <a:endParaRPr lang="en-US" dirty="0"/>
          </a:p>
        </p:txBody>
      </p:sp>
      <p:sp>
        <p:nvSpPr>
          <p:cNvPr id="4" name="Slide Number Placeholder 3"/>
          <p:cNvSpPr>
            <a:spLocks noGrp="1"/>
          </p:cNvSpPr>
          <p:nvPr>
            <p:ph type="sldNum" sz="quarter" idx="5"/>
          </p:nvPr>
        </p:nvSpPr>
        <p:spPr/>
        <p:txBody>
          <a:bodyPr/>
          <a:lstStyle/>
          <a:p>
            <a:fld id="{C832C8A4-8C91-9149-BA21-A1F7B50E2B5B}" type="slidenum">
              <a:rPr lang="en-US" smtClean="0"/>
              <a:t>3</a:t>
            </a:fld>
            <a:endParaRPr lang="en-US"/>
          </a:p>
        </p:txBody>
      </p:sp>
    </p:spTree>
    <p:extLst>
      <p:ext uri="{BB962C8B-B14F-4D97-AF65-F5344CB8AC3E}">
        <p14:creationId xmlns:p14="http://schemas.microsoft.com/office/powerpoint/2010/main" val="419667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2C8A4-8C91-9149-BA21-A1F7B50E2B5B}" type="slidenum">
              <a:rPr lang="en-US" smtClean="0"/>
              <a:t>5</a:t>
            </a:fld>
            <a:endParaRPr lang="en-US"/>
          </a:p>
        </p:txBody>
      </p:sp>
    </p:spTree>
    <p:extLst>
      <p:ext uri="{BB962C8B-B14F-4D97-AF65-F5344CB8AC3E}">
        <p14:creationId xmlns:p14="http://schemas.microsoft.com/office/powerpoint/2010/main" val="328002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Biodiesel still below pre-</a:t>
            </a:r>
            <a:r>
              <a:rPr lang="en-US" dirty="0" err="1"/>
              <a:t>Covid</a:t>
            </a:r>
            <a:r>
              <a:rPr lang="en-US" dirty="0"/>
              <a:t> levels</a:t>
            </a:r>
          </a:p>
        </p:txBody>
      </p:sp>
      <p:sp>
        <p:nvSpPr>
          <p:cNvPr id="4" name="Slide Number Placeholder 3"/>
          <p:cNvSpPr>
            <a:spLocks noGrp="1"/>
          </p:cNvSpPr>
          <p:nvPr>
            <p:ph type="sldNum" sz="quarter" idx="5"/>
          </p:nvPr>
        </p:nvSpPr>
        <p:spPr/>
        <p:txBody>
          <a:bodyPr/>
          <a:lstStyle/>
          <a:p>
            <a:fld id="{C832C8A4-8C91-9149-BA21-A1F7B50E2B5B}" type="slidenum">
              <a:rPr lang="en-US" smtClean="0"/>
              <a:t>6</a:t>
            </a:fld>
            <a:endParaRPr lang="en-US"/>
          </a:p>
        </p:txBody>
      </p:sp>
    </p:spTree>
    <p:extLst>
      <p:ext uri="{BB962C8B-B14F-4D97-AF65-F5344CB8AC3E}">
        <p14:creationId xmlns:p14="http://schemas.microsoft.com/office/powerpoint/2010/main" val="240701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2C8A4-8C91-9149-BA21-A1F7B50E2B5B}" type="slidenum">
              <a:rPr lang="en-US" smtClean="0"/>
              <a:t>7</a:t>
            </a:fld>
            <a:endParaRPr lang="en-US"/>
          </a:p>
        </p:txBody>
      </p:sp>
    </p:spTree>
    <p:extLst>
      <p:ext uri="{BB962C8B-B14F-4D97-AF65-F5344CB8AC3E}">
        <p14:creationId xmlns:p14="http://schemas.microsoft.com/office/powerpoint/2010/main" val="3944183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4125E3-665A-2445-862F-DEB014602960}"/>
              </a:ext>
            </a:extLst>
          </p:cNvPr>
          <p:cNvPicPr>
            <a:picLocks noChangeAspect="1"/>
          </p:cNvPicPr>
          <p:nvPr userDrawn="1"/>
        </p:nvPicPr>
        <p:blipFill>
          <a:blip r:embed="rId2"/>
          <a:stretch>
            <a:fillRect/>
          </a:stretch>
        </p:blipFill>
        <p:spPr>
          <a:xfrm>
            <a:off x="5106835" y="1824545"/>
            <a:ext cx="2001470" cy="1099400"/>
          </a:xfrm>
          <a:prstGeom prst="rect">
            <a:avLst/>
          </a:prstGeom>
        </p:spPr>
      </p:pic>
      <p:sp>
        <p:nvSpPr>
          <p:cNvPr id="13" name="Rectangle 12">
            <a:extLst>
              <a:ext uri="{FF2B5EF4-FFF2-40B4-BE49-F238E27FC236}">
                <a16:creationId xmlns:a16="http://schemas.microsoft.com/office/drawing/2014/main" id="{9D6E8577-8D92-5E45-ACA1-BEA4044E586E}"/>
              </a:ext>
            </a:extLst>
          </p:cNvPr>
          <p:cNvSpPr/>
          <p:nvPr userDrawn="1"/>
        </p:nvSpPr>
        <p:spPr>
          <a:xfrm>
            <a:off x="1" y="0"/>
            <a:ext cx="2043434"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C4F3F2-0CE9-8C44-9458-85A406C7FA7D}"/>
              </a:ext>
            </a:extLst>
          </p:cNvPr>
          <p:cNvSpPr/>
          <p:nvPr userDrawn="1"/>
        </p:nvSpPr>
        <p:spPr>
          <a:xfrm>
            <a:off x="2043435" y="2039112"/>
            <a:ext cx="2053077"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85D295-A39D-EF47-9CC3-2F808B9E058E}"/>
              </a:ext>
            </a:extLst>
          </p:cNvPr>
          <p:cNvSpPr/>
          <p:nvPr userDrawn="1"/>
        </p:nvSpPr>
        <p:spPr>
          <a:xfrm>
            <a:off x="0" y="4078224"/>
            <a:ext cx="2043435" cy="20316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A5B552-5056-9246-BB12-CCF5ED0CD2F5}"/>
              </a:ext>
            </a:extLst>
          </p:cNvPr>
          <p:cNvSpPr/>
          <p:nvPr userDrawn="1"/>
        </p:nvSpPr>
        <p:spPr>
          <a:xfrm>
            <a:off x="2043434" y="0"/>
            <a:ext cx="2053077"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5DA759A-6B02-2B45-9991-6F4CDEBD7ED1}"/>
              </a:ext>
            </a:extLst>
          </p:cNvPr>
          <p:cNvSpPr/>
          <p:nvPr userDrawn="1"/>
        </p:nvSpPr>
        <p:spPr>
          <a:xfrm>
            <a:off x="0" y="2039112"/>
            <a:ext cx="2043435"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7CF292C-614B-5D4C-A8EB-53C06445819A}"/>
              </a:ext>
            </a:extLst>
          </p:cNvPr>
          <p:cNvSpPr/>
          <p:nvPr userDrawn="1"/>
        </p:nvSpPr>
        <p:spPr>
          <a:xfrm>
            <a:off x="2043435" y="4078224"/>
            <a:ext cx="2053077" cy="20316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D9CD508B-A79B-4245-BCE4-93DB00F6DD18}"/>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3" name="Slide Number Placeholder 2">
            <a:extLst>
              <a:ext uri="{FF2B5EF4-FFF2-40B4-BE49-F238E27FC236}">
                <a16:creationId xmlns:a16="http://schemas.microsoft.com/office/drawing/2014/main" id="{A2E1E407-5B0C-5D41-A268-1FCE5F8F37AC}"/>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25" name="Text Placeholder 2">
            <a:extLst>
              <a:ext uri="{FF2B5EF4-FFF2-40B4-BE49-F238E27FC236}">
                <a16:creationId xmlns:a16="http://schemas.microsoft.com/office/drawing/2014/main" id="{8256C3D1-87FC-294E-90D4-DDD80E7B9252}"/>
              </a:ext>
            </a:extLst>
          </p:cNvPr>
          <p:cNvSpPr>
            <a:spLocks noGrp="1"/>
          </p:cNvSpPr>
          <p:nvPr>
            <p:ph type="body" sz="quarter" idx="14" hasCustomPrompt="1"/>
          </p:nvPr>
        </p:nvSpPr>
        <p:spPr>
          <a:xfrm>
            <a:off x="5068654" y="3939079"/>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1 (Ex. Presenter’s Name)</a:t>
            </a:r>
          </a:p>
        </p:txBody>
      </p:sp>
      <p:sp>
        <p:nvSpPr>
          <p:cNvPr id="26" name="Text Placeholder 2">
            <a:extLst>
              <a:ext uri="{FF2B5EF4-FFF2-40B4-BE49-F238E27FC236}">
                <a16:creationId xmlns:a16="http://schemas.microsoft.com/office/drawing/2014/main" id="{E64EB7FA-B9C5-BF41-BF07-64C18774AB95}"/>
              </a:ext>
            </a:extLst>
          </p:cNvPr>
          <p:cNvSpPr>
            <a:spLocks noGrp="1"/>
          </p:cNvSpPr>
          <p:nvPr>
            <p:ph type="body" sz="quarter" idx="21" hasCustomPrompt="1"/>
          </p:nvPr>
        </p:nvSpPr>
        <p:spPr>
          <a:xfrm>
            <a:off x="5068654" y="4277277"/>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2 (Ex. Presenter’s Dept.)</a:t>
            </a:r>
          </a:p>
        </p:txBody>
      </p:sp>
      <p:sp>
        <p:nvSpPr>
          <p:cNvPr id="27" name="Text Placeholder 2">
            <a:extLst>
              <a:ext uri="{FF2B5EF4-FFF2-40B4-BE49-F238E27FC236}">
                <a16:creationId xmlns:a16="http://schemas.microsoft.com/office/drawing/2014/main" id="{BD4F2A07-B0BB-BC44-BDEC-B206A7B17940}"/>
              </a:ext>
            </a:extLst>
          </p:cNvPr>
          <p:cNvSpPr>
            <a:spLocks noGrp="1"/>
          </p:cNvSpPr>
          <p:nvPr>
            <p:ph type="body" sz="quarter" idx="23" hasCustomPrompt="1"/>
          </p:nvPr>
        </p:nvSpPr>
        <p:spPr>
          <a:xfrm>
            <a:off x="5068654" y="4615474"/>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3 (Ex. Date)</a:t>
            </a:r>
          </a:p>
        </p:txBody>
      </p:sp>
      <p:sp>
        <p:nvSpPr>
          <p:cNvPr id="19" name="Footer Placeholder 4">
            <a:extLst>
              <a:ext uri="{FF2B5EF4-FFF2-40B4-BE49-F238E27FC236}">
                <a16:creationId xmlns:a16="http://schemas.microsoft.com/office/drawing/2014/main" id="{BE84AA1F-8B09-4949-B4F7-28ABB3F164B3}"/>
              </a:ext>
            </a:extLst>
          </p:cNvPr>
          <p:cNvSpPr>
            <a:spLocks noGrp="1"/>
          </p:cNvSpPr>
          <p:nvPr>
            <p:ph type="ftr" sz="quarter" idx="3"/>
          </p:nvPr>
        </p:nvSpPr>
        <p:spPr>
          <a:xfrm>
            <a:off x="3060495" y="6285232"/>
            <a:ext cx="6093102" cy="358354"/>
          </a:xfrm>
          <a:prstGeom prst="rect">
            <a:avLst/>
          </a:prstGeom>
        </p:spPr>
        <p:txBody>
          <a:bodyPr vert="horz" lIns="91440" tIns="45720" rIns="91440" bIns="45720" rtlCol="0" anchor="ctr"/>
          <a:lstStyle>
            <a:lvl1pPr marL="0" marR="0" indent="0" algn="ctr" defTabSz="914377" rtl="0" eaLnBrk="1" fontAlgn="auto" latinLnBrk="0" hangingPunct="1">
              <a:lnSpc>
                <a:spcPct val="100000"/>
              </a:lnSpc>
              <a:spcBef>
                <a:spcPts val="0"/>
              </a:spcBef>
              <a:spcAft>
                <a:spcPts val="0"/>
              </a:spcAft>
              <a:buClrTx/>
              <a:buSzTx/>
              <a:buFontTx/>
              <a:buNone/>
              <a:tabLst/>
              <a:defRPr sz="800">
                <a:solidFill>
                  <a:schemeClr val="bg1"/>
                </a:solidFill>
              </a:defRPr>
            </a:lvl1pPr>
          </a:lstStyle>
          <a:p>
            <a:r>
              <a:rPr lang="en-US">
                <a:solidFill>
                  <a:srgbClr val="FFFFFF"/>
                </a:solidFill>
              </a:rPr>
              <a:t>© 2021 CHS Inc. Public</a:t>
            </a:r>
            <a:endParaRPr lang="en-US" dirty="0">
              <a:solidFill>
                <a:srgbClr val="FFFFFF"/>
              </a:solidFill>
            </a:endParaRPr>
          </a:p>
        </p:txBody>
      </p:sp>
    </p:spTree>
    <p:extLst>
      <p:ext uri="{BB962C8B-B14F-4D97-AF65-F5344CB8AC3E}">
        <p14:creationId xmlns:p14="http://schemas.microsoft.com/office/powerpoint/2010/main" val="29153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 Bold Text + Subhead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600" dirty="0"/>
          </a:p>
        </p:txBody>
      </p:sp>
      <p:sp>
        <p:nvSpPr>
          <p:cNvPr id="8" name="Text Placeholder 16">
            <a:extLst>
              <a:ext uri="{FF2B5EF4-FFF2-40B4-BE49-F238E27FC236}">
                <a16:creationId xmlns:a16="http://schemas.microsoft.com/office/drawing/2014/main" id="{CE8C5C94-B1AB-0F47-809A-8BE31869DC8D}"/>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3" name="Slide Number Placeholder 2">
            <a:extLst>
              <a:ext uri="{FF2B5EF4-FFF2-40B4-BE49-F238E27FC236}">
                <a16:creationId xmlns:a16="http://schemas.microsoft.com/office/drawing/2014/main" id="{6FFCA35D-0776-814A-9750-5FE937C39898}"/>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10" name="Text Placeholder 9">
            <a:extLst>
              <a:ext uri="{FF2B5EF4-FFF2-40B4-BE49-F238E27FC236}">
                <a16:creationId xmlns:a16="http://schemas.microsoft.com/office/drawing/2014/main" id="{C876FC2F-3CA3-5748-904C-6405AC8E132B}"/>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
        <p:nvSpPr>
          <p:cNvPr id="7" name="Footer Placeholder 11">
            <a:extLst>
              <a:ext uri="{FF2B5EF4-FFF2-40B4-BE49-F238E27FC236}">
                <a16:creationId xmlns:a16="http://schemas.microsoft.com/office/drawing/2014/main" id="{8E45017D-0E92-3545-A94B-C296993E70BF}"/>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2532967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9C: 3x2 Grid Text Orange/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129EE1-6F15-524A-9E37-4A172CF465E1}"/>
              </a:ext>
            </a:extLst>
          </p:cNvPr>
          <p:cNvSpPr/>
          <p:nvPr userDrawn="1"/>
        </p:nvSpPr>
        <p:spPr>
          <a:xfrm>
            <a:off x="0" y="0"/>
            <a:ext cx="4059936"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B48294B-EEEB-1F4C-AD88-544346E49800}"/>
              </a:ext>
            </a:extLst>
          </p:cNvPr>
          <p:cNvSpPr/>
          <p:nvPr userDrawn="1"/>
        </p:nvSpPr>
        <p:spPr>
          <a:xfrm>
            <a:off x="8119871" y="3063240"/>
            <a:ext cx="4072129"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4BD8D4-6768-0346-AA28-59361C68B6D7}"/>
              </a:ext>
            </a:extLst>
          </p:cNvPr>
          <p:cNvSpPr/>
          <p:nvPr userDrawn="1"/>
        </p:nvSpPr>
        <p:spPr>
          <a:xfrm>
            <a:off x="4059936" y="0"/>
            <a:ext cx="405993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2B0C17-46A2-FB49-810F-B876A711E06B}"/>
              </a:ext>
            </a:extLst>
          </p:cNvPr>
          <p:cNvSpPr/>
          <p:nvPr userDrawn="1"/>
        </p:nvSpPr>
        <p:spPr>
          <a:xfrm>
            <a:off x="0" y="3063240"/>
            <a:ext cx="4059936"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C027817-2778-0444-9D60-909E9B6E0067}"/>
              </a:ext>
            </a:extLst>
          </p:cNvPr>
          <p:cNvSpPr/>
          <p:nvPr userDrawn="1"/>
        </p:nvSpPr>
        <p:spPr>
          <a:xfrm>
            <a:off x="4059936" y="3063240"/>
            <a:ext cx="405993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7B35A4E-46F8-6D4E-BED8-0009D630C724}"/>
              </a:ext>
            </a:extLst>
          </p:cNvPr>
          <p:cNvSpPr/>
          <p:nvPr userDrawn="1"/>
        </p:nvSpPr>
        <p:spPr>
          <a:xfrm>
            <a:off x="8119871" y="0"/>
            <a:ext cx="4072128"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5EFDA3AB-5BC2-F44F-B0FD-60F32562AA82}"/>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E7C5A000-D259-234C-9541-17280B551AAC}"/>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59D72359-35A2-B54D-8BF9-675FA72583CE}"/>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88E61564-1DF1-5A42-85C9-A04C8752036F}"/>
              </a:ext>
            </a:extLst>
          </p:cNvPr>
          <p:cNvSpPr>
            <a:spLocks noGrp="1"/>
          </p:cNvSpPr>
          <p:nvPr>
            <p:ph type="body" sz="quarter" idx="18" hasCustomPrompt="1"/>
          </p:nvPr>
        </p:nvSpPr>
        <p:spPr>
          <a:xfrm>
            <a:off x="520559" y="51357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BDA9E505-B621-6A42-9104-8FBE727E3BF8}"/>
              </a:ext>
            </a:extLst>
          </p:cNvPr>
          <p:cNvSpPr>
            <a:spLocks noGrp="1"/>
          </p:cNvSpPr>
          <p:nvPr>
            <p:ph type="body" sz="quarter" idx="19" hasCustomPrompt="1"/>
          </p:nvPr>
        </p:nvSpPr>
        <p:spPr>
          <a:xfrm>
            <a:off x="4580495" y="3576811"/>
            <a:ext cx="3018818" cy="203609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2"/>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05A2775-4ADD-E949-AEAF-7B6275101CF0}"/>
              </a:ext>
            </a:extLst>
          </p:cNvPr>
          <p:cNvSpPr>
            <a:spLocks noGrp="1"/>
          </p:cNvSpPr>
          <p:nvPr>
            <p:ph type="body" sz="quarter" idx="20" hasCustomPrompt="1"/>
          </p:nvPr>
        </p:nvSpPr>
        <p:spPr>
          <a:xfrm>
            <a:off x="8646526" y="51357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72196951-A897-7444-B023-AFD43B1BED51}"/>
              </a:ext>
            </a:extLst>
          </p:cNvPr>
          <p:cNvSpPr>
            <a:spLocks noGrp="1"/>
          </p:cNvSpPr>
          <p:nvPr>
            <p:ph type="sldNum" sz="quarter" idx="22"/>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9C3E3329-0A6F-A543-B714-4C32776A72C5}"/>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466695586"/>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0A: 3x2 Grid Image + Text Blu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7CA1EEE-1432-464E-B44B-B50AE1C7A4EC}"/>
              </a:ext>
            </a:extLst>
          </p:cNvPr>
          <p:cNvSpPr>
            <a:spLocks noGrp="1"/>
          </p:cNvSpPr>
          <p:nvPr>
            <p:ph type="pic" sz="quarter" idx="12" hasCustomPrompt="1"/>
          </p:nvPr>
        </p:nvSpPr>
        <p:spPr>
          <a:xfrm>
            <a:off x="4059237" y="3063239"/>
            <a:ext cx="4059239" cy="3046669"/>
          </a:xfrm>
        </p:spPr>
        <p:txBody>
          <a:bodyPr anchor="ctr"/>
          <a:lstStyle>
            <a:lvl1pPr marL="0" indent="0" algn="ctr">
              <a:buNone/>
              <a:defRPr/>
            </a:lvl1pPr>
          </a:lstStyle>
          <a:p>
            <a:r>
              <a:rPr lang="en-US" dirty="0"/>
              <a:t>Image</a:t>
            </a:r>
          </a:p>
        </p:txBody>
      </p:sp>
      <p:sp>
        <p:nvSpPr>
          <p:cNvPr id="3" name="Picture Placeholder 2">
            <a:extLst>
              <a:ext uri="{FF2B5EF4-FFF2-40B4-BE49-F238E27FC236}">
                <a16:creationId xmlns:a16="http://schemas.microsoft.com/office/drawing/2014/main" id="{2203A24F-E3BF-CF42-83DB-62A284EDD933}"/>
              </a:ext>
            </a:extLst>
          </p:cNvPr>
          <p:cNvSpPr>
            <a:spLocks noGrp="1"/>
          </p:cNvSpPr>
          <p:nvPr>
            <p:ph type="pic" sz="quarter" idx="10" hasCustomPrompt="1"/>
          </p:nvPr>
        </p:nvSpPr>
        <p:spPr>
          <a:xfrm>
            <a:off x="0" y="0"/>
            <a:ext cx="4059238" cy="3063238"/>
          </a:xfrm>
        </p:spPr>
        <p:txBody>
          <a:bodyPr anchor="ctr"/>
          <a:lstStyle>
            <a:lvl1pPr marL="0" indent="0" algn="ctr">
              <a:buNone/>
              <a:defRPr/>
            </a:lvl1pPr>
          </a:lstStyle>
          <a:p>
            <a:r>
              <a:rPr lang="en-US" dirty="0"/>
              <a:t>Image</a:t>
            </a:r>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5" y="3063240"/>
            <a:ext cx="4073525" cy="3046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45394CCD-2F7F-6A4B-BB82-5942E40CE945}"/>
              </a:ext>
            </a:extLst>
          </p:cNvPr>
          <p:cNvSpPr>
            <a:spLocks noGrp="1"/>
          </p:cNvSpPr>
          <p:nvPr>
            <p:ph type="pic" sz="quarter" idx="11" hasCustomPrompt="1"/>
          </p:nvPr>
        </p:nvSpPr>
        <p:spPr>
          <a:xfrm>
            <a:off x="8119174" y="0"/>
            <a:ext cx="4072825" cy="3063238"/>
          </a:xfrm>
        </p:spPr>
        <p:txBody>
          <a:bodyPr anchor="ctr"/>
          <a:lstStyle>
            <a:lvl1pPr marL="0" indent="0" algn="ctr">
              <a:buNone/>
              <a:defRPr/>
            </a:lvl1pPr>
          </a:lstStyle>
          <a:p>
            <a:r>
              <a:rPr lang="en-US" dirty="0"/>
              <a:t>Image</a:t>
            </a:r>
          </a:p>
        </p:txBody>
      </p:sp>
      <p:sp>
        <p:nvSpPr>
          <p:cNvPr id="21" name="Text Placeholder 2">
            <a:extLst>
              <a:ext uri="{FF2B5EF4-FFF2-40B4-BE49-F238E27FC236}">
                <a16:creationId xmlns:a16="http://schemas.microsoft.com/office/drawing/2014/main" id="{547329AC-D46F-1F47-AC8F-112BA3DD2ABE}"/>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EBDA336-2E75-D74D-9F3B-103DDB8FA961}"/>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3BC2885F-E88F-2F43-8527-DEBBAFC73A54}"/>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BB6B1143-F933-4244-9BCF-CFBCA646D58A}"/>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2"/>
                </a:solidFill>
              </a:defRPr>
            </a:lvl1pPr>
          </a:lstStyle>
          <a:p>
            <a:pPr lvl="0"/>
            <a:r>
              <a:rPr lang="en-US" dirty="0"/>
              <a:t>Click to add text</a:t>
            </a:r>
          </a:p>
        </p:txBody>
      </p:sp>
      <p:sp>
        <p:nvSpPr>
          <p:cNvPr id="13" name="Footer Placeholder 11">
            <a:extLst>
              <a:ext uri="{FF2B5EF4-FFF2-40B4-BE49-F238E27FC236}">
                <a16:creationId xmlns:a16="http://schemas.microsoft.com/office/drawing/2014/main" id="{90993108-9700-E142-86BA-E107C4D6D704}"/>
              </a:ext>
            </a:extLst>
          </p:cNvPr>
          <p:cNvSpPr>
            <a:spLocks noGrp="1"/>
          </p:cNvSpPr>
          <p:nvPr>
            <p:ph type="ftr" sz="quarter" idx="2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86142995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0B: 3x2 Grid Image + Text Gre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6" y="3063240"/>
            <a:ext cx="4073524" cy="30466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547329AC-D46F-1F47-AC8F-112BA3DD2ABE}"/>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EBDA336-2E75-D74D-9F3B-103DDB8FA961}"/>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BB6B1143-F933-4244-9BCF-CFBCA646D58A}"/>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2"/>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3BC2885F-E88F-2F43-8527-DEBBAFC73A54}"/>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5120634E-0A83-4147-BA8A-FE34354D168C}"/>
              </a:ext>
            </a:extLst>
          </p:cNvPr>
          <p:cNvSpPr>
            <a:spLocks noGrp="1"/>
          </p:cNvSpPr>
          <p:nvPr>
            <p:ph type="ftr" sz="quarter" idx="20"/>
          </p:nvPr>
        </p:nvSpPr>
        <p:spPr>
          <a:xfrm>
            <a:off x="3060495" y="6285232"/>
            <a:ext cx="6093102" cy="358354"/>
          </a:xfrm>
          <a:prstGeom prst="rect">
            <a:avLst/>
          </a:prstGeom>
        </p:spPr>
        <p:txBody>
          <a:bodyPr/>
          <a:lstStyle/>
          <a:p>
            <a:r>
              <a:rPr lang="en-US"/>
              <a:t>© 2021 CHS Inc. Public</a:t>
            </a:r>
            <a:endParaRPr lang="en-US" dirty="0"/>
          </a:p>
        </p:txBody>
      </p:sp>
      <p:sp>
        <p:nvSpPr>
          <p:cNvPr id="14" name="Picture Placeholder 6">
            <a:extLst>
              <a:ext uri="{FF2B5EF4-FFF2-40B4-BE49-F238E27FC236}">
                <a16:creationId xmlns:a16="http://schemas.microsoft.com/office/drawing/2014/main" id="{0489B8B4-7A41-E140-AD94-512D37B00EAE}"/>
              </a:ext>
            </a:extLst>
          </p:cNvPr>
          <p:cNvSpPr>
            <a:spLocks noGrp="1"/>
          </p:cNvSpPr>
          <p:nvPr>
            <p:ph type="pic" sz="quarter" idx="12" hasCustomPrompt="1"/>
          </p:nvPr>
        </p:nvSpPr>
        <p:spPr>
          <a:xfrm>
            <a:off x="4059237" y="3063239"/>
            <a:ext cx="4059239" cy="3046669"/>
          </a:xfrm>
        </p:spPr>
        <p:txBody>
          <a:bodyPr anchor="ctr"/>
          <a:lstStyle>
            <a:lvl1pPr marL="0" indent="0" algn="ctr">
              <a:buNone/>
              <a:defRPr/>
            </a:lvl1pPr>
          </a:lstStyle>
          <a:p>
            <a:r>
              <a:rPr lang="en-US" dirty="0"/>
              <a:t>Image</a:t>
            </a:r>
          </a:p>
        </p:txBody>
      </p:sp>
      <p:sp>
        <p:nvSpPr>
          <p:cNvPr id="15" name="Picture Placeholder 2">
            <a:extLst>
              <a:ext uri="{FF2B5EF4-FFF2-40B4-BE49-F238E27FC236}">
                <a16:creationId xmlns:a16="http://schemas.microsoft.com/office/drawing/2014/main" id="{8A9160B2-7D2E-FA4D-A670-C6A7D681F93B}"/>
              </a:ext>
            </a:extLst>
          </p:cNvPr>
          <p:cNvSpPr>
            <a:spLocks noGrp="1"/>
          </p:cNvSpPr>
          <p:nvPr>
            <p:ph type="pic" sz="quarter" idx="10" hasCustomPrompt="1"/>
          </p:nvPr>
        </p:nvSpPr>
        <p:spPr>
          <a:xfrm>
            <a:off x="0" y="0"/>
            <a:ext cx="4059238" cy="3063238"/>
          </a:xfrm>
        </p:spPr>
        <p:txBody>
          <a:bodyPr anchor="ctr"/>
          <a:lstStyle>
            <a:lvl1pPr marL="0" indent="0" algn="ctr">
              <a:buNone/>
              <a:defRPr/>
            </a:lvl1pPr>
          </a:lstStyle>
          <a:p>
            <a:r>
              <a:rPr lang="en-US" dirty="0"/>
              <a:t>Image</a:t>
            </a:r>
          </a:p>
        </p:txBody>
      </p:sp>
      <p:sp>
        <p:nvSpPr>
          <p:cNvPr id="16" name="Picture Placeholder 4">
            <a:extLst>
              <a:ext uri="{FF2B5EF4-FFF2-40B4-BE49-F238E27FC236}">
                <a16:creationId xmlns:a16="http://schemas.microsoft.com/office/drawing/2014/main" id="{5C351EB9-A13E-C644-87C7-0A2E9D3E7833}"/>
              </a:ext>
            </a:extLst>
          </p:cNvPr>
          <p:cNvSpPr>
            <a:spLocks noGrp="1"/>
          </p:cNvSpPr>
          <p:nvPr>
            <p:ph type="pic" sz="quarter" idx="11" hasCustomPrompt="1"/>
          </p:nvPr>
        </p:nvSpPr>
        <p:spPr>
          <a:xfrm>
            <a:off x="8119174" y="0"/>
            <a:ext cx="4072825" cy="3063238"/>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30354815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0C: 3x2 Grid Image + Text Orange/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6" y="3063240"/>
            <a:ext cx="4073524" cy="3046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2D694D70-FCEA-A740-8E35-F163EFD66CF5}"/>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A038047D-67F7-754B-87E1-26379464D3C4}"/>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0CEE342E-F290-3540-8342-4020975B5203}"/>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2"/>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EC971E65-1EA9-B54D-9A02-36611309B418}"/>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022E0715-148C-FA43-AC61-AB25390B0581}"/>
              </a:ext>
            </a:extLst>
          </p:cNvPr>
          <p:cNvSpPr>
            <a:spLocks noGrp="1"/>
          </p:cNvSpPr>
          <p:nvPr>
            <p:ph type="ftr" sz="quarter" idx="20"/>
          </p:nvPr>
        </p:nvSpPr>
        <p:spPr>
          <a:xfrm>
            <a:off x="3060495" y="6285232"/>
            <a:ext cx="6093102" cy="358354"/>
          </a:xfrm>
          <a:prstGeom prst="rect">
            <a:avLst/>
          </a:prstGeom>
        </p:spPr>
        <p:txBody>
          <a:bodyPr/>
          <a:lstStyle/>
          <a:p>
            <a:r>
              <a:rPr lang="en-US"/>
              <a:t>© 2021 CHS Inc. Public</a:t>
            </a:r>
            <a:endParaRPr lang="en-US" dirty="0"/>
          </a:p>
        </p:txBody>
      </p:sp>
      <p:sp>
        <p:nvSpPr>
          <p:cNvPr id="14" name="Picture Placeholder 6">
            <a:extLst>
              <a:ext uri="{FF2B5EF4-FFF2-40B4-BE49-F238E27FC236}">
                <a16:creationId xmlns:a16="http://schemas.microsoft.com/office/drawing/2014/main" id="{1570C6DB-AD2F-A240-9991-CCA16F1C86B8}"/>
              </a:ext>
            </a:extLst>
          </p:cNvPr>
          <p:cNvSpPr>
            <a:spLocks noGrp="1"/>
          </p:cNvSpPr>
          <p:nvPr>
            <p:ph type="pic" sz="quarter" idx="12" hasCustomPrompt="1"/>
          </p:nvPr>
        </p:nvSpPr>
        <p:spPr>
          <a:xfrm>
            <a:off x="4059237" y="3063239"/>
            <a:ext cx="4059239" cy="3046669"/>
          </a:xfrm>
        </p:spPr>
        <p:txBody>
          <a:bodyPr anchor="ctr"/>
          <a:lstStyle>
            <a:lvl1pPr marL="0" indent="0" algn="ctr">
              <a:buNone/>
              <a:defRPr/>
            </a:lvl1pPr>
          </a:lstStyle>
          <a:p>
            <a:r>
              <a:rPr lang="en-US" dirty="0"/>
              <a:t>Image</a:t>
            </a:r>
          </a:p>
        </p:txBody>
      </p:sp>
      <p:sp>
        <p:nvSpPr>
          <p:cNvPr id="15" name="Picture Placeholder 2">
            <a:extLst>
              <a:ext uri="{FF2B5EF4-FFF2-40B4-BE49-F238E27FC236}">
                <a16:creationId xmlns:a16="http://schemas.microsoft.com/office/drawing/2014/main" id="{DF98010E-AFB2-864E-93A6-709091F1BEDF}"/>
              </a:ext>
            </a:extLst>
          </p:cNvPr>
          <p:cNvSpPr>
            <a:spLocks noGrp="1"/>
          </p:cNvSpPr>
          <p:nvPr>
            <p:ph type="pic" sz="quarter" idx="10" hasCustomPrompt="1"/>
          </p:nvPr>
        </p:nvSpPr>
        <p:spPr>
          <a:xfrm>
            <a:off x="0" y="0"/>
            <a:ext cx="4059238" cy="3063238"/>
          </a:xfrm>
        </p:spPr>
        <p:txBody>
          <a:bodyPr anchor="ctr"/>
          <a:lstStyle>
            <a:lvl1pPr marL="0" indent="0" algn="ctr">
              <a:buNone/>
              <a:defRPr/>
            </a:lvl1pPr>
          </a:lstStyle>
          <a:p>
            <a:r>
              <a:rPr lang="en-US" dirty="0"/>
              <a:t>Image</a:t>
            </a:r>
          </a:p>
        </p:txBody>
      </p:sp>
      <p:sp>
        <p:nvSpPr>
          <p:cNvPr id="16" name="Picture Placeholder 4">
            <a:extLst>
              <a:ext uri="{FF2B5EF4-FFF2-40B4-BE49-F238E27FC236}">
                <a16:creationId xmlns:a16="http://schemas.microsoft.com/office/drawing/2014/main" id="{3E4DB14B-37C0-0649-A3E4-38F5CE8A4F32}"/>
              </a:ext>
            </a:extLst>
          </p:cNvPr>
          <p:cNvSpPr>
            <a:spLocks noGrp="1"/>
          </p:cNvSpPr>
          <p:nvPr>
            <p:ph type="pic" sz="quarter" idx="11" hasCustomPrompt="1"/>
          </p:nvPr>
        </p:nvSpPr>
        <p:spPr>
          <a:xfrm>
            <a:off x="8119174" y="0"/>
            <a:ext cx="4072825" cy="3063238"/>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361452342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1A: 3x2 Grid Content + Text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F8AA95-3D6E-984C-B930-32256A7FEC83}"/>
              </a:ext>
            </a:extLst>
          </p:cNvPr>
          <p:cNvSpPr/>
          <p:nvPr userDrawn="1"/>
        </p:nvSpPr>
        <p:spPr>
          <a:xfrm>
            <a:off x="0"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F2B1888-2F34-6449-916A-270DCF31E687}"/>
              </a:ext>
            </a:extLst>
          </p:cNvPr>
          <p:cNvSpPr/>
          <p:nvPr userDrawn="1"/>
        </p:nvSpPr>
        <p:spPr>
          <a:xfrm>
            <a:off x="8119872" y="3063240"/>
            <a:ext cx="4072128"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6A1E46-27BA-4841-A8FF-DA99551E9E2E}"/>
              </a:ext>
            </a:extLst>
          </p:cNvPr>
          <p:cNvSpPr/>
          <p:nvPr userDrawn="1"/>
        </p:nvSpPr>
        <p:spPr>
          <a:xfrm>
            <a:off x="4059936" y="0"/>
            <a:ext cx="4059936"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11C552-DC3E-724C-856C-F5207946ECCD}"/>
              </a:ext>
            </a:extLst>
          </p:cNvPr>
          <p:cNvSpPr/>
          <p:nvPr userDrawn="1"/>
        </p:nvSpPr>
        <p:spPr>
          <a:xfrm>
            <a:off x="0" y="3063240"/>
            <a:ext cx="4059936"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2CB673C-7284-264A-BFA3-479BCCB8AFFE}"/>
              </a:ext>
            </a:extLst>
          </p:cNvPr>
          <p:cNvSpPr/>
          <p:nvPr userDrawn="1"/>
        </p:nvSpPr>
        <p:spPr>
          <a:xfrm>
            <a:off x="4059936"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7996CB-5449-974F-9EF7-C94C4F781AC3}"/>
              </a:ext>
            </a:extLst>
          </p:cNvPr>
          <p:cNvSpPr/>
          <p:nvPr userDrawn="1"/>
        </p:nvSpPr>
        <p:spPr>
          <a:xfrm>
            <a:off x="8119872" y="0"/>
            <a:ext cx="4072128"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id="{B2F9D212-0A38-3040-B89C-7FC6DF3940F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0" name="Text Placeholder 2">
            <a:extLst>
              <a:ext uri="{FF2B5EF4-FFF2-40B4-BE49-F238E27FC236}">
                <a16:creationId xmlns:a16="http://schemas.microsoft.com/office/drawing/2014/main" id="{571525C1-74E2-5741-AEFD-1BCC8C74282D}"/>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7D51AEAF-6842-F84B-81AF-6F2A5238D99C}"/>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70E79CD2-E1A6-CD42-84EA-6A3B3FCF9BF3}"/>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094B5F7B-5547-BB42-AA23-3E5FD5911D1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7" name="Content Placeholder 3">
            <a:extLst>
              <a:ext uri="{FF2B5EF4-FFF2-40B4-BE49-F238E27FC236}">
                <a16:creationId xmlns:a16="http://schemas.microsoft.com/office/drawing/2014/main" id="{1A0D3DC3-8DDF-E441-A482-5E3A3A09A205}"/>
              </a:ext>
            </a:extLst>
          </p:cNvPr>
          <p:cNvSpPr>
            <a:spLocks noGrp="1"/>
          </p:cNvSpPr>
          <p:nvPr>
            <p:ph sz="quarter" idx="19" hasCustomPrompt="1"/>
          </p:nvPr>
        </p:nvSpPr>
        <p:spPr>
          <a:xfrm>
            <a:off x="4055365" y="3063240"/>
            <a:ext cx="4059935" cy="304667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18" name="Content Placeholder 3">
            <a:extLst>
              <a:ext uri="{FF2B5EF4-FFF2-40B4-BE49-F238E27FC236}">
                <a16:creationId xmlns:a16="http://schemas.microsoft.com/office/drawing/2014/main" id="{C905AD4D-0265-B64C-A09C-537343011911}"/>
              </a:ext>
            </a:extLst>
          </p:cNvPr>
          <p:cNvSpPr>
            <a:spLocks noGrp="1"/>
          </p:cNvSpPr>
          <p:nvPr>
            <p:ph sz="quarter" idx="24" hasCustomPrompt="1"/>
          </p:nvPr>
        </p:nvSpPr>
        <p:spPr>
          <a:xfrm>
            <a:off x="0" y="0"/>
            <a:ext cx="4055365" cy="306323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0" name="Content Placeholder 3">
            <a:extLst>
              <a:ext uri="{FF2B5EF4-FFF2-40B4-BE49-F238E27FC236}">
                <a16:creationId xmlns:a16="http://schemas.microsoft.com/office/drawing/2014/main" id="{527715FB-6CC3-F548-A0DF-5E9F49D87DE5}"/>
              </a:ext>
            </a:extLst>
          </p:cNvPr>
          <p:cNvSpPr>
            <a:spLocks noGrp="1"/>
          </p:cNvSpPr>
          <p:nvPr>
            <p:ph sz="quarter" idx="21" hasCustomPrompt="1"/>
          </p:nvPr>
        </p:nvSpPr>
        <p:spPr>
          <a:xfrm>
            <a:off x="8119872" y="-2"/>
            <a:ext cx="4072128" cy="306324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117780356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1A: 3x2 Grid Content + Text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F8AA95-3D6E-984C-B930-32256A7FEC83}"/>
              </a:ext>
            </a:extLst>
          </p:cNvPr>
          <p:cNvSpPr/>
          <p:nvPr userDrawn="1"/>
        </p:nvSpPr>
        <p:spPr>
          <a:xfrm>
            <a:off x="0" y="0"/>
            <a:ext cx="4059936"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F2B1888-2F34-6449-916A-270DCF31E687}"/>
              </a:ext>
            </a:extLst>
          </p:cNvPr>
          <p:cNvSpPr/>
          <p:nvPr userDrawn="1"/>
        </p:nvSpPr>
        <p:spPr>
          <a:xfrm>
            <a:off x="8119872" y="3063240"/>
            <a:ext cx="407212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6A1E46-27BA-4841-A8FF-DA99551E9E2E}"/>
              </a:ext>
            </a:extLst>
          </p:cNvPr>
          <p:cNvSpPr/>
          <p:nvPr userDrawn="1"/>
        </p:nvSpPr>
        <p:spPr>
          <a:xfrm>
            <a:off x="4059936" y="0"/>
            <a:ext cx="405993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11C552-DC3E-724C-856C-F5207946ECCD}"/>
              </a:ext>
            </a:extLst>
          </p:cNvPr>
          <p:cNvSpPr/>
          <p:nvPr userDrawn="1"/>
        </p:nvSpPr>
        <p:spPr>
          <a:xfrm>
            <a:off x="0" y="3063240"/>
            <a:ext cx="4059936"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2CB673C-7284-264A-BFA3-479BCCB8AFFE}"/>
              </a:ext>
            </a:extLst>
          </p:cNvPr>
          <p:cNvSpPr/>
          <p:nvPr userDrawn="1"/>
        </p:nvSpPr>
        <p:spPr>
          <a:xfrm>
            <a:off x="4059936" y="3063240"/>
            <a:ext cx="4059936"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7996CB-5449-974F-9EF7-C94C4F781AC3}"/>
              </a:ext>
            </a:extLst>
          </p:cNvPr>
          <p:cNvSpPr/>
          <p:nvPr userDrawn="1"/>
        </p:nvSpPr>
        <p:spPr>
          <a:xfrm>
            <a:off x="8119872" y="0"/>
            <a:ext cx="4072128"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id="{B2F9D212-0A38-3040-B89C-7FC6DF3940F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0" name="Text Placeholder 2">
            <a:extLst>
              <a:ext uri="{FF2B5EF4-FFF2-40B4-BE49-F238E27FC236}">
                <a16:creationId xmlns:a16="http://schemas.microsoft.com/office/drawing/2014/main" id="{571525C1-74E2-5741-AEFD-1BCC8C74282D}"/>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7D51AEAF-6842-F84B-81AF-6F2A5238D99C}"/>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70E79CD2-E1A6-CD42-84EA-6A3B3FCF9BF3}"/>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2FCDF110-7312-C246-88A1-E08392B0CCF5}"/>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9" name="Content Placeholder 3">
            <a:extLst>
              <a:ext uri="{FF2B5EF4-FFF2-40B4-BE49-F238E27FC236}">
                <a16:creationId xmlns:a16="http://schemas.microsoft.com/office/drawing/2014/main" id="{6F7B42B0-E51D-DF47-A2DF-45FFF7015ED1}"/>
              </a:ext>
            </a:extLst>
          </p:cNvPr>
          <p:cNvSpPr>
            <a:spLocks noGrp="1"/>
          </p:cNvSpPr>
          <p:nvPr>
            <p:ph sz="quarter" idx="19" hasCustomPrompt="1"/>
          </p:nvPr>
        </p:nvSpPr>
        <p:spPr>
          <a:xfrm>
            <a:off x="4055365" y="3063240"/>
            <a:ext cx="4059935" cy="304667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1" name="Content Placeholder 3">
            <a:extLst>
              <a:ext uri="{FF2B5EF4-FFF2-40B4-BE49-F238E27FC236}">
                <a16:creationId xmlns:a16="http://schemas.microsoft.com/office/drawing/2014/main" id="{283CFFF5-70BA-A84A-B2E7-4C6DF8CC0611}"/>
              </a:ext>
            </a:extLst>
          </p:cNvPr>
          <p:cNvSpPr>
            <a:spLocks noGrp="1"/>
          </p:cNvSpPr>
          <p:nvPr>
            <p:ph sz="quarter" idx="24" hasCustomPrompt="1"/>
          </p:nvPr>
        </p:nvSpPr>
        <p:spPr>
          <a:xfrm>
            <a:off x="0" y="0"/>
            <a:ext cx="4055365" cy="306323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2" name="Content Placeholder 3">
            <a:extLst>
              <a:ext uri="{FF2B5EF4-FFF2-40B4-BE49-F238E27FC236}">
                <a16:creationId xmlns:a16="http://schemas.microsoft.com/office/drawing/2014/main" id="{66E03828-1FA8-7C40-803E-77716ED47F68}"/>
              </a:ext>
            </a:extLst>
          </p:cNvPr>
          <p:cNvSpPr>
            <a:spLocks noGrp="1"/>
          </p:cNvSpPr>
          <p:nvPr>
            <p:ph sz="quarter" idx="21" hasCustomPrompt="1"/>
          </p:nvPr>
        </p:nvSpPr>
        <p:spPr>
          <a:xfrm>
            <a:off x="8119872" y="-2"/>
            <a:ext cx="4072128" cy="306324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1806134386"/>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1A: 3x2 Grid Content + Text Orange/Yellow">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F8AA95-3D6E-984C-B930-32256A7FEC83}"/>
              </a:ext>
            </a:extLst>
          </p:cNvPr>
          <p:cNvSpPr/>
          <p:nvPr userDrawn="1"/>
        </p:nvSpPr>
        <p:spPr>
          <a:xfrm>
            <a:off x="0" y="0"/>
            <a:ext cx="4059936"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F2B1888-2F34-6449-916A-270DCF31E687}"/>
              </a:ext>
            </a:extLst>
          </p:cNvPr>
          <p:cNvSpPr/>
          <p:nvPr userDrawn="1"/>
        </p:nvSpPr>
        <p:spPr>
          <a:xfrm>
            <a:off x="8119872" y="3063240"/>
            <a:ext cx="4072128"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6A1E46-27BA-4841-A8FF-DA99551E9E2E}"/>
              </a:ext>
            </a:extLst>
          </p:cNvPr>
          <p:cNvSpPr/>
          <p:nvPr userDrawn="1"/>
        </p:nvSpPr>
        <p:spPr>
          <a:xfrm>
            <a:off x="4059936" y="0"/>
            <a:ext cx="405993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11C552-DC3E-724C-856C-F5207946ECCD}"/>
              </a:ext>
            </a:extLst>
          </p:cNvPr>
          <p:cNvSpPr/>
          <p:nvPr userDrawn="1"/>
        </p:nvSpPr>
        <p:spPr>
          <a:xfrm>
            <a:off x="0" y="3063240"/>
            <a:ext cx="4059936"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2CB673C-7284-264A-BFA3-479BCCB8AFFE}"/>
              </a:ext>
            </a:extLst>
          </p:cNvPr>
          <p:cNvSpPr/>
          <p:nvPr userDrawn="1"/>
        </p:nvSpPr>
        <p:spPr>
          <a:xfrm>
            <a:off x="4059936" y="3063240"/>
            <a:ext cx="405993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7996CB-5449-974F-9EF7-C94C4F781AC3}"/>
              </a:ext>
            </a:extLst>
          </p:cNvPr>
          <p:cNvSpPr/>
          <p:nvPr userDrawn="1"/>
        </p:nvSpPr>
        <p:spPr>
          <a:xfrm>
            <a:off x="8119872" y="0"/>
            <a:ext cx="4072128"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id="{B2F9D212-0A38-3040-B89C-7FC6DF3940F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0" name="Text Placeholder 2">
            <a:extLst>
              <a:ext uri="{FF2B5EF4-FFF2-40B4-BE49-F238E27FC236}">
                <a16:creationId xmlns:a16="http://schemas.microsoft.com/office/drawing/2014/main" id="{571525C1-74E2-5741-AEFD-1BCC8C74282D}"/>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7D51AEAF-6842-F84B-81AF-6F2A5238D99C}"/>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70E79CD2-E1A6-CD42-84EA-6A3B3FCF9BF3}"/>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BA9E7218-2C72-ED4D-A89E-3D8DEF0D81BD}"/>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9" name="Content Placeholder 3">
            <a:extLst>
              <a:ext uri="{FF2B5EF4-FFF2-40B4-BE49-F238E27FC236}">
                <a16:creationId xmlns:a16="http://schemas.microsoft.com/office/drawing/2014/main" id="{38E42594-1B8E-C040-90D2-2AC8B8CFBD9D}"/>
              </a:ext>
            </a:extLst>
          </p:cNvPr>
          <p:cNvSpPr>
            <a:spLocks noGrp="1"/>
          </p:cNvSpPr>
          <p:nvPr>
            <p:ph sz="quarter" idx="19" hasCustomPrompt="1"/>
          </p:nvPr>
        </p:nvSpPr>
        <p:spPr>
          <a:xfrm>
            <a:off x="4055365" y="3063240"/>
            <a:ext cx="4059935" cy="304667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1" name="Content Placeholder 3">
            <a:extLst>
              <a:ext uri="{FF2B5EF4-FFF2-40B4-BE49-F238E27FC236}">
                <a16:creationId xmlns:a16="http://schemas.microsoft.com/office/drawing/2014/main" id="{961E662D-1675-A140-A267-FA2FF3701E48}"/>
              </a:ext>
            </a:extLst>
          </p:cNvPr>
          <p:cNvSpPr>
            <a:spLocks noGrp="1"/>
          </p:cNvSpPr>
          <p:nvPr>
            <p:ph sz="quarter" idx="24" hasCustomPrompt="1"/>
          </p:nvPr>
        </p:nvSpPr>
        <p:spPr>
          <a:xfrm>
            <a:off x="0" y="0"/>
            <a:ext cx="4055365" cy="306323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2" name="Content Placeholder 3">
            <a:extLst>
              <a:ext uri="{FF2B5EF4-FFF2-40B4-BE49-F238E27FC236}">
                <a16:creationId xmlns:a16="http://schemas.microsoft.com/office/drawing/2014/main" id="{8B5C8972-5614-1C4A-BCBD-EC7389EDCD92}"/>
              </a:ext>
            </a:extLst>
          </p:cNvPr>
          <p:cNvSpPr>
            <a:spLocks noGrp="1"/>
          </p:cNvSpPr>
          <p:nvPr>
            <p:ph sz="quarter" idx="21" hasCustomPrompt="1"/>
          </p:nvPr>
        </p:nvSpPr>
        <p:spPr>
          <a:xfrm>
            <a:off x="8119872" y="-2"/>
            <a:ext cx="4072128" cy="306324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2905635619"/>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2A: 3x2 Grid Content Top + Text Bottom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8B92AD0-1AD2-4D4F-A367-EE236A798B83}"/>
              </a:ext>
            </a:extLst>
          </p:cNvPr>
          <p:cNvSpPr/>
          <p:nvPr userDrawn="1"/>
        </p:nvSpPr>
        <p:spPr>
          <a:xfrm>
            <a:off x="0" y="0"/>
            <a:ext cx="4059936"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9872" y="3063240"/>
            <a:ext cx="4072128"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900B0B9-B7E3-D84C-A2FD-3035A8CDD81D}"/>
              </a:ext>
            </a:extLst>
          </p:cNvPr>
          <p:cNvSpPr/>
          <p:nvPr userDrawn="1"/>
        </p:nvSpPr>
        <p:spPr>
          <a:xfrm>
            <a:off x="4059936" y="3063240"/>
            <a:ext cx="4059936"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88EE05-83A0-8540-B404-AEC5AAAD7562}"/>
              </a:ext>
            </a:extLst>
          </p:cNvPr>
          <p:cNvSpPr/>
          <p:nvPr userDrawn="1"/>
        </p:nvSpPr>
        <p:spPr>
          <a:xfrm>
            <a:off x="8119872" y="0"/>
            <a:ext cx="4072128"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F3EF4641-3CA7-C343-ADB2-B011448B14AB}"/>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63055DF7-D163-2040-A672-BEA528A5B07F}"/>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A134A876-72CB-F94C-80C9-2761F78960F9}"/>
              </a:ext>
            </a:extLst>
          </p:cNvPr>
          <p:cNvSpPr>
            <a:spLocks noGrp="1"/>
          </p:cNvSpPr>
          <p:nvPr>
            <p:ph type="body" sz="quarter" idx="18" hasCustomPrompt="1"/>
          </p:nvPr>
        </p:nvSpPr>
        <p:spPr>
          <a:xfrm>
            <a:off x="457744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 name="Content Placeholder 3">
            <a:extLst>
              <a:ext uri="{FF2B5EF4-FFF2-40B4-BE49-F238E27FC236}">
                <a16:creationId xmlns:a16="http://schemas.microsoft.com/office/drawing/2014/main" id="{FCBCC8FF-045F-D142-8A70-D6C3DA352513}"/>
              </a:ext>
            </a:extLst>
          </p:cNvPr>
          <p:cNvSpPr>
            <a:spLocks noGrp="1"/>
          </p:cNvSpPr>
          <p:nvPr>
            <p:ph sz="quarter" idx="19" hasCustomPrompt="1"/>
          </p:nvPr>
        </p:nvSpPr>
        <p:spPr>
          <a:xfrm>
            <a:off x="4055365" y="-1"/>
            <a:ext cx="4059935" cy="306324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38" name="Content Placeholder 3">
            <a:extLst>
              <a:ext uri="{FF2B5EF4-FFF2-40B4-BE49-F238E27FC236}">
                <a16:creationId xmlns:a16="http://schemas.microsoft.com/office/drawing/2014/main" id="{B787499F-3B42-7D42-93C9-ED29A68C707D}"/>
              </a:ext>
            </a:extLst>
          </p:cNvPr>
          <p:cNvSpPr>
            <a:spLocks noGrp="1"/>
          </p:cNvSpPr>
          <p:nvPr>
            <p:ph sz="quarter" idx="20" hasCustomPrompt="1"/>
          </p:nvPr>
        </p:nvSpPr>
        <p:spPr>
          <a:xfrm>
            <a:off x="0" y="0"/>
            <a:ext cx="4055365" cy="306323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6" name="Slide Number Placeholder 5">
            <a:extLst>
              <a:ext uri="{FF2B5EF4-FFF2-40B4-BE49-F238E27FC236}">
                <a16:creationId xmlns:a16="http://schemas.microsoft.com/office/drawing/2014/main" id="{46DBA4D9-08C2-504B-8FC5-19D907D4474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A9314417-4B03-F345-B91A-026E82762CA6}"/>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7" name="Content Placeholder 3">
            <a:extLst>
              <a:ext uri="{FF2B5EF4-FFF2-40B4-BE49-F238E27FC236}">
                <a16:creationId xmlns:a16="http://schemas.microsoft.com/office/drawing/2014/main" id="{5BBD3ADF-BBF1-AA4B-AA37-1603A605DFBB}"/>
              </a:ext>
            </a:extLst>
          </p:cNvPr>
          <p:cNvSpPr>
            <a:spLocks noGrp="1"/>
          </p:cNvSpPr>
          <p:nvPr>
            <p:ph sz="quarter" idx="21" hasCustomPrompt="1"/>
          </p:nvPr>
        </p:nvSpPr>
        <p:spPr>
          <a:xfrm>
            <a:off x="8119872" y="-2"/>
            <a:ext cx="4072128" cy="306324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213978807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3A: 3x2 Grid Pic + Content + Tex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38"/>
            <a:ext cx="4059936" cy="3046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6" y="3063238"/>
            <a:ext cx="4073524" cy="3046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5195BA6D-13ED-7F40-BE22-91C129621EA6}"/>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F3598FAD-B05C-BB4E-8DE0-E693AB6834C9}"/>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14" name="Slide Number Placeholder 13">
            <a:extLst>
              <a:ext uri="{FF2B5EF4-FFF2-40B4-BE49-F238E27FC236}">
                <a16:creationId xmlns:a16="http://schemas.microsoft.com/office/drawing/2014/main" id="{6EEEC4E9-C487-AC43-917A-81B7B8985595}"/>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5" name="Footer Placeholder 11">
            <a:extLst>
              <a:ext uri="{FF2B5EF4-FFF2-40B4-BE49-F238E27FC236}">
                <a16:creationId xmlns:a16="http://schemas.microsoft.com/office/drawing/2014/main" id="{E3572703-9342-1745-A3BA-72C0AD785AD7}"/>
              </a:ext>
            </a:extLst>
          </p:cNvPr>
          <p:cNvSpPr>
            <a:spLocks noGrp="1"/>
          </p:cNvSpPr>
          <p:nvPr>
            <p:ph type="ftr" sz="quarter" idx="22"/>
          </p:nvPr>
        </p:nvSpPr>
        <p:spPr>
          <a:xfrm>
            <a:off x="3060495" y="6285232"/>
            <a:ext cx="6093102" cy="358354"/>
          </a:xfrm>
          <a:prstGeom prst="rect">
            <a:avLst/>
          </a:prstGeom>
        </p:spPr>
        <p:txBody>
          <a:bodyPr/>
          <a:lstStyle/>
          <a:p>
            <a:r>
              <a:rPr lang="en-US"/>
              <a:t>© 2021 CHS Inc. Public</a:t>
            </a:r>
            <a:endParaRPr lang="en-US" dirty="0"/>
          </a:p>
        </p:txBody>
      </p:sp>
      <p:sp>
        <p:nvSpPr>
          <p:cNvPr id="13" name="Picture Placeholder 6">
            <a:extLst>
              <a:ext uri="{FF2B5EF4-FFF2-40B4-BE49-F238E27FC236}">
                <a16:creationId xmlns:a16="http://schemas.microsoft.com/office/drawing/2014/main" id="{C5457A96-B9D6-C649-9CFE-D7BD6D1221CD}"/>
              </a:ext>
            </a:extLst>
          </p:cNvPr>
          <p:cNvSpPr>
            <a:spLocks noGrp="1"/>
          </p:cNvSpPr>
          <p:nvPr>
            <p:ph type="pic" sz="quarter" idx="12" hasCustomPrompt="1"/>
          </p:nvPr>
        </p:nvSpPr>
        <p:spPr>
          <a:xfrm>
            <a:off x="4059237" y="3063239"/>
            <a:ext cx="4059239" cy="3046669"/>
          </a:xfrm>
        </p:spPr>
        <p:txBody>
          <a:bodyPr anchor="ctr"/>
          <a:lstStyle>
            <a:lvl1pPr marL="0" indent="0" algn="ctr">
              <a:buNone/>
              <a:defRPr/>
            </a:lvl1pPr>
          </a:lstStyle>
          <a:p>
            <a:r>
              <a:rPr lang="en-US" dirty="0"/>
              <a:t>Image</a:t>
            </a:r>
          </a:p>
        </p:txBody>
      </p:sp>
      <p:sp>
        <p:nvSpPr>
          <p:cNvPr id="16" name="Picture Placeholder 2">
            <a:extLst>
              <a:ext uri="{FF2B5EF4-FFF2-40B4-BE49-F238E27FC236}">
                <a16:creationId xmlns:a16="http://schemas.microsoft.com/office/drawing/2014/main" id="{3511F245-CECF-FF4F-806B-6479EC94DABC}"/>
              </a:ext>
            </a:extLst>
          </p:cNvPr>
          <p:cNvSpPr>
            <a:spLocks noGrp="1"/>
          </p:cNvSpPr>
          <p:nvPr>
            <p:ph type="pic" sz="quarter" idx="10" hasCustomPrompt="1"/>
          </p:nvPr>
        </p:nvSpPr>
        <p:spPr>
          <a:xfrm>
            <a:off x="0" y="0"/>
            <a:ext cx="4059238" cy="3063238"/>
          </a:xfrm>
        </p:spPr>
        <p:txBody>
          <a:bodyPr anchor="ctr"/>
          <a:lstStyle>
            <a:lvl1pPr marL="0" indent="0" algn="ctr">
              <a:buNone/>
              <a:defRPr/>
            </a:lvl1pPr>
          </a:lstStyle>
          <a:p>
            <a:r>
              <a:rPr lang="en-US" dirty="0"/>
              <a:t>Image</a:t>
            </a:r>
          </a:p>
        </p:txBody>
      </p:sp>
      <p:sp>
        <p:nvSpPr>
          <p:cNvPr id="17" name="Picture Placeholder 4">
            <a:extLst>
              <a:ext uri="{FF2B5EF4-FFF2-40B4-BE49-F238E27FC236}">
                <a16:creationId xmlns:a16="http://schemas.microsoft.com/office/drawing/2014/main" id="{3215C941-3875-A941-BCAE-F6FDC82CE0F9}"/>
              </a:ext>
            </a:extLst>
          </p:cNvPr>
          <p:cNvSpPr>
            <a:spLocks noGrp="1"/>
          </p:cNvSpPr>
          <p:nvPr>
            <p:ph type="pic" sz="quarter" idx="11" hasCustomPrompt="1"/>
          </p:nvPr>
        </p:nvSpPr>
        <p:spPr>
          <a:xfrm>
            <a:off x="8119174" y="0"/>
            <a:ext cx="4072825" cy="3063238"/>
          </a:xfrm>
        </p:spPr>
        <p:txBody>
          <a:bodyPr anchor="ctr"/>
          <a:lstStyle>
            <a:lvl1pPr marL="0" indent="0" algn="ctr">
              <a:buNone/>
              <a:defRPr/>
            </a:lvl1pPr>
          </a:lstStyle>
          <a:p>
            <a:r>
              <a:rPr lang="en-US" dirty="0"/>
              <a:t>Image</a:t>
            </a:r>
          </a:p>
        </p:txBody>
      </p:sp>
      <p:sp>
        <p:nvSpPr>
          <p:cNvPr id="18" name="Content Placeholder 3">
            <a:extLst>
              <a:ext uri="{FF2B5EF4-FFF2-40B4-BE49-F238E27FC236}">
                <a16:creationId xmlns:a16="http://schemas.microsoft.com/office/drawing/2014/main" id="{D23A3486-836F-A549-A0C1-46A832A00E35}"/>
              </a:ext>
            </a:extLst>
          </p:cNvPr>
          <p:cNvSpPr>
            <a:spLocks noGrp="1"/>
          </p:cNvSpPr>
          <p:nvPr>
            <p:ph sz="quarter" idx="19" hasCustomPrompt="1"/>
          </p:nvPr>
        </p:nvSpPr>
        <p:spPr>
          <a:xfrm>
            <a:off x="4055365" y="-1"/>
            <a:ext cx="4059935" cy="306324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231384401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4A: 4x2 Grid Tex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7785DD-0225-A34C-BEE5-D40C3FBD233E}"/>
              </a:ext>
            </a:extLst>
          </p:cNvPr>
          <p:cNvSpPr/>
          <p:nvPr userDrawn="1"/>
        </p:nvSpPr>
        <p:spPr>
          <a:xfrm>
            <a:off x="0"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4887C2C-20E9-7943-9455-AFA553BD31D4}"/>
              </a:ext>
            </a:extLst>
          </p:cNvPr>
          <p:cNvSpPr/>
          <p:nvPr userDrawn="1"/>
        </p:nvSpPr>
        <p:spPr>
          <a:xfrm>
            <a:off x="9134856" y="3063240"/>
            <a:ext cx="3057144"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D19EDB-4BF9-4842-99DF-A0374C57EA54}"/>
              </a:ext>
            </a:extLst>
          </p:cNvPr>
          <p:cNvSpPr/>
          <p:nvPr userDrawn="1"/>
        </p:nvSpPr>
        <p:spPr>
          <a:xfrm>
            <a:off x="3044952" y="0"/>
            <a:ext cx="3044952"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705726-6412-394A-A1D3-B32E62319C1E}"/>
              </a:ext>
            </a:extLst>
          </p:cNvPr>
          <p:cNvSpPr/>
          <p:nvPr userDrawn="1"/>
        </p:nvSpPr>
        <p:spPr>
          <a:xfrm>
            <a:off x="0" y="3063240"/>
            <a:ext cx="3044952"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E69E64-373E-4749-8921-B90EF2D857C6}"/>
              </a:ext>
            </a:extLst>
          </p:cNvPr>
          <p:cNvSpPr/>
          <p:nvPr userDrawn="1"/>
        </p:nvSpPr>
        <p:spPr>
          <a:xfrm>
            <a:off x="3044952"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E99B6A-D347-6F48-B977-4D94F8EB6116}"/>
              </a:ext>
            </a:extLst>
          </p:cNvPr>
          <p:cNvSpPr/>
          <p:nvPr userDrawn="1"/>
        </p:nvSpPr>
        <p:spPr>
          <a:xfrm>
            <a:off x="6089904"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FE67A-067A-5740-9535-5056771B1DE8}"/>
              </a:ext>
            </a:extLst>
          </p:cNvPr>
          <p:cNvSpPr/>
          <p:nvPr userDrawn="1"/>
        </p:nvSpPr>
        <p:spPr>
          <a:xfrm>
            <a:off x="6089904" y="3063240"/>
            <a:ext cx="3044952"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EA7867C-C49E-D04A-9629-F42745EA9A53}"/>
              </a:ext>
            </a:extLst>
          </p:cNvPr>
          <p:cNvSpPr/>
          <p:nvPr userDrawn="1"/>
        </p:nvSpPr>
        <p:spPr>
          <a:xfrm>
            <a:off x="9134856" y="0"/>
            <a:ext cx="3057144"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444F5F90-D727-284D-ADFF-58392E113302}"/>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3" name="Text Placeholder 2">
            <a:extLst>
              <a:ext uri="{FF2B5EF4-FFF2-40B4-BE49-F238E27FC236}">
                <a16:creationId xmlns:a16="http://schemas.microsoft.com/office/drawing/2014/main" id="{57AD34D1-8AA5-BF4D-955A-7AC6C87272DE}"/>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4" name="Text Placeholder 2">
            <a:extLst>
              <a:ext uri="{FF2B5EF4-FFF2-40B4-BE49-F238E27FC236}">
                <a16:creationId xmlns:a16="http://schemas.microsoft.com/office/drawing/2014/main" id="{069B57D8-A176-3842-BBC2-0D3BF39471D6}"/>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3DDC1E5D-76A8-2041-85F7-4E37D28F1F7A}"/>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136A8224-C3C1-D546-B699-76AEFFEFF317}"/>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53EE7602-445D-9D47-8AEE-7D3BEC08C85B}"/>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92558989-DEED-EA43-B75A-8442A5C5A797}"/>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7B44E8A-553B-D24D-8B0A-8F3F225A4E7D}"/>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0EC8B20C-37E5-2C46-B132-009B944F7DB2}"/>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21" name="Footer Placeholder 11">
            <a:extLst>
              <a:ext uri="{FF2B5EF4-FFF2-40B4-BE49-F238E27FC236}">
                <a16:creationId xmlns:a16="http://schemas.microsoft.com/office/drawing/2014/main" id="{E5363DCC-E337-504C-A85A-D1A7A4DCB301}"/>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90571621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D: Bold Text + Subhead 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63CD-7CC4-434F-AEF0-4AF36850F6A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Text Placeholder 16">
            <a:extLst>
              <a:ext uri="{FF2B5EF4-FFF2-40B4-BE49-F238E27FC236}">
                <a16:creationId xmlns:a16="http://schemas.microsoft.com/office/drawing/2014/main" id="{68A714D5-E2D2-734C-B1B9-CF85FC6EDB5B}"/>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title</a:t>
            </a:r>
          </a:p>
        </p:txBody>
      </p:sp>
      <p:sp>
        <p:nvSpPr>
          <p:cNvPr id="7" name="Text Placeholder 9">
            <a:extLst>
              <a:ext uri="{FF2B5EF4-FFF2-40B4-BE49-F238E27FC236}">
                <a16:creationId xmlns:a16="http://schemas.microsoft.com/office/drawing/2014/main" id="{AF6633C9-11BA-5E4D-9532-0E2DC994279D}"/>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
        <p:nvSpPr>
          <p:cNvPr id="8" name="Footer Placeholder 11">
            <a:extLst>
              <a:ext uri="{FF2B5EF4-FFF2-40B4-BE49-F238E27FC236}">
                <a16:creationId xmlns:a16="http://schemas.microsoft.com/office/drawing/2014/main" id="{95480F19-027E-7C41-A24F-863E6203734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2761964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B: 4x2 Grid Text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7785DD-0225-A34C-BEE5-D40C3FBD233E}"/>
              </a:ext>
            </a:extLst>
          </p:cNvPr>
          <p:cNvSpPr/>
          <p:nvPr userDrawn="1"/>
        </p:nvSpPr>
        <p:spPr>
          <a:xfrm>
            <a:off x="0"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4887C2C-20E9-7943-9455-AFA553BD31D4}"/>
              </a:ext>
            </a:extLst>
          </p:cNvPr>
          <p:cNvSpPr/>
          <p:nvPr userDrawn="1"/>
        </p:nvSpPr>
        <p:spPr>
          <a:xfrm>
            <a:off x="9134856" y="3063240"/>
            <a:ext cx="3057144"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D19EDB-4BF9-4842-99DF-A0374C57EA54}"/>
              </a:ext>
            </a:extLst>
          </p:cNvPr>
          <p:cNvSpPr/>
          <p:nvPr userDrawn="1"/>
        </p:nvSpPr>
        <p:spPr>
          <a:xfrm>
            <a:off x="3044952" y="0"/>
            <a:ext cx="3044952"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705726-6412-394A-A1D3-B32E62319C1E}"/>
              </a:ext>
            </a:extLst>
          </p:cNvPr>
          <p:cNvSpPr/>
          <p:nvPr userDrawn="1"/>
        </p:nvSpPr>
        <p:spPr>
          <a:xfrm>
            <a:off x="0"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E69E64-373E-4749-8921-B90EF2D857C6}"/>
              </a:ext>
            </a:extLst>
          </p:cNvPr>
          <p:cNvSpPr/>
          <p:nvPr userDrawn="1"/>
        </p:nvSpPr>
        <p:spPr>
          <a:xfrm>
            <a:off x="3044952" y="3063240"/>
            <a:ext cx="3044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E99B6A-D347-6F48-B977-4D94F8EB6116}"/>
              </a:ext>
            </a:extLst>
          </p:cNvPr>
          <p:cNvSpPr/>
          <p:nvPr userDrawn="1"/>
        </p:nvSpPr>
        <p:spPr>
          <a:xfrm>
            <a:off x="6089904"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FE67A-067A-5740-9535-5056771B1DE8}"/>
              </a:ext>
            </a:extLst>
          </p:cNvPr>
          <p:cNvSpPr/>
          <p:nvPr userDrawn="1"/>
        </p:nvSpPr>
        <p:spPr>
          <a:xfrm>
            <a:off x="6089904"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EA7867C-C49E-D04A-9629-F42745EA9A53}"/>
              </a:ext>
            </a:extLst>
          </p:cNvPr>
          <p:cNvSpPr/>
          <p:nvPr userDrawn="1"/>
        </p:nvSpPr>
        <p:spPr>
          <a:xfrm>
            <a:off x="9134856" y="0"/>
            <a:ext cx="3057144"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444F5F90-D727-284D-ADFF-58392E113302}"/>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3" name="Text Placeholder 2">
            <a:extLst>
              <a:ext uri="{FF2B5EF4-FFF2-40B4-BE49-F238E27FC236}">
                <a16:creationId xmlns:a16="http://schemas.microsoft.com/office/drawing/2014/main" id="{57AD34D1-8AA5-BF4D-955A-7AC6C87272DE}"/>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4" name="Text Placeholder 2">
            <a:extLst>
              <a:ext uri="{FF2B5EF4-FFF2-40B4-BE49-F238E27FC236}">
                <a16:creationId xmlns:a16="http://schemas.microsoft.com/office/drawing/2014/main" id="{069B57D8-A176-3842-BBC2-0D3BF39471D6}"/>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3DDC1E5D-76A8-2041-85F7-4E37D28F1F7A}"/>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136A8224-C3C1-D546-B699-76AEFFEFF317}"/>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53EE7602-445D-9D47-8AEE-7D3BEC08C85B}"/>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92558989-DEED-EA43-B75A-8442A5C5A797}"/>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7B44E8A-553B-D24D-8B0A-8F3F225A4E7D}"/>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0EC8B20C-37E5-2C46-B132-009B944F7DB2}"/>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21" name="Footer Placeholder 11">
            <a:extLst>
              <a:ext uri="{FF2B5EF4-FFF2-40B4-BE49-F238E27FC236}">
                <a16:creationId xmlns:a16="http://schemas.microsoft.com/office/drawing/2014/main" id="{E24E8DA3-F179-1D44-A0E7-51B962988F8E}"/>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35126245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4C: 4x2 Grid Text Orange/Yellow">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6F1506-ADCB-834B-8B49-9B01C198E35E}"/>
              </a:ext>
            </a:extLst>
          </p:cNvPr>
          <p:cNvSpPr/>
          <p:nvPr userDrawn="1"/>
        </p:nvSpPr>
        <p:spPr>
          <a:xfrm>
            <a:off x="0"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80BABAD-82BA-F943-9AE8-80220087235F}"/>
              </a:ext>
            </a:extLst>
          </p:cNvPr>
          <p:cNvSpPr/>
          <p:nvPr userDrawn="1"/>
        </p:nvSpPr>
        <p:spPr>
          <a:xfrm>
            <a:off x="9134856" y="3063240"/>
            <a:ext cx="3057144"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5B8F17-4450-CE45-8795-4FB6376D62FF}"/>
              </a:ext>
            </a:extLst>
          </p:cNvPr>
          <p:cNvSpPr/>
          <p:nvPr userDrawn="1"/>
        </p:nvSpPr>
        <p:spPr>
          <a:xfrm>
            <a:off x="3044952" y="0"/>
            <a:ext cx="3044952"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F828EB9-39D3-2643-81E9-228D7F134CAE}"/>
              </a:ext>
            </a:extLst>
          </p:cNvPr>
          <p:cNvSpPr/>
          <p:nvPr userDrawn="1"/>
        </p:nvSpPr>
        <p:spPr>
          <a:xfrm>
            <a:off x="0"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AC82D53-CE12-204A-B310-B419E54FA365}"/>
              </a:ext>
            </a:extLst>
          </p:cNvPr>
          <p:cNvSpPr/>
          <p:nvPr userDrawn="1"/>
        </p:nvSpPr>
        <p:spPr>
          <a:xfrm>
            <a:off x="3044952" y="3063240"/>
            <a:ext cx="3044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6F62860-DD16-7D4E-ADB6-DBD318767C9F}"/>
              </a:ext>
            </a:extLst>
          </p:cNvPr>
          <p:cNvSpPr/>
          <p:nvPr userDrawn="1"/>
        </p:nvSpPr>
        <p:spPr>
          <a:xfrm>
            <a:off x="6089904"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108A59C-1958-4646-9771-816DBA4ACF29}"/>
              </a:ext>
            </a:extLst>
          </p:cNvPr>
          <p:cNvSpPr/>
          <p:nvPr userDrawn="1"/>
        </p:nvSpPr>
        <p:spPr>
          <a:xfrm>
            <a:off x="6089904"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DD08BC1-F85D-8844-992B-5360608F9617}"/>
              </a:ext>
            </a:extLst>
          </p:cNvPr>
          <p:cNvSpPr/>
          <p:nvPr userDrawn="1"/>
        </p:nvSpPr>
        <p:spPr>
          <a:xfrm>
            <a:off x="9134856" y="0"/>
            <a:ext cx="3057144"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2">
            <a:extLst>
              <a:ext uri="{FF2B5EF4-FFF2-40B4-BE49-F238E27FC236}">
                <a16:creationId xmlns:a16="http://schemas.microsoft.com/office/drawing/2014/main" id="{91A61C15-3A91-C345-A8D3-A760BB3EA0AF}"/>
              </a:ext>
            </a:extLst>
          </p:cNvPr>
          <p:cNvSpPr>
            <a:spLocks noGrp="1"/>
          </p:cNvSpPr>
          <p:nvPr>
            <p:ph type="body" sz="quarter" idx="13" hasCustomPrompt="1"/>
          </p:nvPr>
        </p:nvSpPr>
        <p:spPr>
          <a:xfrm>
            <a:off x="264507"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63" name="Text Placeholder 2">
            <a:extLst>
              <a:ext uri="{FF2B5EF4-FFF2-40B4-BE49-F238E27FC236}">
                <a16:creationId xmlns:a16="http://schemas.microsoft.com/office/drawing/2014/main" id="{CA89F0F8-8C6E-7047-AD95-87AF48C6632D}"/>
              </a:ext>
            </a:extLst>
          </p:cNvPr>
          <p:cNvSpPr>
            <a:spLocks noGrp="1"/>
          </p:cNvSpPr>
          <p:nvPr>
            <p:ph type="body" sz="quarter" idx="14" hasCustomPrompt="1"/>
          </p:nvPr>
        </p:nvSpPr>
        <p:spPr>
          <a:xfrm>
            <a:off x="6365993"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64" name="Text Placeholder 2">
            <a:extLst>
              <a:ext uri="{FF2B5EF4-FFF2-40B4-BE49-F238E27FC236}">
                <a16:creationId xmlns:a16="http://schemas.microsoft.com/office/drawing/2014/main" id="{FF0B26EA-5E9F-E147-BB50-1DEEDA2A62F5}"/>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65" name="Text Placeholder 2">
            <a:extLst>
              <a:ext uri="{FF2B5EF4-FFF2-40B4-BE49-F238E27FC236}">
                <a16:creationId xmlns:a16="http://schemas.microsoft.com/office/drawing/2014/main" id="{2354F939-B88D-CD47-985E-F5F58CC97CF7}"/>
              </a:ext>
            </a:extLst>
          </p:cNvPr>
          <p:cNvSpPr>
            <a:spLocks noGrp="1"/>
          </p:cNvSpPr>
          <p:nvPr>
            <p:ph type="body" sz="quarter" idx="16" hasCustomPrompt="1"/>
          </p:nvPr>
        </p:nvSpPr>
        <p:spPr>
          <a:xfrm>
            <a:off x="9415517"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66" name="Text Placeholder 2">
            <a:extLst>
              <a:ext uri="{FF2B5EF4-FFF2-40B4-BE49-F238E27FC236}">
                <a16:creationId xmlns:a16="http://schemas.microsoft.com/office/drawing/2014/main" id="{9D84D6C4-2C7C-DB40-8CE0-D182819DFA17}"/>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67" name="Text Placeholder 2">
            <a:extLst>
              <a:ext uri="{FF2B5EF4-FFF2-40B4-BE49-F238E27FC236}">
                <a16:creationId xmlns:a16="http://schemas.microsoft.com/office/drawing/2014/main" id="{EF4D9CC2-4B2E-3341-B21C-6C95666CA162}"/>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68" name="Text Placeholder 2">
            <a:extLst>
              <a:ext uri="{FF2B5EF4-FFF2-40B4-BE49-F238E27FC236}">
                <a16:creationId xmlns:a16="http://schemas.microsoft.com/office/drawing/2014/main" id="{21570981-0DCB-4247-8E6D-314E78DCA4AD}"/>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69" name="Text Placeholder 2">
            <a:extLst>
              <a:ext uri="{FF2B5EF4-FFF2-40B4-BE49-F238E27FC236}">
                <a16:creationId xmlns:a16="http://schemas.microsoft.com/office/drawing/2014/main" id="{E822F35E-7AF9-8D42-AA43-BF44FC9CBDE4}"/>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AC96E9E4-0AF5-4A4C-8CEF-AD1FC8564601}"/>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20" name="Footer Placeholder 11">
            <a:extLst>
              <a:ext uri="{FF2B5EF4-FFF2-40B4-BE49-F238E27FC236}">
                <a16:creationId xmlns:a16="http://schemas.microsoft.com/office/drawing/2014/main" id="{A97D4D3C-80F9-8840-8D11-FBAD9EEC1D0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687064268"/>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5A: 4x2 Grid Pic + Text Blu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CF5486-089F-D647-91EA-CB8371DE03C5}"/>
              </a:ext>
            </a:extLst>
          </p:cNvPr>
          <p:cNvSpPr/>
          <p:nvPr userDrawn="1"/>
        </p:nvSpPr>
        <p:spPr>
          <a:xfrm>
            <a:off x="6089904"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3">
            <a:extLst>
              <a:ext uri="{FF2B5EF4-FFF2-40B4-BE49-F238E27FC236}">
                <a16:creationId xmlns:a16="http://schemas.microsoft.com/office/drawing/2014/main" id="{A0315EBE-C782-F947-84DC-F39742D4AE2F}"/>
              </a:ext>
            </a:extLst>
          </p:cNvPr>
          <p:cNvSpPr>
            <a:spLocks noGrp="1"/>
          </p:cNvSpPr>
          <p:nvPr>
            <p:ph type="pic" sz="quarter" idx="12" hasCustomPrompt="1"/>
          </p:nvPr>
        </p:nvSpPr>
        <p:spPr>
          <a:xfrm>
            <a:off x="3044952" y="3063240"/>
            <a:ext cx="3051046" cy="3046665"/>
          </a:xfrm>
        </p:spPr>
        <p:txBody>
          <a:bodyPr anchor="ctr"/>
          <a:lstStyle>
            <a:lvl1pPr marL="0" indent="0" algn="ctr">
              <a:buNone/>
              <a:defRPr/>
            </a:lvl1pPr>
          </a:lstStyle>
          <a:p>
            <a:r>
              <a:rPr lang="en-US" dirty="0"/>
              <a:t>Image</a:t>
            </a:r>
          </a:p>
        </p:txBody>
      </p:sp>
      <p:sp>
        <p:nvSpPr>
          <p:cNvPr id="4" name="Picture Placeholder 3">
            <a:extLst>
              <a:ext uri="{FF2B5EF4-FFF2-40B4-BE49-F238E27FC236}">
                <a16:creationId xmlns:a16="http://schemas.microsoft.com/office/drawing/2014/main" id="{480EF450-3EAA-4F48-873B-D0216360F4DB}"/>
              </a:ext>
            </a:extLst>
          </p:cNvPr>
          <p:cNvSpPr>
            <a:spLocks noGrp="1"/>
          </p:cNvSpPr>
          <p:nvPr>
            <p:ph type="pic" sz="quarter" idx="10" hasCustomPrompt="1"/>
          </p:nvPr>
        </p:nvSpPr>
        <p:spPr>
          <a:xfrm>
            <a:off x="0" y="-1"/>
            <a:ext cx="3051046" cy="3063237"/>
          </a:xfrm>
        </p:spPr>
        <p:txBody>
          <a:bodyPr anchor="ctr"/>
          <a:lstStyle>
            <a:lvl1pPr marL="0" indent="0" algn="ctr">
              <a:buNone/>
              <a:defRPr/>
            </a:lvl1pPr>
          </a:lstStyle>
          <a:p>
            <a:r>
              <a:rPr lang="en-US" dirty="0"/>
              <a:t>Image</a:t>
            </a:r>
          </a:p>
        </p:txBody>
      </p:sp>
      <p:sp>
        <p:nvSpPr>
          <p:cNvPr id="35" name="Picture Placeholder 3">
            <a:extLst>
              <a:ext uri="{FF2B5EF4-FFF2-40B4-BE49-F238E27FC236}">
                <a16:creationId xmlns:a16="http://schemas.microsoft.com/office/drawing/2014/main" id="{0B3F2E3B-CE68-DE4F-9192-2BB40A83B334}"/>
              </a:ext>
            </a:extLst>
          </p:cNvPr>
          <p:cNvSpPr>
            <a:spLocks noGrp="1"/>
          </p:cNvSpPr>
          <p:nvPr>
            <p:ph type="pic" sz="quarter" idx="13" hasCustomPrompt="1"/>
          </p:nvPr>
        </p:nvSpPr>
        <p:spPr>
          <a:xfrm>
            <a:off x="9134856" y="3063240"/>
            <a:ext cx="3057144" cy="3046666"/>
          </a:xfrm>
        </p:spPr>
        <p:txBody>
          <a:bodyPr anchor="ctr"/>
          <a:lstStyle>
            <a:lvl1pPr marL="0" indent="0" algn="ctr">
              <a:buNone/>
              <a:defRPr/>
            </a:lvl1pPr>
          </a:lstStyle>
          <a:p>
            <a:r>
              <a:rPr lang="en-US" dirty="0"/>
              <a:t>Image</a:t>
            </a:r>
          </a:p>
        </p:txBody>
      </p:sp>
      <p:sp>
        <p:nvSpPr>
          <p:cNvPr id="17" name="Rectangle 16">
            <a:extLst>
              <a:ext uri="{FF2B5EF4-FFF2-40B4-BE49-F238E27FC236}">
                <a16:creationId xmlns:a16="http://schemas.microsoft.com/office/drawing/2014/main" id="{43A4DB0E-80D0-E84E-A258-928D03FA2F88}"/>
              </a:ext>
            </a:extLst>
          </p:cNvPr>
          <p:cNvSpPr/>
          <p:nvPr userDrawn="1"/>
        </p:nvSpPr>
        <p:spPr>
          <a:xfrm>
            <a:off x="0"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0AE65-CBA1-A442-9F85-A24A85671DC9}"/>
              </a:ext>
            </a:extLst>
          </p:cNvPr>
          <p:cNvSpPr/>
          <p:nvPr userDrawn="1"/>
        </p:nvSpPr>
        <p:spPr>
          <a:xfrm>
            <a:off x="3044952" y="0"/>
            <a:ext cx="3044952"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D7F8745-7550-9547-829D-E8501361E3FB}"/>
              </a:ext>
            </a:extLst>
          </p:cNvPr>
          <p:cNvSpPr/>
          <p:nvPr userDrawn="1"/>
        </p:nvSpPr>
        <p:spPr>
          <a:xfrm>
            <a:off x="9134856" y="0"/>
            <a:ext cx="3057144"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
            <a:extLst>
              <a:ext uri="{FF2B5EF4-FFF2-40B4-BE49-F238E27FC236}">
                <a16:creationId xmlns:a16="http://schemas.microsoft.com/office/drawing/2014/main" id="{2CE0E9BF-C404-9648-BC80-046C916DCF41}"/>
              </a:ext>
            </a:extLst>
          </p:cNvPr>
          <p:cNvSpPr>
            <a:spLocks noGrp="1"/>
          </p:cNvSpPr>
          <p:nvPr>
            <p:ph type="pic" sz="quarter" idx="11" hasCustomPrompt="1"/>
          </p:nvPr>
        </p:nvSpPr>
        <p:spPr>
          <a:xfrm>
            <a:off x="6089904" y="0"/>
            <a:ext cx="3043779" cy="3063237"/>
          </a:xfrm>
        </p:spPr>
        <p:txBody>
          <a:bodyPr anchor="ctr"/>
          <a:lstStyle>
            <a:lvl1pPr marL="0" indent="0" algn="ctr">
              <a:buNone/>
              <a:defRPr/>
            </a:lvl1pPr>
          </a:lstStyle>
          <a:p>
            <a:r>
              <a:rPr lang="en-US" dirty="0"/>
              <a:t>Image</a:t>
            </a:r>
          </a:p>
        </p:txBody>
      </p:sp>
      <p:sp>
        <p:nvSpPr>
          <p:cNvPr id="36" name="Text Placeholder 2">
            <a:extLst>
              <a:ext uri="{FF2B5EF4-FFF2-40B4-BE49-F238E27FC236}">
                <a16:creationId xmlns:a16="http://schemas.microsoft.com/office/drawing/2014/main" id="{BEB23639-8FB0-9847-917D-782EB61176F0}"/>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3DFF6981-5168-8048-9DF4-F595E302F62E}"/>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2559299B-9A1F-4543-8178-5FB9CD8B066A}"/>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672944E8-179D-8B4A-B4AC-B258C5A41ACF}"/>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8" name="Slide Number Placeholder 7">
            <a:extLst>
              <a:ext uri="{FF2B5EF4-FFF2-40B4-BE49-F238E27FC236}">
                <a16:creationId xmlns:a16="http://schemas.microsoft.com/office/drawing/2014/main" id="{5712E91F-B41A-0B49-B3A5-9C553B29427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85A04355-0C76-B446-9714-0C6F01C81C77}"/>
              </a:ext>
            </a:extLst>
          </p:cNvPr>
          <p:cNvSpPr>
            <a:spLocks noGrp="1"/>
          </p:cNvSpPr>
          <p:nvPr>
            <p:ph type="ftr" sz="quarter" idx="24"/>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66528956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5B: 4x2 Grid Pic + Text Gree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A4DB0E-80D0-E84E-A258-928D03FA2F88}"/>
              </a:ext>
            </a:extLst>
          </p:cNvPr>
          <p:cNvSpPr/>
          <p:nvPr userDrawn="1"/>
        </p:nvSpPr>
        <p:spPr>
          <a:xfrm>
            <a:off x="0"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CF5486-089F-D647-91EA-CB8371DE03C5}"/>
              </a:ext>
            </a:extLst>
          </p:cNvPr>
          <p:cNvSpPr/>
          <p:nvPr userDrawn="1"/>
        </p:nvSpPr>
        <p:spPr>
          <a:xfrm>
            <a:off x="6089904"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0AE65-CBA1-A442-9F85-A24A85671DC9}"/>
              </a:ext>
            </a:extLst>
          </p:cNvPr>
          <p:cNvSpPr/>
          <p:nvPr userDrawn="1"/>
        </p:nvSpPr>
        <p:spPr>
          <a:xfrm>
            <a:off x="3044952"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D7F8745-7550-9547-829D-E8501361E3FB}"/>
              </a:ext>
            </a:extLst>
          </p:cNvPr>
          <p:cNvSpPr/>
          <p:nvPr userDrawn="1"/>
        </p:nvSpPr>
        <p:spPr>
          <a:xfrm>
            <a:off x="9134856" y="0"/>
            <a:ext cx="3057144"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
            <a:extLst>
              <a:ext uri="{FF2B5EF4-FFF2-40B4-BE49-F238E27FC236}">
                <a16:creationId xmlns:a16="http://schemas.microsoft.com/office/drawing/2014/main" id="{B7CAF762-2EEB-1F42-A907-98043EDC4A76}"/>
              </a:ext>
            </a:extLst>
          </p:cNvPr>
          <p:cNvSpPr>
            <a:spLocks noGrp="1"/>
          </p:cNvSpPr>
          <p:nvPr>
            <p:ph type="body" sz="quarter" idx="15" hasCustomPrompt="1"/>
          </p:nvPr>
        </p:nvSpPr>
        <p:spPr>
          <a:xfrm>
            <a:off x="27380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8098840-E750-6F4A-9ED7-BB84F67E2444}"/>
              </a:ext>
            </a:extLst>
          </p:cNvPr>
          <p:cNvSpPr>
            <a:spLocks noGrp="1"/>
          </p:cNvSpPr>
          <p:nvPr>
            <p:ph type="body" sz="quarter" idx="17" hasCustomPrompt="1"/>
          </p:nvPr>
        </p:nvSpPr>
        <p:spPr>
          <a:xfrm>
            <a:off x="636827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4" name="Text Placeholder 2">
            <a:extLst>
              <a:ext uri="{FF2B5EF4-FFF2-40B4-BE49-F238E27FC236}">
                <a16:creationId xmlns:a16="http://schemas.microsoft.com/office/drawing/2014/main" id="{B2A4C7E6-97EF-664F-A8BD-C35A4742CCC5}"/>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78239DB5-597C-3C47-AF18-D51A2323A0FB}"/>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5C5E3C12-AD85-2342-9374-BF5F46B7A69E}"/>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9D0DCE06-5CF7-FF48-892F-E4290BD888D5}"/>
              </a:ext>
            </a:extLst>
          </p:cNvPr>
          <p:cNvSpPr>
            <a:spLocks noGrp="1"/>
          </p:cNvSpPr>
          <p:nvPr>
            <p:ph type="ftr" sz="quarter" idx="22"/>
          </p:nvPr>
        </p:nvSpPr>
        <p:spPr>
          <a:xfrm>
            <a:off x="3060495" y="6285232"/>
            <a:ext cx="6093102" cy="358354"/>
          </a:xfrm>
          <a:prstGeom prst="rect">
            <a:avLst/>
          </a:prstGeom>
        </p:spPr>
        <p:txBody>
          <a:bodyPr/>
          <a:lstStyle/>
          <a:p>
            <a:r>
              <a:rPr lang="en-US"/>
              <a:t>© 2021 CHS Inc. Public</a:t>
            </a:r>
            <a:endParaRPr lang="en-US" dirty="0"/>
          </a:p>
        </p:txBody>
      </p:sp>
      <p:sp>
        <p:nvSpPr>
          <p:cNvPr id="18" name="Picture Placeholder 3">
            <a:extLst>
              <a:ext uri="{FF2B5EF4-FFF2-40B4-BE49-F238E27FC236}">
                <a16:creationId xmlns:a16="http://schemas.microsoft.com/office/drawing/2014/main" id="{5130A8A9-33A8-044B-8FCF-EE0F6111C3FD}"/>
              </a:ext>
            </a:extLst>
          </p:cNvPr>
          <p:cNvSpPr>
            <a:spLocks noGrp="1"/>
          </p:cNvSpPr>
          <p:nvPr>
            <p:ph type="pic" sz="quarter" idx="12" hasCustomPrompt="1"/>
          </p:nvPr>
        </p:nvSpPr>
        <p:spPr>
          <a:xfrm>
            <a:off x="3044952" y="3063240"/>
            <a:ext cx="3051046" cy="3046665"/>
          </a:xfrm>
        </p:spPr>
        <p:txBody>
          <a:bodyPr anchor="ctr"/>
          <a:lstStyle>
            <a:lvl1pPr marL="0" indent="0" algn="ctr">
              <a:buNone/>
              <a:defRPr/>
            </a:lvl1pPr>
          </a:lstStyle>
          <a:p>
            <a:r>
              <a:rPr lang="en-US" dirty="0"/>
              <a:t>Image</a:t>
            </a:r>
          </a:p>
        </p:txBody>
      </p:sp>
      <p:sp>
        <p:nvSpPr>
          <p:cNvPr id="25" name="Picture Placeholder 3">
            <a:extLst>
              <a:ext uri="{FF2B5EF4-FFF2-40B4-BE49-F238E27FC236}">
                <a16:creationId xmlns:a16="http://schemas.microsoft.com/office/drawing/2014/main" id="{DCA55E43-DD73-F14A-BE5C-C4F3D4FA646C}"/>
              </a:ext>
            </a:extLst>
          </p:cNvPr>
          <p:cNvSpPr>
            <a:spLocks noGrp="1"/>
          </p:cNvSpPr>
          <p:nvPr>
            <p:ph type="pic" sz="quarter" idx="10" hasCustomPrompt="1"/>
          </p:nvPr>
        </p:nvSpPr>
        <p:spPr>
          <a:xfrm>
            <a:off x="0" y="-1"/>
            <a:ext cx="3051046" cy="3063237"/>
          </a:xfrm>
        </p:spPr>
        <p:txBody>
          <a:bodyPr anchor="ctr"/>
          <a:lstStyle>
            <a:lvl1pPr marL="0" indent="0" algn="ctr">
              <a:buNone/>
              <a:defRPr/>
            </a:lvl1pPr>
          </a:lstStyle>
          <a:p>
            <a:r>
              <a:rPr lang="en-US" dirty="0"/>
              <a:t>Image</a:t>
            </a:r>
          </a:p>
        </p:txBody>
      </p:sp>
      <p:sp>
        <p:nvSpPr>
          <p:cNvPr id="26" name="Picture Placeholder 3">
            <a:extLst>
              <a:ext uri="{FF2B5EF4-FFF2-40B4-BE49-F238E27FC236}">
                <a16:creationId xmlns:a16="http://schemas.microsoft.com/office/drawing/2014/main" id="{C6454B03-E038-CB4A-93C7-11F7A57B4238}"/>
              </a:ext>
            </a:extLst>
          </p:cNvPr>
          <p:cNvSpPr>
            <a:spLocks noGrp="1"/>
          </p:cNvSpPr>
          <p:nvPr>
            <p:ph type="pic" sz="quarter" idx="13" hasCustomPrompt="1"/>
          </p:nvPr>
        </p:nvSpPr>
        <p:spPr>
          <a:xfrm>
            <a:off x="9134856" y="3063240"/>
            <a:ext cx="3057144" cy="3046666"/>
          </a:xfrm>
        </p:spPr>
        <p:txBody>
          <a:bodyPr anchor="ctr"/>
          <a:lstStyle>
            <a:lvl1pPr marL="0" indent="0" algn="ctr">
              <a:buNone/>
              <a:defRPr/>
            </a:lvl1pPr>
          </a:lstStyle>
          <a:p>
            <a:r>
              <a:rPr lang="en-US" dirty="0"/>
              <a:t>Image</a:t>
            </a:r>
          </a:p>
        </p:txBody>
      </p:sp>
      <p:sp>
        <p:nvSpPr>
          <p:cNvPr id="27" name="Picture Placeholder 3">
            <a:extLst>
              <a:ext uri="{FF2B5EF4-FFF2-40B4-BE49-F238E27FC236}">
                <a16:creationId xmlns:a16="http://schemas.microsoft.com/office/drawing/2014/main" id="{0C23642F-507C-4242-B495-19DDDB657F67}"/>
              </a:ext>
            </a:extLst>
          </p:cNvPr>
          <p:cNvSpPr>
            <a:spLocks noGrp="1"/>
          </p:cNvSpPr>
          <p:nvPr>
            <p:ph type="pic" sz="quarter" idx="11" hasCustomPrompt="1"/>
          </p:nvPr>
        </p:nvSpPr>
        <p:spPr>
          <a:xfrm>
            <a:off x="6089904" y="0"/>
            <a:ext cx="3043779" cy="3063237"/>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3983445684"/>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5C: 4x2 Grid Pic + Text Orange/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A4DB0E-80D0-E84E-A258-928D03FA2F88}"/>
              </a:ext>
            </a:extLst>
          </p:cNvPr>
          <p:cNvSpPr/>
          <p:nvPr userDrawn="1"/>
        </p:nvSpPr>
        <p:spPr>
          <a:xfrm>
            <a:off x="0"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CF5486-089F-D647-91EA-CB8371DE03C5}"/>
              </a:ext>
            </a:extLst>
          </p:cNvPr>
          <p:cNvSpPr/>
          <p:nvPr userDrawn="1"/>
        </p:nvSpPr>
        <p:spPr>
          <a:xfrm>
            <a:off x="6089904"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0AE65-CBA1-A442-9F85-A24A85671DC9}"/>
              </a:ext>
            </a:extLst>
          </p:cNvPr>
          <p:cNvSpPr/>
          <p:nvPr userDrawn="1"/>
        </p:nvSpPr>
        <p:spPr>
          <a:xfrm>
            <a:off x="3044952"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D7F8745-7550-9547-829D-E8501361E3FB}"/>
              </a:ext>
            </a:extLst>
          </p:cNvPr>
          <p:cNvSpPr/>
          <p:nvPr userDrawn="1"/>
        </p:nvSpPr>
        <p:spPr>
          <a:xfrm>
            <a:off x="9134856" y="0"/>
            <a:ext cx="3057144"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6238ABBD-9E35-7A4F-A5CF-976CA754E3C9}"/>
              </a:ext>
            </a:extLst>
          </p:cNvPr>
          <p:cNvSpPr>
            <a:spLocks noGrp="1"/>
          </p:cNvSpPr>
          <p:nvPr>
            <p:ph type="body" sz="quarter" idx="14" hasCustomPrompt="1"/>
          </p:nvPr>
        </p:nvSpPr>
        <p:spPr>
          <a:xfrm>
            <a:off x="276089" y="3325415"/>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4CA99F74-414F-254E-9AB4-C42BF7E155BF}"/>
              </a:ext>
            </a:extLst>
          </p:cNvPr>
          <p:cNvSpPr>
            <a:spLocks noGrp="1"/>
          </p:cNvSpPr>
          <p:nvPr>
            <p:ph type="body" sz="quarter" idx="15" hasCustomPrompt="1"/>
          </p:nvPr>
        </p:nvSpPr>
        <p:spPr>
          <a:xfrm>
            <a:off x="6365993" y="3325415"/>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A8D5ED9E-3B72-6C4E-9CEF-97803A725FAD}"/>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4" name="Text Placeholder 2">
            <a:extLst>
              <a:ext uri="{FF2B5EF4-FFF2-40B4-BE49-F238E27FC236}">
                <a16:creationId xmlns:a16="http://schemas.microsoft.com/office/drawing/2014/main" id="{1855BEFA-22E3-3547-8225-9EA3F129EE41}"/>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E157A540-1479-9A4E-B516-FFF929B35F58}"/>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4939BF4E-ADEA-9F4B-9B88-405CFACC928B}"/>
              </a:ext>
            </a:extLst>
          </p:cNvPr>
          <p:cNvSpPr>
            <a:spLocks noGrp="1"/>
          </p:cNvSpPr>
          <p:nvPr>
            <p:ph type="ftr" sz="quarter" idx="22"/>
          </p:nvPr>
        </p:nvSpPr>
        <p:spPr>
          <a:xfrm>
            <a:off x="3060495" y="6285232"/>
            <a:ext cx="6093102" cy="358354"/>
          </a:xfrm>
          <a:prstGeom prst="rect">
            <a:avLst/>
          </a:prstGeom>
        </p:spPr>
        <p:txBody>
          <a:bodyPr/>
          <a:lstStyle/>
          <a:p>
            <a:r>
              <a:rPr lang="en-US"/>
              <a:t>© 2021 CHS Inc. Public</a:t>
            </a:r>
            <a:endParaRPr lang="en-US" dirty="0"/>
          </a:p>
        </p:txBody>
      </p:sp>
      <p:sp>
        <p:nvSpPr>
          <p:cNvPr id="18" name="Picture Placeholder 3">
            <a:extLst>
              <a:ext uri="{FF2B5EF4-FFF2-40B4-BE49-F238E27FC236}">
                <a16:creationId xmlns:a16="http://schemas.microsoft.com/office/drawing/2014/main" id="{790518E4-58B0-DA49-BC7E-BA8CF7F358BD}"/>
              </a:ext>
            </a:extLst>
          </p:cNvPr>
          <p:cNvSpPr>
            <a:spLocks noGrp="1"/>
          </p:cNvSpPr>
          <p:nvPr>
            <p:ph type="pic" sz="quarter" idx="12" hasCustomPrompt="1"/>
          </p:nvPr>
        </p:nvSpPr>
        <p:spPr>
          <a:xfrm>
            <a:off x="3044952" y="3063240"/>
            <a:ext cx="3051046" cy="3046665"/>
          </a:xfrm>
        </p:spPr>
        <p:txBody>
          <a:bodyPr anchor="ctr"/>
          <a:lstStyle>
            <a:lvl1pPr marL="0" indent="0" algn="ctr">
              <a:buNone/>
              <a:defRPr/>
            </a:lvl1pPr>
          </a:lstStyle>
          <a:p>
            <a:r>
              <a:rPr lang="en-US" dirty="0"/>
              <a:t>Image</a:t>
            </a:r>
          </a:p>
        </p:txBody>
      </p:sp>
      <p:sp>
        <p:nvSpPr>
          <p:cNvPr id="26" name="Picture Placeholder 3">
            <a:extLst>
              <a:ext uri="{FF2B5EF4-FFF2-40B4-BE49-F238E27FC236}">
                <a16:creationId xmlns:a16="http://schemas.microsoft.com/office/drawing/2014/main" id="{9C76BC06-2248-954E-AD4A-E08C4852572D}"/>
              </a:ext>
            </a:extLst>
          </p:cNvPr>
          <p:cNvSpPr>
            <a:spLocks noGrp="1"/>
          </p:cNvSpPr>
          <p:nvPr>
            <p:ph type="pic" sz="quarter" idx="10" hasCustomPrompt="1"/>
          </p:nvPr>
        </p:nvSpPr>
        <p:spPr>
          <a:xfrm>
            <a:off x="0" y="-1"/>
            <a:ext cx="3051046" cy="3063237"/>
          </a:xfrm>
        </p:spPr>
        <p:txBody>
          <a:bodyPr anchor="ctr"/>
          <a:lstStyle>
            <a:lvl1pPr marL="0" indent="0" algn="ctr">
              <a:buNone/>
              <a:defRPr/>
            </a:lvl1pPr>
          </a:lstStyle>
          <a:p>
            <a:r>
              <a:rPr lang="en-US" dirty="0"/>
              <a:t>Image</a:t>
            </a:r>
          </a:p>
        </p:txBody>
      </p:sp>
      <p:sp>
        <p:nvSpPr>
          <p:cNvPr id="27" name="Picture Placeholder 3">
            <a:extLst>
              <a:ext uri="{FF2B5EF4-FFF2-40B4-BE49-F238E27FC236}">
                <a16:creationId xmlns:a16="http://schemas.microsoft.com/office/drawing/2014/main" id="{B4EC15E0-C4C9-0843-8030-E9236434EC13}"/>
              </a:ext>
            </a:extLst>
          </p:cNvPr>
          <p:cNvSpPr>
            <a:spLocks noGrp="1"/>
          </p:cNvSpPr>
          <p:nvPr>
            <p:ph type="pic" sz="quarter" idx="13" hasCustomPrompt="1"/>
          </p:nvPr>
        </p:nvSpPr>
        <p:spPr>
          <a:xfrm>
            <a:off x="9134856" y="3063240"/>
            <a:ext cx="3057144" cy="3046666"/>
          </a:xfrm>
        </p:spPr>
        <p:txBody>
          <a:bodyPr anchor="ctr"/>
          <a:lstStyle>
            <a:lvl1pPr marL="0" indent="0" algn="ctr">
              <a:buNone/>
              <a:defRPr/>
            </a:lvl1pPr>
          </a:lstStyle>
          <a:p>
            <a:r>
              <a:rPr lang="en-US" dirty="0"/>
              <a:t>Image</a:t>
            </a:r>
          </a:p>
        </p:txBody>
      </p:sp>
      <p:sp>
        <p:nvSpPr>
          <p:cNvPr id="29" name="Picture Placeholder 3">
            <a:extLst>
              <a:ext uri="{FF2B5EF4-FFF2-40B4-BE49-F238E27FC236}">
                <a16:creationId xmlns:a16="http://schemas.microsoft.com/office/drawing/2014/main" id="{0B56A224-9EE8-A34F-B094-4B20432E7EC5}"/>
              </a:ext>
            </a:extLst>
          </p:cNvPr>
          <p:cNvSpPr>
            <a:spLocks noGrp="1"/>
          </p:cNvSpPr>
          <p:nvPr>
            <p:ph type="pic" sz="quarter" idx="11" hasCustomPrompt="1"/>
          </p:nvPr>
        </p:nvSpPr>
        <p:spPr>
          <a:xfrm>
            <a:off x="6089904" y="0"/>
            <a:ext cx="3043779" cy="3063237"/>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321174650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6A: 4x2 Grid Content + Text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C3819F-CB30-7341-A2F9-02355719F8BB}"/>
              </a:ext>
            </a:extLst>
          </p:cNvPr>
          <p:cNvSpPr/>
          <p:nvPr userDrawn="1"/>
        </p:nvSpPr>
        <p:spPr>
          <a:xfrm>
            <a:off x="0"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4EBCB12-D222-294C-8A8D-CFE67B19FDDD}"/>
              </a:ext>
            </a:extLst>
          </p:cNvPr>
          <p:cNvSpPr/>
          <p:nvPr userDrawn="1"/>
        </p:nvSpPr>
        <p:spPr>
          <a:xfrm>
            <a:off x="9134856" y="3063240"/>
            <a:ext cx="3057144"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8AADC4-EAF6-2640-A3D7-8DEB55CC18B2}"/>
              </a:ext>
            </a:extLst>
          </p:cNvPr>
          <p:cNvSpPr/>
          <p:nvPr userDrawn="1"/>
        </p:nvSpPr>
        <p:spPr>
          <a:xfrm>
            <a:off x="3044952" y="0"/>
            <a:ext cx="3044952"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8F4D84-43BA-6744-B7CA-EC1A6677E8E1}"/>
              </a:ext>
            </a:extLst>
          </p:cNvPr>
          <p:cNvSpPr/>
          <p:nvPr userDrawn="1"/>
        </p:nvSpPr>
        <p:spPr>
          <a:xfrm>
            <a:off x="0" y="3063240"/>
            <a:ext cx="3044952"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4BA6E66-83FE-D94E-97AE-AD20A6CC22EF}"/>
              </a:ext>
            </a:extLst>
          </p:cNvPr>
          <p:cNvSpPr/>
          <p:nvPr userDrawn="1"/>
        </p:nvSpPr>
        <p:spPr>
          <a:xfrm>
            <a:off x="3044952"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B48EB1B-1EF7-BC4C-B0B7-C7C5EBC3944A}"/>
              </a:ext>
            </a:extLst>
          </p:cNvPr>
          <p:cNvSpPr/>
          <p:nvPr userDrawn="1"/>
        </p:nvSpPr>
        <p:spPr>
          <a:xfrm>
            <a:off x="6089904"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CD4FE75-D15E-1542-BB5F-6148340D1586}"/>
              </a:ext>
            </a:extLst>
          </p:cNvPr>
          <p:cNvSpPr/>
          <p:nvPr userDrawn="1"/>
        </p:nvSpPr>
        <p:spPr>
          <a:xfrm>
            <a:off x="6089904" y="3063240"/>
            <a:ext cx="3044952"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5E4FDF-AAAD-7943-A72C-807B5A8C479B}"/>
              </a:ext>
            </a:extLst>
          </p:cNvPr>
          <p:cNvSpPr/>
          <p:nvPr userDrawn="1"/>
        </p:nvSpPr>
        <p:spPr>
          <a:xfrm>
            <a:off x="9134856" y="0"/>
            <a:ext cx="3057144"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2">
            <a:extLst>
              <a:ext uri="{FF2B5EF4-FFF2-40B4-BE49-F238E27FC236}">
                <a16:creationId xmlns:a16="http://schemas.microsoft.com/office/drawing/2014/main" id="{62655A60-0025-814C-A7E3-FAD1385A740A}"/>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5A6610DF-52FC-FB4F-A9E1-FC30496F60A8}"/>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5" name="Text Placeholder 2">
            <a:extLst>
              <a:ext uri="{FF2B5EF4-FFF2-40B4-BE49-F238E27FC236}">
                <a16:creationId xmlns:a16="http://schemas.microsoft.com/office/drawing/2014/main" id="{D22B6E1F-0373-C349-AA3C-83B92F474D23}"/>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F8182263-606F-C74E-8A21-57C1BF298BD6}"/>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804EA698-EC75-E547-8F0B-BD442FF590F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20" name="Footer Placeholder 11">
            <a:extLst>
              <a:ext uri="{FF2B5EF4-FFF2-40B4-BE49-F238E27FC236}">
                <a16:creationId xmlns:a16="http://schemas.microsoft.com/office/drawing/2014/main" id="{477B24CC-562C-614A-B7A3-19033C6C0AB9}"/>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21" name="Content Placeholder 2">
            <a:extLst>
              <a:ext uri="{FF2B5EF4-FFF2-40B4-BE49-F238E27FC236}">
                <a16:creationId xmlns:a16="http://schemas.microsoft.com/office/drawing/2014/main" id="{EA4C0BDF-DD8C-E24A-B96D-5E57E39B8EED}"/>
              </a:ext>
            </a:extLst>
          </p:cNvPr>
          <p:cNvSpPr>
            <a:spLocks noGrp="1"/>
          </p:cNvSpPr>
          <p:nvPr>
            <p:ph sz="quarter" idx="18" hasCustomPrompt="1"/>
          </p:nvPr>
        </p:nvSpPr>
        <p:spPr>
          <a:xfrm>
            <a:off x="3044952" y="-1"/>
            <a:ext cx="3040181" cy="306324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3" name="Content Placeholder 2">
            <a:extLst>
              <a:ext uri="{FF2B5EF4-FFF2-40B4-BE49-F238E27FC236}">
                <a16:creationId xmlns:a16="http://schemas.microsoft.com/office/drawing/2014/main" id="{41E62070-E77D-FA41-BA4F-93C096DF6C63}"/>
              </a:ext>
            </a:extLst>
          </p:cNvPr>
          <p:cNvSpPr>
            <a:spLocks noGrp="1"/>
          </p:cNvSpPr>
          <p:nvPr>
            <p:ph sz="quarter" idx="20" hasCustomPrompt="1"/>
          </p:nvPr>
        </p:nvSpPr>
        <p:spPr>
          <a:xfrm>
            <a:off x="6089705" y="3063131"/>
            <a:ext cx="3044952" cy="3046778"/>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6" name="Content Placeholder 2">
            <a:extLst>
              <a:ext uri="{FF2B5EF4-FFF2-40B4-BE49-F238E27FC236}">
                <a16:creationId xmlns:a16="http://schemas.microsoft.com/office/drawing/2014/main" id="{7B9F215C-6F21-684B-B96E-F45A7B940165}"/>
              </a:ext>
            </a:extLst>
          </p:cNvPr>
          <p:cNvSpPr>
            <a:spLocks noGrp="1"/>
          </p:cNvSpPr>
          <p:nvPr>
            <p:ph sz="quarter" idx="21" hasCustomPrompt="1"/>
          </p:nvPr>
        </p:nvSpPr>
        <p:spPr>
          <a:xfrm>
            <a:off x="-9144" y="3063239"/>
            <a:ext cx="3053897" cy="304667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7" name="Content Placeholder 2">
            <a:extLst>
              <a:ext uri="{FF2B5EF4-FFF2-40B4-BE49-F238E27FC236}">
                <a16:creationId xmlns:a16="http://schemas.microsoft.com/office/drawing/2014/main" id="{81071D13-6702-6140-9741-40D6AB9C2C44}"/>
              </a:ext>
            </a:extLst>
          </p:cNvPr>
          <p:cNvSpPr>
            <a:spLocks noGrp="1"/>
          </p:cNvSpPr>
          <p:nvPr>
            <p:ph sz="quarter" idx="19" hasCustomPrompt="1"/>
          </p:nvPr>
        </p:nvSpPr>
        <p:spPr>
          <a:xfrm>
            <a:off x="9139627" y="0"/>
            <a:ext cx="3035410" cy="306313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Tree>
    <p:extLst>
      <p:ext uri="{BB962C8B-B14F-4D97-AF65-F5344CB8AC3E}">
        <p14:creationId xmlns:p14="http://schemas.microsoft.com/office/powerpoint/2010/main" val="3613419119"/>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6B: 4x2 Grid Content + Text Gree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C3819F-CB30-7341-A2F9-02355719F8BB}"/>
              </a:ext>
            </a:extLst>
          </p:cNvPr>
          <p:cNvSpPr/>
          <p:nvPr userDrawn="1"/>
        </p:nvSpPr>
        <p:spPr>
          <a:xfrm>
            <a:off x="0"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4EBCB12-D222-294C-8A8D-CFE67B19FDDD}"/>
              </a:ext>
            </a:extLst>
          </p:cNvPr>
          <p:cNvSpPr/>
          <p:nvPr userDrawn="1"/>
        </p:nvSpPr>
        <p:spPr>
          <a:xfrm>
            <a:off x="9134856" y="3063240"/>
            <a:ext cx="3057144" cy="30466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8AADC4-EAF6-2640-A3D7-8DEB55CC18B2}"/>
              </a:ext>
            </a:extLst>
          </p:cNvPr>
          <p:cNvSpPr/>
          <p:nvPr userDrawn="1"/>
        </p:nvSpPr>
        <p:spPr>
          <a:xfrm>
            <a:off x="3044952" y="0"/>
            <a:ext cx="3044952"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8F4D84-43BA-6744-B7CA-EC1A6677E8E1}"/>
              </a:ext>
            </a:extLst>
          </p:cNvPr>
          <p:cNvSpPr/>
          <p:nvPr userDrawn="1"/>
        </p:nvSpPr>
        <p:spPr>
          <a:xfrm>
            <a:off x="0"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4BA6E66-83FE-D94E-97AE-AD20A6CC22EF}"/>
              </a:ext>
            </a:extLst>
          </p:cNvPr>
          <p:cNvSpPr/>
          <p:nvPr userDrawn="1"/>
        </p:nvSpPr>
        <p:spPr>
          <a:xfrm>
            <a:off x="3044952" y="3063240"/>
            <a:ext cx="3044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B48EB1B-1EF7-BC4C-B0B7-C7C5EBC3944A}"/>
              </a:ext>
            </a:extLst>
          </p:cNvPr>
          <p:cNvSpPr/>
          <p:nvPr userDrawn="1"/>
        </p:nvSpPr>
        <p:spPr>
          <a:xfrm>
            <a:off x="6089904"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CD4FE75-D15E-1542-BB5F-6148340D1586}"/>
              </a:ext>
            </a:extLst>
          </p:cNvPr>
          <p:cNvSpPr/>
          <p:nvPr userDrawn="1"/>
        </p:nvSpPr>
        <p:spPr>
          <a:xfrm>
            <a:off x="6089904"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5E4FDF-AAAD-7943-A72C-807B5A8C479B}"/>
              </a:ext>
            </a:extLst>
          </p:cNvPr>
          <p:cNvSpPr/>
          <p:nvPr userDrawn="1"/>
        </p:nvSpPr>
        <p:spPr>
          <a:xfrm>
            <a:off x="9134856" y="0"/>
            <a:ext cx="3057144"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2">
            <a:extLst>
              <a:ext uri="{FF2B5EF4-FFF2-40B4-BE49-F238E27FC236}">
                <a16:creationId xmlns:a16="http://schemas.microsoft.com/office/drawing/2014/main" id="{62655A60-0025-814C-A7E3-FAD1385A740A}"/>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5A6610DF-52FC-FB4F-A9E1-FC30496F60A8}"/>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5" name="Text Placeholder 2">
            <a:extLst>
              <a:ext uri="{FF2B5EF4-FFF2-40B4-BE49-F238E27FC236}">
                <a16:creationId xmlns:a16="http://schemas.microsoft.com/office/drawing/2014/main" id="{D22B6E1F-0373-C349-AA3C-83B92F474D23}"/>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F8182263-606F-C74E-8A21-57C1BF298BD6}"/>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804EA698-EC75-E547-8F0B-BD442FF590F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20" name="Footer Placeholder 11">
            <a:extLst>
              <a:ext uri="{FF2B5EF4-FFF2-40B4-BE49-F238E27FC236}">
                <a16:creationId xmlns:a16="http://schemas.microsoft.com/office/drawing/2014/main" id="{1911151B-3905-F04E-B80D-47B5705F3B7B}"/>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22" name="Content Placeholder 2">
            <a:extLst>
              <a:ext uri="{FF2B5EF4-FFF2-40B4-BE49-F238E27FC236}">
                <a16:creationId xmlns:a16="http://schemas.microsoft.com/office/drawing/2014/main" id="{50B281D8-E09A-6A4B-B1F1-D1599160D031}"/>
              </a:ext>
            </a:extLst>
          </p:cNvPr>
          <p:cNvSpPr>
            <a:spLocks noGrp="1"/>
          </p:cNvSpPr>
          <p:nvPr>
            <p:ph sz="quarter" idx="18" hasCustomPrompt="1"/>
          </p:nvPr>
        </p:nvSpPr>
        <p:spPr>
          <a:xfrm>
            <a:off x="3044952" y="-1"/>
            <a:ext cx="3040181" cy="306324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3" name="Content Placeholder 2">
            <a:extLst>
              <a:ext uri="{FF2B5EF4-FFF2-40B4-BE49-F238E27FC236}">
                <a16:creationId xmlns:a16="http://schemas.microsoft.com/office/drawing/2014/main" id="{7514FDF0-CC23-D147-BE65-E05BB0CB67CE}"/>
              </a:ext>
            </a:extLst>
          </p:cNvPr>
          <p:cNvSpPr>
            <a:spLocks noGrp="1"/>
          </p:cNvSpPr>
          <p:nvPr>
            <p:ph sz="quarter" idx="20" hasCustomPrompt="1"/>
          </p:nvPr>
        </p:nvSpPr>
        <p:spPr>
          <a:xfrm>
            <a:off x="6089705" y="3063131"/>
            <a:ext cx="3044952" cy="3046778"/>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6" name="Content Placeholder 2">
            <a:extLst>
              <a:ext uri="{FF2B5EF4-FFF2-40B4-BE49-F238E27FC236}">
                <a16:creationId xmlns:a16="http://schemas.microsoft.com/office/drawing/2014/main" id="{DC886E8A-034F-5144-8570-A224D66FC16C}"/>
              </a:ext>
            </a:extLst>
          </p:cNvPr>
          <p:cNvSpPr>
            <a:spLocks noGrp="1"/>
          </p:cNvSpPr>
          <p:nvPr>
            <p:ph sz="quarter" idx="21" hasCustomPrompt="1"/>
          </p:nvPr>
        </p:nvSpPr>
        <p:spPr>
          <a:xfrm>
            <a:off x="-9144" y="3063239"/>
            <a:ext cx="3053897" cy="304667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7" name="Content Placeholder 2">
            <a:extLst>
              <a:ext uri="{FF2B5EF4-FFF2-40B4-BE49-F238E27FC236}">
                <a16:creationId xmlns:a16="http://schemas.microsoft.com/office/drawing/2014/main" id="{29E3B2FA-1C4F-2A4B-AD62-AD9C554EDBAE}"/>
              </a:ext>
            </a:extLst>
          </p:cNvPr>
          <p:cNvSpPr>
            <a:spLocks noGrp="1"/>
          </p:cNvSpPr>
          <p:nvPr>
            <p:ph sz="quarter" idx="19" hasCustomPrompt="1"/>
          </p:nvPr>
        </p:nvSpPr>
        <p:spPr>
          <a:xfrm>
            <a:off x="9139627" y="0"/>
            <a:ext cx="3035410" cy="306313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Tree>
    <p:extLst>
      <p:ext uri="{BB962C8B-B14F-4D97-AF65-F5344CB8AC3E}">
        <p14:creationId xmlns:p14="http://schemas.microsoft.com/office/powerpoint/2010/main" val="258836374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6C: 4x2 Grid Content + Text Orange/Yellow">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C3819F-CB30-7341-A2F9-02355719F8BB}"/>
              </a:ext>
            </a:extLst>
          </p:cNvPr>
          <p:cNvSpPr/>
          <p:nvPr userDrawn="1"/>
        </p:nvSpPr>
        <p:spPr>
          <a:xfrm>
            <a:off x="0"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4EBCB12-D222-294C-8A8D-CFE67B19FDDD}"/>
              </a:ext>
            </a:extLst>
          </p:cNvPr>
          <p:cNvSpPr/>
          <p:nvPr userDrawn="1"/>
        </p:nvSpPr>
        <p:spPr>
          <a:xfrm>
            <a:off x="9134856" y="3063240"/>
            <a:ext cx="3057144"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8AADC4-EAF6-2640-A3D7-8DEB55CC18B2}"/>
              </a:ext>
            </a:extLst>
          </p:cNvPr>
          <p:cNvSpPr/>
          <p:nvPr userDrawn="1"/>
        </p:nvSpPr>
        <p:spPr>
          <a:xfrm>
            <a:off x="3044952" y="0"/>
            <a:ext cx="3044952"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8F4D84-43BA-6744-B7CA-EC1A6677E8E1}"/>
              </a:ext>
            </a:extLst>
          </p:cNvPr>
          <p:cNvSpPr/>
          <p:nvPr userDrawn="1"/>
        </p:nvSpPr>
        <p:spPr>
          <a:xfrm>
            <a:off x="0"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4BA6E66-83FE-D94E-97AE-AD20A6CC22EF}"/>
              </a:ext>
            </a:extLst>
          </p:cNvPr>
          <p:cNvSpPr/>
          <p:nvPr userDrawn="1"/>
        </p:nvSpPr>
        <p:spPr>
          <a:xfrm>
            <a:off x="3044952" y="3063240"/>
            <a:ext cx="3044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B48EB1B-1EF7-BC4C-B0B7-C7C5EBC3944A}"/>
              </a:ext>
            </a:extLst>
          </p:cNvPr>
          <p:cNvSpPr/>
          <p:nvPr userDrawn="1"/>
        </p:nvSpPr>
        <p:spPr>
          <a:xfrm>
            <a:off x="6089904"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CD4FE75-D15E-1542-BB5F-6148340D1586}"/>
              </a:ext>
            </a:extLst>
          </p:cNvPr>
          <p:cNvSpPr/>
          <p:nvPr userDrawn="1"/>
        </p:nvSpPr>
        <p:spPr>
          <a:xfrm>
            <a:off x="6089904"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5E4FDF-AAAD-7943-A72C-807B5A8C479B}"/>
              </a:ext>
            </a:extLst>
          </p:cNvPr>
          <p:cNvSpPr/>
          <p:nvPr userDrawn="1"/>
        </p:nvSpPr>
        <p:spPr>
          <a:xfrm>
            <a:off x="9134856" y="0"/>
            <a:ext cx="3057144"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2">
            <a:extLst>
              <a:ext uri="{FF2B5EF4-FFF2-40B4-BE49-F238E27FC236}">
                <a16:creationId xmlns:a16="http://schemas.microsoft.com/office/drawing/2014/main" id="{62655A60-0025-814C-A7E3-FAD1385A740A}"/>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5A6610DF-52FC-FB4F-A9E1-FC30496F60A8}"/>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5" name="Text Placeholder 2">
            <a:extLst>
              <a:ext uri="{FF2B5EF4-FFF2-40B4-BE49-F238E27FC236}">
                <a16:creationId xmlns:a16="http://schemas.microsoft.com/office/drawing/2014/main" id="{D22B6E1F-0373-C349-AA3C-83B92F474D23}"/>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F8182263-606F-C74E-8A21-57C1BF298BD6}"/>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804EA698-EC75-E547-8F0B-BD442FF590F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
        <p:nvSpPr>
          <p:cNvPr id="20" name="Footer Placeholder 11">
            <a:extLst>
              <a:ext uri="{FF2B5EF4-FFF2-40B4-BE49-F238E27FC236}">
                <a16:creationId xmlns:a16="http://schemas.microsoft.com/office/drawing/2014/main" id="{0F194948-BE43-FC4D-93DF-7BA39A3594F1}"/>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22" name="Content Placeholder 2">
            <a:extLst>
              <a:ext uri="{FF2B5EF4-FFF2-40B4-BE49-F238E27FC236}">
                <a16:creationId xmlns:a16="http://schemas.microsoft.com/office/drawing/2014/main" id="{5C0D0AC1-0107-6B4C-8565-7640DB6DF724}"/>
              </a:ext>
            </a:extLst>
          </p:cNvPr>
          <p:cNvSpPr>
            <a:spLocks noGrp="1"/>
          </p:cNvSpPr>
          <p:nvPr>
            <p:ph sz="quarter" idx="18" hasCustomPrompt="1"/>
          </p:nvPr>
        </p:nvSpPr>
        <p:spPr>
          <a:xfrm>
            <a:off x="3044952" y="-1"/>
            <a:ext cx="3040181" cy="306324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8" name="Content Placeholder 2">
            <a:extLst>
              <a:ext uri="{FF2B5EF4-FFF2-40B4-BE49-F238E27FC236}">
                <a16:creationId xmlns:a16="http://schemas.microsoft.com/office/drawing/2014/main" id="{4A6071BC-8D61-984E-8A0F-E80958660F80}"/>
              </a:ext>
            </a:extLst>
          </p:cNvPr>
          <p:cNvSpPr>
            <a:spLocks noGrp="1"/>
          </p:cNvSpPr>
          <p:nvPr>
            <p:ph sz="quarter" idx="20" hasCustomPrompt="1"/>
          </p:nvPr>
        </p:nvSpPr>
        <p:spPr>
          <a:xfrm>
            <a:off x="6089705" y="3063131"/>
            <a:ext cx="3044952" cy="3046778"/>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29" name="Content Placeholder 2">
            <a:extLst>
              <a:ext uri="{FF2B5EF4-FFF2-40B4-BE49-F238E27FC236}">
                <a16:creationId xmlns:a16="http://schemas.microsoft.com/office/drawing/2014/main" id="{CB2321FD-E228-2F43-838A-D0860F924D14}"/>
              </a:ext>
            </a:extLst>
          </p:cNvPr>
          <p:cNvSpPr>
            <a:spLocks noGrp="1"/>
          </p:cNvSpPr>
          <p:nvPr>
            <p:ph sz="quarter" idx="21" hasCustomPrompt="1"/>
          </p:nvPr>
        </p:nvSpPr>
        <p:spPr>
          <a:xfrm>
            <a:off x="-9144" y="3063239"/>
            <a:ext cx="3053897" cy="304667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33" name="Content Placeholder 2">
            <a:extLst>
              <a:ext uri="{FF2B5EF4-FFF2-40B4-BE49-F238E27FC236}">
                <a16:creationId xmlns:a16="http://schemas.microsoft.com/office/drawing/2014/main" id="{35B70302-7BFA-0443-8A6A-7833F654889F}"/>
              </a:ext>
            </a:extLst>
          </p:cNvPr>
          <p:cNvSpPr>
            <a:spLocks noGrp="1"/>
          </p:cNvSpPr>
          <p:nvPr>
            <p:ph sz="quarter" idx="19" hasCustomPrompt="1"/>
          </p:nvPr>
        </p:nvSpPr>
        <p:spPr>
          <a:xfrm>
            <a:off x="9139627" y="0"/>
            <a:ext cx="3035410" cy="3063130"/>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Tree>
    <p:extLst>
      <p:ext uri="{BB962C8B-B14F-4D97-AF65-F5344CB8AC3E}">
        <p14:creationId xmlns:p14="http://schemas.microsoft.com/office/powerpoint/2010/main" val="314637408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A: 4Col 2 Text 2 Pics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5F9DB9-D496-A840-946B-B2A0F479E0A6}"/>
              </a:ext>
            </a:extLst>
          </p:cNvPr>
          <p:cNvSpPr>
            <a:spLocks noGrp="1"/>
          </p:cNvSpPr>
          <p:nvPr>
            <p:ph type="pic" sz="quarter" idx="11" hasCustomPrompt="1"/>
          </p:nvPr>
        </p:nvSpPr>
        <p:spPr>
          <a:xfrm>
            <a:off x="9131300" y="0"/>
            <a:ext cx="3060700" cy="6109909"/>
          </a:xfrm>
        </p:spPr>
        <p:txBody>
          <a:bodyPr anchor="ctr"/>
          <a:lstStyle>
            <a:lvl1pPr marL="0" indent="0" algn="ctr">
              <a:buNone/>
              <a:defRPr/>
            </a:lvl1pPr>
          </a:lstStyle>
          <a:p>
            <a:r>
              <a:rPr lang="en-US" dirty="0"/>
              <a:t>Image</a:t>
            </a:r>
          </a:p>
        </p:txBody>
      </p:sp>
      <p:sp>
        <p:nvSpPr>
          <p:cNvPr id="3" name="Picture Placeholder 2">
            <a:extLst>
              <a:ext uri="{FF2B5EF4-FFF2-40B4-BE49-F238E27FC236}">
                <a16:creationId xmlns:a16="http://schemas.microsoft.com/office/drawing/2014/main" id="{613AB15A-3E04-EC4A-8800-DF89768DF21D}"/>
              </a:ext>
            </a:extLst>
          </p:cNvPr>
          <p:cNvSpPr>
            <a:spLocks noGrp="1"/>
          </p:cNvSpPr>
          <p:nvPr>
            <p:ph type="pic" sz="quarter" idx="10" hasCustomPrompt="1"/>
          </p:nvPr>
        </p:nvSpPr>
        <p:spPr>
          <a:xfrm>
            <a:off x="3044825" y="0"/>
            <a:ext cx="3048195" cy="6109909"/>
          </a:xfrm>
        </p:spPr>
        <p:txBody>
          <a:bodyPr anchor="ctr"/>
          <a:lstStyle>
            <a:lvl1pPr marL="0" indent="0" algn="ctr">
              <a:buNone/>
              <a:defRPr/>
            </a:lvl1pPr>
          </a:lstStyle>
          <a:p>
            <a:r>
              <a:rPr lang="en-US" dirty="0"/>
              <a:t>Image</a:t>
            </a:r>
          </a:p>
        </p:txBody>
      </p:sp>
      <p:sp>
        <p:nvSpPr>
          <p:cNvPr id="30" name="Rectangle 29">
            <a:extLst>
              <a:ext uri="{FF2B5EF4-FFF2-40B4-BE49-F238E27FC236}">
                <a16:creationId xmlns:a16="http://schemas.microsoft.com/office/drawing/2014/main" id="{396A348E-F8CA-9842-A7E4-C2DD1B406C37}"/>
              </a:ext>
            </a:extLst>
          </p:cNvPr>
          <p:cNvSpPr/>
          <p:nvPr userDrawn="1"/>
        </p:nvSpPr>
        <p:spPr>
          <a:xfrm>
            <a:off x="0" y="0"/>
            <a:ext cx="3044952"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F4517-5576-3A4E-9AA8-C4D52AFA7AFE}"/>
              </a:ext>
            </a:extLst>
          </p:cNvPr>
          <p:cNvSpPr/>
          <p:nvPr userDrawn="1"/>
        </p:nvSpPr>
        <p:spPr>
          <a:xfrm>
            <a:off x="6089904"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9CDD13C8-8F83-E149-96B5-AE1927AC2AA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2F287836-3758-0446-A6CD-25450D205DEA}"/>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B4842D48-0C5D-9349-B810-E50DBA36133E}"/>
              </a:ext>
            </a:extLst>
          </p:cNvPr>
          <p:cNvSpPr>
            <a:spLocks noGrp="1"/>
          </p:cNvSpPr>
          <p:nvPr>
            <p:ph type="body" sz="quarter" idx="12" hasCustomPrompt="1"/>
          </p:nvPr>
        </p:nvSpPr>
        <p:spPr>
          <a:xfrm>
            <a:off x="283432" y="522518"/>
            <a:ext cx="2478088" cy="91365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14" name="Text Placeholder 2">
            <a:extLst>
              <a:ext uri="{FF2B5EF4-FFF2-40B4-BE49-F238E27FC236}">
                <a16:creationId xmlns:a16="http://schemas.microsoft.com/office/drawing/2014/main" id="{171A3062-8A29-1045-94F9-425B0B09BD8F}"/>
              </a:ext>
            </a:extLst>
          </p:cNvPr>
          <p:cNvSpPr>
            <a:spLocks noGrp="1"/>
          </p:cNvSpPr>
          <p:nvPr>
            <p:ph type="body" sz="quarter" idx="13" hasCustomPrompt="1"/>
          </p:nvPr>
        </p:nvSpPr>
        <p:spPr>
          <a:xfrm>
            <a:off x="283432" y="1512023"/>
            <a:ext cx="2478088" cy="403375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0CB088AB-D28B-F74C-B344-0EF9AC43C7C5}"/>
              </a:ext>
            </a:extLst>
          </p:cNvPr>
          <p:cNvSpPr>
            <a:spLocks noGrp="1"/>
          </p:cNvSpPr>
          <p:nvPr>
            <p:ph type="body" sz="quarter" idx="14" hasCustomPrompt="1"/>
          </p:nvPr>
        </p:nvSpPr>
        <p:spPr>
          <a:xfrm>
            <a:off x="6373336" y="522518"/>
            <a:ext cx="2478088" cy="91365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16" name="Text Placeholder 2">
            <a:extLst>
              <a:ext uri="{FF2B5EF4-FFF2-40B4-BE49-F238E27FC236}">
                <a16:creationId xmlns:a16="http://schemas.microsoft.com/office/drawing/2014/main" id="{41087AD7-0ABD-F342-A06D-B5B2A259C501}"/>
              </a:ext>
            </a:extLst>
          </p:cNvPr>
          <p:cNvSpPr>
            <a:spLocks noGrp="1"/>
          </p:cNvSpPr>
          <p:nvPr>
            <p:ph type="body" sz="quarter" idx="15" hasCustomPrompt="1"/>
          </p:nvPr>
        </p:nvSpPr>
        <p:spPr>
          <a:xfrm>
            <a:off x="6373336" y="1512023"/>
            <a:ext cx="2478088" cy="4010294"/>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3672137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7B: 4Col 2 Text 2 Pics Green">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96A348E-F8CA-9842-A7E4-C2DD1B406C37}"/>
              </a:ext>
            </a:extLst>
          </p:cNvPr>
          <p:cNvSpPr/>
          <p:nvPr userDrawn="1"/>
        </p:nvSpPr>
        <p:spPr>
          <a:xfrm>
            <a:off x="0" y="0"/>
            <a:ext cx="3044952"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F4517-5576-3A4E-9AA8-C4D52AFA7AFE}"/>
              </a:ext>
            </a:extLst>
          </p:cNvPr>
          <p:cNvSpPr/>
          <p:nvPr userDrawn="1"/>
        </p:nvSpPr>
        <p:spPr>
          <a:xfrm>
            <a:off x="6089904" y="0"/>
            <a:ext cx="3044952"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B44CE6A-CCB1-3D44-B110-A2E0D2A74E2A}"/>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F0349BEF-2E16-D84C-B32E-FBB3CFE9D765}"/>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3C01FC3D-9C92-AA48-AA81-8E0DFAC14594}"/>
              </a:ext>
            </a:extLst>
          </p:cNvPr>
          <p:cNvSpPr>
            <a:spLocks noGrp="1"/>
          </p:cNvSpPr>
          <p:nvPr>
            <p:ph type="body" sz="quarter" idx="12" hasCustomPrompt="1"/>
          </p:nvPr>
        </p:nvSpPr>
        <p:spPr>
          <a:xfrm>
            <a:off x="283432" y="522518"/>
            <a:ext cx="2478088" cy="91365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14" name="Text Placeholder 2">
            <a:extLst>
              <a:ext uri="{FF2B5EF4-FFF2-40B4-BE49-F238E27FC236}">
                <a16:creationId xmlns:a16="http://schemas.microsoft.com/office/drawing/2014/main" id="{8154EB11-B887-114E-9BA0-781D6F966F03}"/>
              </a:ext>
            </a:extLst>
          </p:cNvPr>
          <p:cNvSpPr>
            <a:spLocks noGrp="1"/>
          </p:cNvSpPr>
          <p:nvPr>
            <p:ph type="body" sz="quarter" idx="13" hasCustomPrompt="1"/>
          </p:nvPr>
        </p:nvSpPr>
        <p:spPr>
          <a:xfrm>
            <a:off x="283432" y="1512023"/>
            <a:ext cx="2478088" cy="403375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E3AC7D7F-C80E-0442-BE50-D6851075D569}"/>
              </a:ext>
            </a:extLst>
          </p:cNvPr>
          <p:cNvSpPr>
            <a:spLocks noGrp="1"/>
          </p:cNvSpPr>
          <p:nvPr>
            <p:ph type="body" sz="quarter" idx="14" hasCustomPrompt="1"/>
          </p:nvPr>
        </p:nvSpPr>
        <p:spPr>
          <a:xfrm>
            <a:off x="6373336" y="522518"/>
            <a:ext cx="2478088" cy="91365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20" name="Text Placeholder 2">
            <a:extLst>
              <a:ext uri="{FF2B5EF4-FFF2-40B4-BE49-F238E27FC236}">
                <a16:creationId xmlns:a16="http://schemas.microsoft.com/office/drawing/2014/main" id="{48CAC78E-C330-0F4A-9206-DB436BCE05CF}"/>
              </a:ext>
            </a:extLst>
          </p:cNvPr>
          <p:cNvSpPr>
            <a:spLocks noGrp="1"/>
          </p:cNvSpPr>
          <p:nvPr>
            <p:ph type="body" sz="quarter" idx="15" hasCustomPrompt="1"/>
          </p:nvPr>
        </p:nvSpPr>
        <p:spPr>
          <a:xfrm>
            <a:off x="6373336" y="1512023"/>
            <a:ext cx="2478088" cy="401029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6" name="Picture Placeholder 4">
            <a:extLst>
              <a:ext uri="{FF2B5EF4-FFF2-40B4-BE49-F238E27FC236}">
                <a16:creationId xmlns:a16="http://schemas.microsoft.com/office/drawing/2014/main" id="{4DF67D66-A1EE-9A4D-9782-C0609272A85F}"/>
              </a:ext>
            </a:extLst>
          </p:cNvPr>
          <p:cNvSpPr>
            <a:spLocks noGrp="1"/>
          </p:cNvSpPr>
          <p:nvPr>
            <p:ph type="pic" sz="quarter" idx="11" hasCustomPrompt="1"/>
          </p:nvPr>
        </p:nvSpPr>
        <p:spPr>
          <a:xfrm>
            <a:off x="9131300" y="0"/>
            <a:ext cx="3060700" cy="6109909"/>
          </a:xfrm>
        </p:spPr>
        <p:txBody>
          <a:bodyPr anchor="ctr"/>
          <a:lstStyle>
            <a:lvl1pPr marL="0" indent="0" algn="ctr">
              <a:buNone/>
              <a:defRPr/>
            </a:lvl1pPr>
          </a:lstStyle>
          <a:p>
            <a:r>
              <a:rPr lang="en-US" dirty="0"/>
              <a:t>Image</a:t>
            </a:r>
          </a:p>
        </p:txBody>
      </p:sp>
      <p:sp>
        <p:nvSpPr>
          <p:cNvPr id="17" name="Picture Placeholder 2">
            <a:extLst>
              <a:ext uri="{FF2B5EF4-FFF2-40B4-BE49-F238E27FC236}">
                <a16:creationId xmlns:a16="http://schemas.microsoft.com/office/drawing/2014/main" id="{DD75153C-2363-D04D-9FF5-A7E681CD2665}"/>
              </a:ext>
            </a:extLst>
          </p:cNvPr>
          <p:cNvSpPr>
            <a:spLocks noGrp="1"/>
          </p:cNvSpPr>
          <p:nvPr>
            <p:ph type="pic" sz="quarter" idx="10" hasCustomPrompt="1"/>
          </p:nvPr>
        </p:nvSpPr>
        <p:spPr>
          <a:xfrm>
            <a:off x="3044825" y="0"/>
            <a:ext cx="3048195" cy="6109909"/>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332329195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A: 2 Column Titl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1"/>
            <a:ext cx="6099048"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6109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4723C1-D2E9-9F44-B87B-D905669B20E1}"/>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A882FE66-FE60-DF40-A591-52AB6B4CAFD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4" name="Text Placeholder 2">
            <a:extLst>
              <a:ext uri="{FF2B5EF4-FFF2-40B4-BE49-F238E27FC236}">
                <a16:creationId xmlns:a16="http://schemas.microsoft.com/office/drawing/2014/main" id="{002E2E76-AB5E-3242-B5FC-0C7684B64399}"/>
              </a:ext>
            </a:extLst>
          </p:cNvPr>
          <p:cNvSpPr>
            <a:spLocks noGrp="1"/>
          </p:cNvSpPr>
          <p:nvPr>
            <p:ph type="body" sz="quarter" idx="16" hasCustomPrompt="1"/>
          </p:nvPr>
        </p:nvSpPr>
        <p:spPr>
          <a:xfrm>
            <a:off x="6526065" y="418263"/>
            <a:ext cx="5243867" cy="5281668"/>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24BE025A-F2E9-654A-9BE2-AC71D7ACE771}"/>
              </a:ext>
            </a:extLst>
          </p:cNvPr>
          <p:cNvSpPr>
            <a:spLocks noGrp="1"/>
          </p:cNvSpPr>
          <p:nvPr>
            <p:ph type="body" sz="quarter" idx="17" hasCustomPrompt="1"/>
          </p:nvPr>
        </p:nvSpPr>
        <p:spPr>
          <a:xfrm>
            <a:off x="427590" y="418263"/>
            <a:ext cx="5243867" cy="5281668"/>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12284416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7C: 4Col 2 Text 2 Pics Orange/Yellow">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96A348E-F8CA-9842-A7E4-C2DD1B406C37}"/>
              </a:ext>
            </a:extLst>
          </p:cNvPr>
          <p:cNvSpPr/>
          <p:nvPr userDrawn="1"/>
        </p:nvSpPr>
        <p:spPr>
          <a:xfrm>
            <a:off x="0" y="0"/>
            <a:ext cx="304495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F4517-5576-3A4E-9AA8-C4D52AFA7AFE}"/>
              </a:ext>
            </a:extLst>
          </p:cNvPr>
          <p:cNvSpPr/>
          <p:nvPr userDrawn="1"/>
        </p:nvSpPr>
        <p:spPr>
          <a:xfrm>
            <a:off x="6093020" y="0"/>
            <a:ext cx="30418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BE12308-7589-A74B-84B3-4FFB1AEADEBE}"/>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EC6C27D9-D723-D441-A057-FA4FEB66E427}"/>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7" name="Text Placeholder 2">
            <a:extLst>
              <a:ext uri="{FF2B5EF4-FFF2-40B4-BE49-F238E27FC236}">
                <a16:creationId xmlns:a16="http://schemas.microsoft.com/office/drawing/2014/main" id="{DBEB49DF-E9F2-0049-8B38-E230EFD13380}"/>
              </a:ext>
            </a:extLst>
          </p:cNvPr>
          <p:cNvSpPr>
            <a:spLocks noGrp="1"/>
          </p:cNvSpPr>
          <p:nvPr>
            <p:ph type="body" sz="quarter" idx="12" hasCustomPrompt="1"/>
          </p:nvPr>
        </p:nvSpPr>
        <p:spPr>
          <a:xfrm>
            <a:off x="283432" y="522518"/>
            <a:ext cx="2478088" cy="91365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18" name="Text Placeholder 2">
            <a:extLst>
              <a:ext uri="{FF2B5EF4-FFF2-40B4-BE49-F238E27FC236}">
                <a16:creationId xmlns:a16="http://schemas.microsoft.com/office/drawing/2014/main" id="{7F2E348D-D8F2-9540-B725-1A8077CC29B2}"/>
              </a:ext>
            </a:extLst>
          </p:cNvPr>
          <p:cNvSpPr>
            <a:spLocks noGrp="1"/>
          </p:cNvSpPr>
          <p:nvPr>
            <p:ph type="body" sz="quarter" idx="13" hasCustomPrompt="1"/>
          </p:nvPr>
        </p:nvSpPr>
        <p:spPr>
          <a:xfrm>
            <a:off x="283432" y="1512023"/>
            <a:ext cx="2478088" cy="403375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C8CA38C4-D91C-0F4E-AC95-175BCB3AD8A8}"/>
              </a:ext>
            </a:extLst>
          </p:cNvPr>
          <p:cNvSpPr>
            <a:spLocks noGrp="1"/>
          </p:cNvSpPr>
          <p:nvPr>
            <p:ph type="body" sz="quarter" idx="14" hasCustomPrompt="1"/>
          </p:nvPr>
        </p:nvSpPr>
        <p:spPr>
          <a:xfrm>
            <a:off x="6373336" y="522518"/>
            <a:ext cx="2478088" cy="91365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20" name="Text Placeholder 2">
            <a:extLst>
              <a:ext uri="{FF2B5EF4-FFF2-40B4-BE49-F238E27FC236}">
                <a16:creationId xmlns:a16="http://schemas.microsoft.com/office/drawing/2014/main" id="{B5F45FF4-BC67-5943-B536-56865B88EDEF}"/>
              </a:ext>
            </a:extLst>
          </p:cNvPr>
          <p:cNvSpPr>
            <a:spLocks noGrp="1"/>
          </p:cNvSpPr>
          <p:nvPr>
            <p:ph type="body" sz="quarter" idx="15" hasCustomPrompt="1"/>
          </p:nvPr>
        </p:nvSpPr>
        <p:spPr>
          <a:xfrm>
            <a:off x="6373336" y="1512023"/>
            <a:ext cx="2478088" cy="401029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2" name="Picture Placeholder 4">
            <a:extLst>
              <a:ext uri="{FF2B5EF4-FFF2-40B4-BE49-F238E27FC236}">
                <a16:creationId xmlns:a16="http://schemas.microsoft.com/office/drawing/2014/main" id="{DEC19B1D-6A9B-384B-9890-AC37D147AD35}"/>
              </a:ext>
            </a:extLst>
          </p:cNvPr>
          <p:cNvSpPr>
            <a:spLocks noGrp="1"/>
          </p:cNvSpPr>
          <p:nvPr>
            <p:ph type="pic" sz="quarter" idx="11" hasCustomPrompt="1"/>
          </p:nvPr>
        </p:nvSpPr>
        <p:spPr>
          <a:xfrm>
            <a:off x="9131300" y="0"/>
            <a:ext cx="3060700" cy="6109909"/>
          </a:xfrm>
        </p:spPr>
        <p:txBody>
          <a:bodyPr anchor="ctr"/>
          <a:lstStyle>
            <a:lvl1pPr marL="0" indent="0" algn="ctr">
              <a:buNone/>
              <a:defRPr/>
            </a:lvl1pPr>
          </a:lstStyle>
          <a:p>
            <a:r>
              <a:rPr lang="en-US" dirty="0"/>
              <a:t>Image</a:t>
            </a:r>
          </a:p>
        </p:txBody>
      </p:sp>
      <p:sp>
        <p:nvSpPr>
          <p:cNvPr id="13" name="Picture Placeholder 2">
            <a:extLst>
              <a:ext uri="{FF2B5EF4-FFF2-40B4-BE49-F238E27FC236}">
                <a16:creationId xmlns:a16="http://schemas.microsoft.com/office/drawing/2014/main" id="{69D50857-3703-6242-9C6F-883582515B2E}"/>
              </a:ext>
            </a:extLst>
          </p:cNvPr>
          <p:cNvSpPr>
            <a:spLocks noGrp="1"/>
          </p:cNvSpPr>
          <p:nvPr>
            <p:ph type="pic" sz="quarter" idx="10" hasCustomPrompt="1"/>
          </p:nvPr>
        </p:nvSpPr>
        <p:spPr>
          <a:xfrm>
            <a:off x="3044825" y="0"/>
            <a:ext cx="3048195" cy="6109909"/>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1476437966"/>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8A: 4Col Tex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0"/>
            <a:ext cx="3057144"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957D0C09-CE72-D74A-BECD-D9E024B25D8E}"/>
              </a:ext>
            </a:extLst>
          </p:cNvPr>
          <p:cNvSpPr>
            <a:spLocks noGrp="1"/>
          </p:cNvSpPr>
          <p:nvPr>
            <p:ph type="body" sz="quarter" idx="12" hasCustomPrompt="1"/>
          </p:nvPr>
        </p:nvSpPr>
        <p:spPr>
          <a:xfrm>
            <a:off x="283432" y="522518"/>
            <a:ext cx="2478088" cy="91365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23" name="Text Placeholder 2">
            <a:extLst>
              <a:ext uri="{FF2B5EF4-FFF2-40B4-BE49-F238E27FC236}">
                <a16:creationId xmlns:a16="http://schemas.microsoft.com/office/drawing/2014/main" id="{A0EAFCE1-1F04-8047-BFB0-5EC6E5C47973}"/>
              </a:ext>
            </a:extLst>
          </p:cNvPr>
          <p:cNvSpPr>
            <a:spLocks noGrp="1"/>
          </p:cNvSpPr>
          <p:nvPr>
            <p:ph type="body" sz="quarter" idx="13" hasCustomPrompt="1"/>
          </p:nvPr>
        </p:nvSpPr>
        <p:spPr>
          <a:xfrm>
            <a:off x="283432" y="1512023"/>
            <a:ext cx="2478088" cy="403375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994F2DFA-549B-2D45-A8CE-61D6F52BDDF9}"/>
              </a:ext>
            </a:extLst>
          </p:cNvPr>
          <p:cNvSpPr>
            <a:spLocks noGrp="1"/>
          </p:cNvSpPr>
          <p:nvPr>
            <p:ph type="body" sz="quarter" idx="14" hasCustomPrompt="1"/>
          </p:nvPr>
        </p:nvSpPr>
        <p:spPr>
          <a:xfrm>
            <a:off x="6373336" y="522518"/>
            <a:ext cx="2478088" cy="91365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25" name="Text Placeholder 2">
            <a:extLst>
              <a:ext uri="{FF2B5EF4-FFF2-40B4-BE49-F238E27FC236}">
                <a16:creationId xmlns:a16="http://schemas.microsoft.com/office/drawing/2014/main" id="{9770C9AA-A967-F14F-88A9-0073C533D1AE}"/>
              </a:ext>
            </a:extLst>
          </p:cNvPr>
          <p:cNvSpPr>
            <a:spLocks noGrp="1"/>
          </p:cNvSpPr>
          <p:nvPr>
            <p:ph type="body" sz="quarter" idx="15" hasCustomPrompt="1"/>
          </p:nvPr>
        </p:nvSpPr>
        <p:spPr>
          <a:xfrm>
            <a:off x="6373336" y="1512023"/>
            <a:ext cx="2478088" cy="401029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28" name="Text Placeholder 2">
            <a:extLst>
              <a:ext uri="{FF2B5EF4-FFF2-40B4-BE49-F238E27FC236}">
                <a16:creationId xmlns:a16="http://schemas.microsoft.com/office/drawing/2014/main" id="{F3048F01-B0F8-3F4E-A61C-DFDAAA993150}"/>
              </a:ext>
            </a:extLst>
          </p:cNvPr>
          <p:cNvSpPr>
            <a:spLocks noGrp="1"/>
          </p:cNvSpPr>
          <p:nvPr>
            <p:ph type="body" sz="quarter" idx="16" hasCustomPrompt="1"/>
          </p:nvPr>
        </p:nvSpPr>
        <p:spPr>
          <a:xfrm>
            <a:off x="3328384" y="522518"/>
            <a:ext cx="2478088" cy="91365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29" name="Text Placeholder 2">
            <a:extLst>
              <a:ext uri="{FF2B5EF4-FFF2-40B4-BE49-F238E27FC236}">
                <a16:creationId xmlns:a16="http://schemas.microsoft.com/office/drawing/2014/main" id="{70A8B56D-BD4E-1B46-9CCF-C629A154A0A5}"/>
              </a:ext>
            </a:extLst>
          </p:cNvPr>
          <p:cNvSpPr>
            <a:spLocks noGrp="1"/>
          </p:cNvSpPr>
          <p:nvPr>
            <p:ph type="body" sz="quarter" idx="17" hasCustomPrompt="1"/>
          </p:nvPr>
        </p:nvSpPr>
        <p:spPr>
          <a:xfrm>
            <a:off x="3328384" y="1512023"/>
            <a:ext cx="2478088" cy="403375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A164D0B4-CF72-1A43-858F-E2B516384AC7}"/>
              </a:ext>
            </a:extLst>
          </p:cNvPr>
          <p:cNvSpPr>
            <a:spLocks noGrp="1"/>
          </p:cNvSpPr>
          <p:nvPr>
            <p:ph type="body" sz="quarter" idx="18" hasCustomPrompt="1"/>
          </p:nvPr>
        </p:nvSpPr>
        <p:spPr>
          <a:xfrm>
            <a:off x="9422860" y="522518"/>
            <a:ext cx="2478088" cy="91365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33" name="Text Placeholder 2">
            <a:extLst>
              <a:ext uri="{FF2B5EF4-FFF2-40B4-BE49-F238E27FC236}">
                <a16:creationId xmlns:a16="http://schemas.microsoft.com/office/drawing/2014/main" id="{F36C2D9B-CE90-2542-BED3-4A7FD5ADB2F9}"/>
              </a:ext>
            </a:extLst>
          </p:cNvPr>
          <p:cNvSpPr>
            <a:spLocks noGrp="1"/>
          </p:cNvSpPr>
          <p:nvPr>
            <p:ph type="body" sz="quarter" idx="19" hasCustomPrompt="1"/>
          </p:nvPr>
        </p:nvSpPr>
        <p:spPr>
          <a:xfrm>
            <a:off x="9422860" y="1512023"/>
            <a:ext cx="2478088" cy="403375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759BD47D-DCF0-124E-A35A-C038106E47CB}"/>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8" name="Footer Placeholder 11">
            <a:extLst>
              <a:ext uri="{FF2B5EF4-FFF2-40B4-BE49-F238E27FC236}">
                <a16:creationId xmlns:a16="http://schemas.microsoft.com/office/drawing/2014/main" id="{94FC0466-B431-1940-9626-5857DA212B32}"/>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724893624"/>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8B: 4Col Text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1"/>
            <a:ext cx="3057144"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a16="http://schemas.microsoft.com/office/drawing/2014/main" id="{87624887-0AFC-AC4D-8D7F-FC57A07201D6}"/>
              </a:ext>
            </a:extLst>
          </p:cNvPr>
          <p:cNvSpPr>
            <a:spLocks noGrp="1"/>
          </p:cNvSpPr>
          <p:nvPr>
            <p:ph type="body" sz="quarter" idx="12" hasCustomPrompt="1"/>
          </p:nvPr>
        </p:nvSpPr>
        <p:spPr>
          <a:xfrm>
            <a:off x="283432" y="2244436"/>
            <a:ext cx="2478088" cy="91888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33" name="Text Placeholder 2">
            <a:extLst>
              <a:ext uri="{FF2B5EF4-FFF2-40B4-BE49-F238E27FC236}">
                <a16:creationId xmlns:a16="http://schemas.microsoft.com/office/drawing/2014/main" id="{48100476-9863-7C47-AAB8-4986903F9112}"/>
              </a:ext>
            </a:extLst>
          </p:cNvPr>
          <p:cNvSpPr>
            <a:spLocks noGrp="1"/>
          </p:cNvSpPr>
          <p:nvPr>
            <p:ph type="body" sz="quarter" idx="13" hasCustomPrompt="1"/>
          </p:nvPr>
        </p:nvSpPr>
        <p:spPr>
          <a:xfrm>
            <a:off x="283432" y="3239171"/>
            <a:ext cx="2478088" cy="2653419"/>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68E41137-77E4-4547-A1B1-6C6B2894803C}"/>
              </a:ext>
            </a:extLst>
          </p:cNvPr>
          <p:cNvSpPr>
            <a:spLocks noGrp="1"/>
          </p:cNvSpPr>
          <p:nvPr>
            <p:ph type="body" sz="quarter" idx="14" hasCustomPrompt="1"/>
          </p:nvPr>
        </p:nvSpPr>
        <p:spPr>
          <a:xfrm>
            <a:off x="3328384" y="2244436"/>
            <a:ext cx="2478088" cy="91888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37" name="Text Placeholder 2">
            <a:extLst>
              <a:ext uri="{FF2B5EF4-FFF2-40B4-BE49-F238E27FC236}">
                <a16:creationId xmlns:a16="http://schemas.microsoft.com/office/drawing/2014/main" id="{8BB329BB-D98A-C845-890F-6545C685AFBB}"/>
              </a:ext>
            </a:extLst>
          </p:cNvPr>
          <p:cNvSpPr>
            <a:spLocks noGrp="1"/>
          </p:cNvSpPr>
          <p:nvPr>
            <p:ph type="body" sz="quarter" idx="15" hasCustomPrompt="1"/>
          </p:nvPr>
        </p:nvSpPr>
        <p:spPr>
          <a:xfrm>
            <a:off x="3328384" y="3239171"/>
            <a:ext cx="2478088" cy="263742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04611398-338C-754E-89B8-57083456BE01}"/>
              </a:ext>
            </a:extLst>
          </p:cNvPr>
          <p:cNvSpPr>
            <a:spLocks noGrp="1"/>
          </p:cNvSpPr>
          <p:nvPr>
            <p:ph type="body" sz="quarter" idx="16" hasCustomPrompt="1"/>
          </p:nvPr>
        </p:nvSpPr>
        <p:spPr>
          <a:xfrm>
            <a:off x="6373336" y="2244436"/>
            <a:ext cx="2478088" cy="91888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39" name="Text Placeholder 2">
            <a:extLst>
              <a:ext uri="{FF2B5EF4-FFF2-40B4-BE49-F238E27FC236}">
                <a16:creationId xmlns:a16="http://schemas.microsoft.com/office/drawing/2014/main" id="{B990D441-1249-064E-BA1D-35475B978977}"/>
              </a:ext>
            </a:extLst>
          </p:cNvPr>
          <p:cNvSpPr>
            <a:spLocks noGrp="1"/>
          </p:cNvSpPr>
          <p:nvPr>
            <p:ph type="body" sz="quarter" idx="17" hasCustomPrompt="1"/>
          </p:nvPr>
        </p:nvSpPr>
        <p:spPr>
          <a:xfrm>
            <a:off x="6373336" y="3239171"/>
            <a:ext cx="2478088" cy="2637429"/>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0" name="Text Placeholder 2">
            <a:extLst>
              <a:ext uri="{FF2B5EF4-FFF2-40B4-BE49-F238E27FC236}">
                <a16:creationId xmlns:a16="http://schemas.microsoft.com/office/drawing/2014/main" id="{90778265-E87C-0940-AE04-2143B4694145}"/>
              </a:ext>
            </a:extLst>
          </p:cNvPr>
          <p:cNvSpPr>
            <a:spLocks noGrp="1"/>
          </p:cNvSpPr>
          <p:nvPr>
            <p:ph type="body" sz="quarter" idx="18" hasCustomPrompt="1"/>
          </p:nvPr>
        </p:nvSpPr>
        <p:spPr>
          <a:xfrm>
            <a:off x="9422860" y="2244436"/>
            <a:ext cx="2478088" cy="91888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41" name="Text Placeholder 2">
            <a:extLst>
              <a:ext uri="{FF2B5EF4-FFF2-40B4-BE49-F238E27FC236}">
                <a16:creationId xmlns:a16="http://schemas.microsoft.com/office/drawing/2014/main" id="{4E2DA58D-4A0E-3C4B-887E-50AD4D17B96F}"/>
              </a:ext>
            </a:extLst>
          </p:cNvPr>
          <p:cNvSpPr>
            <a:spLocks noGrp="1"/>
          </p:cNvSpPr>
          <p:nvPr>
            <p:ph type="body" sz="quarter" idx="19" hasCustomPrompt="1"/>
          </p:nvPr>
        </p:nvSpPr>
        <p:spPr>
          <a:xfrm>
            <a:off x="9422860" y="3239171"/>
            <a:ext cx="2478088" cy="265341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44" name="Content Placeholder 6">
            <a:extLst>
              <a:ext uri="{FF2B5EF4-FFF2-40B4-BE49-F238E27FC236}">
                <a16:creationId xmlns:a16="http://schemas.microsoft.com/office/drawing/2014/main" id="{DBEA8F75-3A6B-1C4B-B47D-67A450C15402}"/>
              </a:ext>
            </a:extLst>
          </p:cNvPr>
          <p:cNvSpPr>
            <a:spLocks noGrp="1"/>
          </p:cNvSpPr>
          <p:nvPr>
            <p:ph sz="quarter" idx="21" hasCustomPrompt="1"/>
          </p:nvPr>
        </p:nvSpPr>
        <p:spPr>
          <a:xfrm>
            <a:off x="283432" y="321876"/>
            <a:ext cx="2473516" cy="177961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45" name="Content Placeholder 6">
            <a:extLst>
              <a:ext uri="{FF2B5EF4-FFF2-40B4-BE49-F238E27FC236}">
                <a16:creationId xmlns:a16="http://schemas.microsoft.com/office/drawing/2014/main" id="{6565C892-D122-6949-8248-0F8ABB0D0FD1}"/>
              </a:ext>
            </a:extLst>
          </p:cNvPr>
          <p:cNvSpPr>
            <a:spLocks noGrp="1"/>
          </p:cNvSpPr>
          <p:nvPr>
            <p:ph sz="quarter" idx="22" hasCustomPrompt="1"/>
          </p:nvPr>
        </p:nvSpPr>
        <p:spPr>
          <a:xfrm>
            <a:off x="3328384" y="332509"/>
            <a:ext cx="2473516" cy="177961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46" name="Content Placeholder 6">
            <a:extLst>
              <a:ext uri="{FF2B5EF4-FFF2-40B4-BE49-F238E27FC236}">
                <a16:creationId xmlns:a16="http://schemas.microsoft.com/office/drawing/2014/main" id="{8F5AD0F5-E286-6245-BBB9-883BDD385B56}"/>
              </a:ext>
            </a:extLst>
          </p:cNvPr>
          <p:cNvSpPr>
            <a:spLocks noGrp="1"/>
          </p:cNvSpPr>
          <p:nvPr>
            <p:ph sz="quarter" idx="23" hasCustomPrompt="1"/>
          </p:nvPr>
        </p:nvSpPr>
        <p:spPr>
          <a:xfrm>
            <a:off x="6373336" y="332509"/>
            <a:ext cx="2473516" cy="177961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47" name="Content Placeholder 6">
            <a:extLst>
              <a:ext uri="{FF2B5EF4-FFF2-40B4-BE49-F238E27FC236}">
                <a16:creationId xmlns:a16="http://schemas.microsoft.com/office/drawing/2014/main" id="{889D1B1C-ACC0-EF4F-A48E-3B55CC054304}"/>
              </a:ext>
            </a:extLst>
          </p:cNvPr>
          <p:cNvSpPr>
            <a:spLocks noGrp="1"/>
          </p:cNvSpPr>
          <p:nvPr>
            <p:ph sz="quarter" idx="24" hasCustomPrompt="1"/>
          </p:nvPr>
        </p:nvSpPr>
        <p:spPr>
          <a:xfrm>
            <a:off x="9418288" y="321876"/>
            <a:ext cx="2482660" cy="1779611"/>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13" name="Slide Number Placeholder 12">
            <a:extLst>
              <a:ext uri="{FF2B5EF4-FFF2-40B4-BE49-F238E27FC236}">
                <a16:creationId xmlns:a16="http://schemas.microsoft.com/office/drawing/2014/main" id="{E5C79A07-4A1E-C348-8FDC-5BF34FF69DA8}"/>
              </a:ext>
            </a:extLst>
          </p:cNvPr>
          <p:cNvSpPr>
            <a:spLocks noGrp="1"/>
          </p:cNvSpPr>
          <p:nvPr>
            <p:ph type="sldNum" sz="quarter" idx="26"/>
          </p:nvPr>
        </p:nvSpPr>
        <p:spPr/>
        <p:txBody>
          <a:bodyPr/>
          <a:lstStyle/>
          <a:p>
            <a:fld id="{6A6F46FF-D5FD-D344-AAD7-CAD0D68AD4E5}" type="slidenum">
              <a:rPr lang="en-US" smtClean="0"/>
              <a:pPr/>
              <a:t>‹#›</a:t>
            </a:fld>
            <a:endParaRPr lang="en-US" dirty="0"/>
          </a:p>
        </p:txBody>
      </p:sp>
      <p:sp>
        <p:nvSpPr>
          <p:cNvPr id="20" name="Footer Placeholder 11">
            <a:extLst>
              <a:ext uri="{FF2B5EF4-FFF2-40B4-BE49-F238E27FC236}">
                <a16:creationId xmlns:a16="http://schemas.microsoft.com/office/drawing/2014/main" id="{1ADCEF11-B0D5-6044-9B94-70583C25955D}"/>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08176024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8C: 4Col Text Orange/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0"/>
            <a:ext cx="3057144"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E09629D-9734-0C4F-8BCB-3B1682393536}"/>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8" name="Footer Placeholder 11">
            <a:extLst>
              <a:ext uri="{FF2B5EF4-FFF2-40B4-BE49-F238E27FC236}">
                <a16:creationId xmlns:a16="http://schemas.microsoft.com/office/drawing/2014/main" id="{568BDDFB-2B09-304A-B6A1-A5B92D676F17}"/>
              </a:ext>
            </a:extLst>
          </p:cNvPr>
          <p:cNvSpPr>
            <a:spLocks noGrp="1"/>
          </p:cNvSpPr>
          <p:nvPr>
            <p:ph type="ftr" sz="quarter" idx="20"/>
          </p:nvPr>
        </p:nvSpPr>
        <p:spPr>
          <a:xfrm>
            <a:off x="3060495" y="6285232"/>
            <a:ext cx="6093102" cy="358354"/>
          </a:xfrm>
          <a:prstGeom prst="rect">
            <a:avLst/>
          </a:prstGeom>
        </p:spPr>
        <p:txBody>
          <a:bodyPr/>
          <a:lstStyle/>
          <a:p>
            <a:r>
              <a:rPr lang="en-US"/>
              <a:t>© 2021 CHS Inc. Public</a:t>
            </a:r>
            <a:endParaRPr lang="en-US" dirty="0"/>
          </a:p>
        </p:txBody>
      </p:sp>
      <p:sp>
        <p:nvSpPr>
          <p:cNvPr id="19" name="Text Placeholder 2">
            <a:extLst>
              <a:ext uri="{FF2B5EF4-FFF2-40B4-BE49-F238E27FC236}">
                <a16:creationId xmlns:a16="http://schemas.microsoft.com/office/drawing/2014/main" id="{5366E611-1770-A445-AB1D-C16776427846}"/>
              </a:ext>
            </a:extLst>
          </p:cNvPr>
          <p:cNvSpPr>
            <a:spLocks noGrp="1"/>
          </p:cNvSpPr>
          <p:nvPr>
            <p:ph type="body" sz="quarter" idx="12" hasCustomPrompt="1"/>
          </p:nvPr>
        </p:nvSpPr>
        <p:spPr>
          <a:xfrm>
            <a:off x="283432" y="522518"/>
            <a:ext cx="2478088" cy="91365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20" name="Text Placeholder 2">
            <a:extLst>
              <a:ext uri="{FF2B5EF4-FFF2-40B4-BE49-F238E27FC236}">
                <a16:creationId xmlns:a16="http://schemas.microsoft.com/office/drawing/2014/main" id="{B02E4AF9-318D-8844-8862-A1B834F5F4EF}"/>
              </a:ext>
            </a:extLst>
          </p:cNvPr>
          <p:cNvSpPr>
            <a:spLocks noGrp="1"/>
          </p:cNvSpPr>
          <p:nvPr>
            <p:ph type="body" sz="quarter" idx="13" hasCustomPrompt="1"/>
          </p:nvPr>
        </p:nvSpPr>
        <p:spPr>
          <a:xfrm>
            <a:off x="283432" y="1512023"/>
            <a:ext cx="2478088" cy="403375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21" name="Text Placeholder 2">
            <a:extLst>
              <a:ext uri="{FF2B5EF4-FFF2-40B4-BE49-F238E27FC236}">
                <a16:creationId xmlns:a16="http://schemas.microsoft.com/office/drawing/2014/main" id="{33CB18CC-749F-F74B-B58B-4F7251AD3C45}"/>
              </a:ext>
            </a:extLst>
          </p:cNvPr>
          <p:cNvSpPr>
            <a:spLocks noGrp="1"/>
          </p:cNvSpPr>
          <p:nvPr>
            <p:ph type="body" sz="quarter" idx="14" hasCustomPrompt="1"/>
          </p:nvPr>
        </p:nvSpPr>
        <p:spPr>
          <a:xfrm>
            <a:off x="6373336" y="522518"/>
            <a:ext cx="2478088" cy="913655"/>
          </a:xfrm>
        </p:spPr>
        <p:txBody>
          <a:bodyPr anchor="b">
            <a:noAutofit/>
          </a:bodyPr>
          <a:lstStyle>
            <a:lvl1pPr marL="0" indent="0" algn="ctr">
              <a:buNone/>
              <a:defRPr sz="3200" b="1">
                <a:solidFill>
                  <a:schemeClr val="tx2"/>
                </a:solidFill>
              </a:defRPr>
            </a:lvl1pPr>
          </a:lstStyle>
          <a:p>
            <a:pPr lvl="0"/>
            <a:r>
              <a:rPr lang="en-US" dirty="0"/>
              <a:t>Click to add title</a:t>
            </a:r>
          </a:p>
        </p:txBody>
      </p:sp>
      <p:sp>
        <p:nvSpPr>
          <p:cNvPr id="22" name="Text Placeholder 2">
            <a:extLst>
              <a:ext uri="{FF2B5EF4-FFF2-40B4-BE49-F238E27FC236}">
                <a16:creationId xmlns:a16="http://schemas.microsoft.com/office/drawing/2014/main" id="{28022516-3E4E-0F4E-B988-AF8A38C8F9DB}"/>
              </a:ext>
            </a:extLst>
          </p:cNvPr>
          <p:cNvSpPr>
            <a:spLocks noGrp="1"/>
          </p:cNvSpPr>
          <p:nvPr>
            <p:ph type="body" sz="quarter" idx="15" hasCustomPrompt="1"/>
          </p:nvPr>
        </p:nvSpPr>
        <p:spPr>
          <a:xfrm>
            <a:off x="6373336" y="1512023"/>
            <a:ext cx="2478088" cy="401029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23" name="Text Placeholder 2">
            <a:extLst>
              <a:ext uri="{FF2B5EF4-FFF2-40B4-BE49-F238E27FC236}">
                <a16:creationId xmlns:a16="http://schemas.microsoft.com/office/drawing/2014/main" id="{7C68BE15-028A-6C43-9349-75BC9D57E3E5}"/>
              </a:ext>
            </a:extLst>
          </p:cNvPr>
          <p:cNvSpPr>
            <a:spLocks noGrp="1"/>
          </p:cNvSpPr>
          <p:nvPr>
            <p:ph type="body" sz="quarter" idx="16" hasCustomPrompt="1"/>
          </p:nvPr>
        </p:nvSpPr>
        <p:spPr>
          <a:xfrm>
            <a:off x="3328384" y="522518"/>
            <a:ext cx="2478088" cy="91365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24" name="Text Placeholder 2">
            <a:extLst>
              <a:ext uri="{FF2B5EF4-FFF2-40B4-BE49-F238E27FC236}">
                <a16:creationId xmlns:a16="http://schemas.microsoft.com/office/drawing/2014/main" id="{322AEF2A-11FC-D047-8E5B-F1A141648C81}"/>
              </a:ext>
            </a:extLst>
          </p:cNvPr>
          <p:cNvSpPr>
            <a:spLocks noGrp="1"/>
          </p:cNvSpPr>
          <p:nvPr>
            <p:ph type="body" sz="quarter" idx="17" hasCustomPrompt="1"/>
          </p:nvPr>
        </p:nvSpPr>
        <p:spPr>
          <a:xfrm>
            <a:off x="3328384" y="1512023"/>
            <a:ext cx="2478088" cy="403375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5" name="Text Placeholder 2">
            <a:extLst>
              <a:ext uri="{FF2B5EF4-FFF2-40B4-BE49-F238E27FC236}">
                <a16:creationId xmlns:a16="http://schemas.microsoft.com/office/drawing/2014/main" id="{24DB6431-F0F6-1A40-9256-45BF2E1F4083}"/>
              </a:ext>
            </a:extLst>
          </p:cNvPr>
          <p:cNvSpPr>
            <a:spLocks noGrp="1"/>
          </p:cNvSpPr>
          <p:nvPr>
            <p:ph type="body" sz="quarter" idx="18" hasCustomPrompt="1"/>
          </p:nvPr>
        </p:nvSpPr>
        <p:spPr>
          <a:xfrm>
            <a:off x="9422860" y="522518"/>
            <a:ext cx="2478088" cy="913655"/>
          </a:xfrm>
        </p:spPr>
        <p:txBody>
          <a:bodyPr anchor="b">
            <a:noAutofit/>
          </a:bodyPr>
          <a:lstStyle>
            <a:lvl1pPr marL="0" indent="0" algn="ctr">
              <a:buNone/>
              <a:defRPr sz="3200" b="1">
                <a:solidFill>
                  <a:schemeClr val="bg1"/>
                </a:solidFill>
              </a:defRPr>
            </a:lvl1pPr>
          </a:lstStyle>
          <a:p>
            <a:pPr lvl="0"/>
            <a:r>
              <a:rPr lang="en-US" dirty="0"/>
              <a:t>Click to add title</a:t>
            </a:r>
          </a:p>
        </p:txBody>
      </p:sp>
      <p:sp>
        <p:nvSpPr>
          <p:cNvPr id="26" name="Text Placeholder 2">
            <a:extLst>
              <a:ext uri="{FF2B5EF4-FFF2-40B4-BE49-F238E27FC236}">
                <a16:creationId xmlns:a16="http://schemas.microsoft.com/office/drawing/2014/main" id="{87361410-1B9E-5E41-AD62-A21A1F0DDD41}"/>
              </a:ext>
            </a:extLst>
          </p:cNvPr>
          <p:cNvSpPr>
            <a:spLocks noGrp="1"/>
          </p:cNvSpPr>
          <p:nvPr>
            <p:ph type="body" sz="quarter" idx="21" hasCustomPrompt="1"/>
          </p:nvPr>
        </p:nvSpPr>
        <p:spPr>
          <a:xfrm>
            <a:off x="9422860" y="1512023"/>
            <a:ext cx="2478088" cy="4033754"/>
          </a:xfrm>
        </p:spPr>
        <p:txBody>
          <a:bodyPr anchor="t">
            <a:noAutofit/>
          </a:bodyPr>
          <a:lstStyle>
            <a:lvl1pPr marL="0" indent="0" algn="ctr">
              <a:buNone/>
              <a:defRPr sz="2400" b="0">
                <a:solidFill>
                  <a:schemeClr val="bg1"/>
                </a:solidFill>
              </a:defRPr>
            </a:lvl1pPr>
          </a:lstStyle>
          <a:p>
            <a:pPr lvl="0"/>
            <a:r>
              <a:rPr lang="en-US" dirty="0"/>
              <a:t>Click to add text</a:t>
            </a:r>
          </a:p>
        </p:txBody>
      </p:sp>
    </p:spTree>
    <p:extLst>
      <p:ext uri="{BB962C8B-B14F-4D97-AF65-F5344CB8AC3E}">
        <p14:creationId xmlns:p14="http://schemas.microsoft.com/office/powerpoint/2010/main" val="216550022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9A: 4Col Title Bar + Tex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0"/>
            <a:ext cx="3057144"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A0EAFCE1-1F04-8047-BFB0-5EC6E5C47973}"/>
              </a:ext>
            </a:extLst>
          </p:cNvPr>
          <p:cNvSpPr>
            <a:spLocks noGrp="1"/>
          </p:cNvSpPr>
          <p:nvPr>
            <p:ph type="body" sz="quarter" idx="13" hasCustomPrompt="1"/>
          </p:nvPr>
        </p:nvSpPr>
        <p:spPr>
          <a:xfrm>
            <a:off x="283432" y="1512023"/>
            <a:ext cx="2478088" cy="4033754"/>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25" name="Text Placeholder 2">
            <a:extLst>
              <a:ext uri="{FF2B5EF4-FFF2-40B4-BE49-F238E27FC236}">
                <a16:creationId xmlns:a16="http://schemas.microsoft.com/office/drawing/2014/main" id="{9770C9AA-A967-F14F-88A9-0073C533D1AE}"/>
              </a:ext>
            </a:extLst>
          </p:cNvPr>
          <p:cNvSpPr>
            <a:spLocks noGrp="1"/>
          </p:cNvSpPr>
          <p:nvPr>
            <p:ph type="body" sz="quarter" idx="15" hasCustomPrompt="1"/>
          </p:nvPr>
        </p:nvSpPr>
        <p:spPr>
          <a:xfrm>
            <a:off x="6373336" y="1512023"/>
            <a:ext cx="2478088" cy="4010294"/>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70A8B56D-BD4E-1B46-9CCF-C629A154A0A5}"/>
              </a:ext>
            </a:extLst>
          </p:cNvPr>
          <p:cNvSpPr>
            <a:spLocks noGrp="1"/>
          </p:cNvSpPr>
          <p:nvPr>
            <p:ph type="body" sz="quarter" idx="17" hasCustomPrompt="1"/>
          </p:nvPr>
        </p:nvSpPr>
        <p:spPr>
          <a:xfrm>
            <a:off x="3328384" y="1512023"/>
            <a:ext cx="2478088" cy="4033754"/>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F36C2D9B-CE90-2542-BED3-4A7FD5ADB2F9}"/>
              </a:ext>
            </a:extLst>
          </p:cNvPr>
          <p:cNvSpPr>
            <a:spLocks noGrp="1"/>
          </p:cNvSpPr>
          <p:nvPr>
            <p:ph type="body" sz="quarter" idx="19" hasCustomPrompt="1"/>
          </p:nvPr>
        </p:nvSpPr>
        <p:spPr>
          <a:xfrm>
            <a:off x="9422860" y="1512023"/>
            <a:ext cx="2478088" cy="4033754"/>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759BD47D-DCF0-124E-A35A-C038106E47CB}"/>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8" name="Footer Placeholder 11">
            <a:extLst>
              <a:ext uri="{FF2B5EF4-FFF2-40B4-BE49-F238E27FC236}">
                <a16:creationId xmlns:a16="http://schemas.microsoft.com/office/drawing/2014/main" id="{94FC0466-B431-1940-9626-5857DA212B32}"/>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34" name="Rectangle 33">
            <a:extLst>
              <a:ext uri="{FF2B5EF4-FFF2-40B4-BE49-F238E27FC236}">
                <a16:creationId xmlns:a16="http://schemas.microsoft.com/office/drawing/2014/main" id="{BE869A8D-6502-E94C-89CC-C7F80DBC2D5D}"/>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78C18D6A-1A01-374F-A9D7-22731AAC8458}"/>
              </a:ext>
            </a:extLst>
          </p:cNvPr>
          <p:cNvSpPr>
            <a:spLocks noGrp="1"/>
          </p:cNvSpPr>
          <p:nvPr>
            <p:ph type="body" sz="quarter" idx="24" hasCustomPrompt="1"/>
          </p:nvPr>
        </p:nvSpPr>
        <p:spPr>
          <a:xfrm>
            <a:off x="265449" y="285008"/>
            <a:ext cx="11635499"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258563037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9B: 4Col Title Bar + Text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1"/>
            <a:ext cx="3057144"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E5C79A07-4A1E-C348-8FDC-5BF34FF69DA8}"/>
              </a:ext>
            </a:extLst>
          </p:cNvPr>
          <p:cNvSpPr>
            <a:spLocks noGrp="1"/>
          </p:cNvSpPr>
          <p:nvPr>
            <p:ph type="sldNum" sz="quarter" idx="26"/>
          </p:nvPr>
        </p:nvSpPr>
        <p:spPr/>
        <p:txBody>
          <a:bodyPr/>
          <a:lstStyle/>
          <a:p>
            <a:fld id="{6A6F46FF-D5FD-D344-AAD7-CAD0D68AD4E5}" type="slidenum">
              <a:rPr lang="en-US" smtClean="0"/>
              <a:pPr/>
              <a:t>‹#›</a:t>
            </a:fld>
            <a:endParaRPr lang="en-US" dirty="0"/>
          </a:p>
        </p:txBody>
      </p:sp>
      <p:sp>
        <p:nvSpPr>
          <p:cNvPr id="20" name="Footer Placeholder 11">
            <a:extLst>
              <a:ext uri="{FF2B5EF4-FFF2-40B4-BE49-F238E27FC236}">
                <a16:creationId xmlns:a16="http://schemas.microsoft.com/office/drawing/2014/main" id="{1ADCEF11-B0D5-6044-9B94-70583C25955D}"/>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28" name="Rectangle 27">
            <a:extLst>
              <a:ext uri="{FF2B5EF4-FFF2-40B4-BE49-F238E27FC236}">
                <a16:creationId xmlns:a16="http://schemas.microsoft.com/office/drawing/2014/main" id="{245D702F-9106-0147-956C-1AC2E1068668}"/>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
            <a:extLst>
              <a:ext uri="{FF2B5EF4-FFF2-40B4-BE49-F238E27FC236}">
                <a16:creationId xmlns:a16="http://schemas.microsoft.com/office/drawing/2014/main" id="{63909C3C-1133-454A-B4BD-58270E80ACD6}"/>
              </a:ext>
            </a:extLst>
          </p:cNvPr>
          <p:cNvSpPr>
            <a:spLocks noGrp="1"/>
          </p:cNvSpPr>
          <p:nvPr>
            <p:ph type="body" sz="quarter" idx="13" hasCustomPrompt="1"/>
          </p:nvPr>
        </p:nvSpPr>
        <p:spPr>
          <a:xfrm>
            <a:off x="283432" y="1512023"/>
            <a:ext cx="2478088" cy="4033754"/>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4EB85E25-EC23-0B4F-BD20-412C0764971D}"/>
              </a:ext>
            </a:extLst>
          </p:cNvPr>
          <p:cNvSpPr>
            <a:spLocks noGrp="1"/>
          </p:cNvSpPr>
          <p:nvPr>
            <p:ph type="body" sz="quarter" idx="15" hasCustomPrompt="1"/>
          </p:nvPr>
        </p:nvSpPr>
        <p:spPr>
          <a:xfrm>
            <a:off x="6373336" y="1512023"/>
            <a:ext cx="2478088" cy="4010294"/>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4" name="Text Placeholder 2">
            <a:extLst>
              <a:ext uri="{FF2B5EF4-FFF2-40B4-BE49-F238E27FC236}">
                <a16:creationId xmlns:a16="http://schemas.microsoft.com/office/drawing/2014/main" id="{15F95C2D-704F-004E-B13E-75F49042022B}"/>
              </a:ext>
            </a:extLst>
          </p:cNvPr>
          <p:cNvSpPr>
            <a:spLocks noGrp="1"/>
          </p:cNvSpPr>
          <p:nvPr>
            <p:ph type="body" sz="quarter" idx="17" hasCustomPrompt="1"/>
          </p:nvPr>
        </p:nvSpPr>
        <p:spPr>
          <a:xfrm>
            <a:off x="3328384" y="1512023"/>
            <a:ext cx="2478088" cy="4033754"/>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E1EC3E7F-1ED8-5045-9A11-956CE5EB3751}"/>
              </a:ext>
            </a:extLst>
          </p:cNvPr>
          <p:cNvSpPr>
            <a:spLocks noGrp="1"/>
          </p:cNvSpPr>
          <p:nvPr>
            <p:ph type="body" sz="quarter" idx="19" hasCustomPrompt="1"/>
          </p:nvPr>
        </p:nvSpPr>
        <p:spPr>
          <a:xfrm>
            <a:off x="9422860" y="1512023"/>
            <a:ext cx="2478088" cy="4033754"/>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42" name="Text Placeholder 2">
            <a:extLst>
              <a:ext uri="{FF2B5EF4-FFF2-40B4-BE49-F238E27FC236}">
                <a16:creationId xmlns:a16="http://schemas.microsoft.com/office/drawing/2014/main" id="{B1A09C67-1651-B748-8EF0-5869E26540D6}"/>
              </a:ext>
            </a:extLst>
          </p:cNvPr>
          <p:cNvSpPr>
            <a:spLocks noGrp="1"/>
          </p:cNvSpPr>
          <p:nvPr>
            <p:ph type="body" sz="quarter" idx="24" hasCustomPrompt="1"/>
          </p:nvPr>
        </p:nvSpPr>
        <p:spPr>
          <a:xfrm>
            <a:off x="265449" y="285008"/>
            <a:ext cx="11635499"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2268766668"/>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9C: 4Col Title Bar + Text Orange/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0"/>
            <a:ext cx="3057144"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E09629D-9734-0C4F-8BCB-3B1682393536}"/>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8" name="Footer Placeholder 11">
            <a:extLst>
              <a:ext uri="{FF2B5EF4-FFF2-40B4-BE49-F238E27FC236}">
                <a16:creationId xmlns:a16="http://schemas.microsoft.com/office/drawing/2014/main" id="{568BDDFB-2B09-304A-B6A1-A5B92D676F17}"/>
              </a:ext>
            </a:extLst>
          </p:cNvPr>
          <p:cNvSpPr>
            <a:spLocks noGrp="1"/>
          </p:cNvSpPr>
          <p:nvPr>
            <p:ph type="ftr" sz="quarter" idx="20"/>
          </p:nvPr>
        </p:nvSpPr>
        <p:spPr>
          <a:xfrm>
            <a:off x="3060495" y="6285232"/>
            <a:ext cx="6093102" cy="358354"/>
          </a:xfrm>
          <a:prstGeom prst="rect">
            <a:avLst/>
          </a:prstGeom>
        </p:spPr>
        <p:txBody>
          <a:bodyPr/>
          <a:lstStyle/>
          <a:p>
            <a:r>
              <a:rPr lang="en-US"/>
              <a:t>© 2021 CHS Inc. Public</a:t>
            </a:r>
            <a:endParaRPr lang="en-US" dirty="0"/>
          </a:p>
        </p:txBody>
      </p:sp>
      <p:sp>
        <p:nvSpPr>
          <p:cNvPr id="34" name="Rectangle 33">
            <a:extLst>
              <a:ext uri="{FF2B5EF4-FFF2-40B4-BE49-F238E27FC236}">
                <a16:creationId xmlns:a16="http://schemas.microsoft.com/office/drawing/2014/main" id="{8B8EA592-BDBF-DD46-89CC-3F94B8EC87E1}"/>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
            <a:extLst>
              <a:ext uri="{FF2B5EF4-FFF2-40B4-BE49-F238E27FC236}">
                <a16:creationId xmlns:a16="http://schemas.microsoft.com/office/drawing/2014/main" id="{D5C19FFE-3254-9341-B335-9F0FE12BE1FF}"/>
              </a:ext>
            </a:extLst>
          </p:cNvPr>
          <p:cNvSpPr>
            <a:spLocks noGrp="1"/>
          </p:cNvSpPr>
          <p:nvPr>
            <p:ph type="body" sz="quarter" idx="13" hasCustomPrompt="1"/>
          </p:nvPr>
        </p:nvSpPr>
        <p:spPr>
          <a:xfrm>
            <a:off x="283432" y="1512023"/>
            <a:ext cx="2478088" cy="4033754"/>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5943516C-89F6-A040-B462-3422C5675AD3}"/>
              </a:ext>
            </a:extLst>
          </p:cNvPr>
          <p:cNvSpPr>
            <a:spLocks noGrp="1"/>
          </p:cNvSpPr>
          <p:nvPr>
            <p:ph type="body" sz="quarter" idx="15" hasCustomPrompt="1"/>
          </p:nvPr>
        </p:nvSpPr>
        <p:spPr>
          <a:xfrm>
            <a:off x="6373336" y="1512023"/>
            <a:ext cx="2478088" cy="4010294"/>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953A089C-C1C8-6043-8B93-688844CCF78B}"/>
              </a:ext>
            </a:extLst>
          </p:cNvPr>
          <p:cNvSpPr>
            <a:spLocks noGrp="1"/>
          </p:cNvSpPr>
          <p:nvPr>
            <p:ph type="body" sz="quarter" idx="17" hasCustomPrompt="1"/>
          </p:nvPr>
        </p:nvSpPr>
        <p:spPr>
          <a:xfrm>
            <a:off x="3328384" y="1512023"/>
            <a:ext cx="2478088" cy="4033754"/>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52905987-5EF6-C44E-A9F2-18422B0B9FB8}"/>
              </a:ext>
            </a:extLst>
          </p:cNvPr>
          <p:cNvSpPr>
            <a:spLocks noGrp="1"/>
          </p:cNvSpPr>
          <p:nvPr>
            <p:ph type="body" sz="quarter" idx="21" hasCustomPrompt="1"/>
          </p:nvPr>
        </p:nvSpPr>
        <p:spPr>
          <a:xfrm>
            <a:off x="9422860" y="1512023"/>
            <a:ext cx="2478088" cy="4033754"/>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40" name="Text Placeholder 2">
            <a:extLst>
              <a:ext uri="{FF2B5EF4-FFF2-40B4-BE49-F238E27FC236}">
                <a16:creationId xmlns:a16="http://schemas.microsoft.com/office/drawing/2014/main" id="{46D9345C-DE67-BE40-A7A3-0268EF2722BA}"/>
              </a:ext>
            </a:extLst>
          </p:cNvPr>
          <p:cNvSpPr>
            <a:spLocks noGrp="1"/>
          </p:cNvSpPr>
          <p:nvPr>
            <p:ph type="body" sz="quarter" idx="24" hasCustomPrompt="1"/>
          </p:nvPr>
        </p:nvSpPr>
        <p:spPr>
          <a:xfrm>
            <a:off x="265449" y="285008"/>
            <a:ext cx="11635499"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338830394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0A: 5Col Text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B09627-A0E9-B24C-8A22-E9D64F235FDB}"/>
              </a:ext>
            </a:extLst>
          </p:cNvPr>
          <p:cNvSpPr/>
          <p:nvPr userDrawn="1"/>
        </p:nvSpPr>
        <p:spPr>
          <a:xfrm>
            <a:off x="0"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06052-80B5-B848-AC71-C1A6983160A8}"/>
              </a:ext>
            </a:extLst>
          </p:cNvPr>
          <p:cNvSpPr/>
          <p:nvPr userDrawn="1"/>
        </p:nvSpPr>
        <p:spPr>
          <a:xfrm>
            <a:off x="9759696"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9BB8EB-5DF0-B34F-AAE4-6635D166C0E7}"/>
              </a:ext>
            </a:extLst>
          </p:cNvPr>
          <p:cNvSpPr/>
          <p:nvPr userDrawn="1"/>
        </p:nvSpPr>
        <p:spPr>
          <a:xfrm>
            <a:off x="2432304" y="0"/>
            <a:ext cx="2432304"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E13C0B-473A-4842-BA5A-3DB3D2630E49}"/>
              </a:ext>
            </a:extLst>
          </p:cNvPr>
          <p:cNvSpPr/>
          <p:nvPr userDrawn="1"/>
        </p:nvSpPr>
        <p:spPr>
          <a:xfrm>
            <a:off x="4864608" y="0"/>
            <a:ext cx="246129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28B68A-42B0-8142-A967-8F4FA0EFF7CF}"/>
              </a:ext>
            </a:extLst>
          </p:cNvPr>
          <p:cNvSpPr/>
          <p:nvPr userDrawn="1"/>
        </p:nvSpPr>
        <p:spPr>
          <a:xfrm>
            <a:off x="7325904" y="0"/>
            <a:ext cx="2433792"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BCDBF5D6-095B-794F-9627-AFE93BDCD836}"/>
              </a:ext>
            </a:extLst>
          </p:cNvPr>
          <p:cNvSpPr>
            <a:spLocks noGrp="1"/>
          </p:cNvSpPr>
          <p:nvPr>
            <p:ph type="body" sz="quarter" idx="10" hasCustomPrompt="1"/>
          </p:nvPr>
        </p:nvSpPr>
        <p:spPr>
          <a:xfrm>
            <a:off x="225598" y="2312863"/>
            <a:ext cx="198110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40" name="Text Placeholder 2">
            <a:extLst>
              <a:ext uri="{FF2B5EF4-FFF2-40B4-BE49-F238E27FC236}">
                <a16:creationId xmlns:a16="http://schemas.microsoft.com/office/drawing/2014/main" id="{01209BB3-085B-F047-9ED8-21AB670A2FDE}"/>
              </a:ext>
            </a:extLst>
          </p:cNvPr>
          <p:cNvSpPr>
            <a:spLocks noGrp="1"/>
          </p:cNvSpPr>
          <p:nvPr>
            <p:ph type="body" sz="quarter" idx="12" hasCustomPrompt="1"/>
          </p:nvPr>
        </p:nvSpPr>
        <p:spPr>
          <a:xfrm>
            <a:off x="225598" y="3153888"/>
            <a:ext cx="1981108" cy="2418069"/>
          </a:xfrm>
        </p:spPr>
        <p:txBody>
          <a:bodyPr anchor="t">
            <a:noAutofit/>
          </a:bodyPr>
          <a:lstStyle>
            <a:lvl1pPr marL="0" indent="0" algn="ctr">
              <a:buNone/>
              <a:defRPr sz="2000" b="0">
                <a:solidFill>
                  <a:schemeClr val="bg2"/>
                </a:solidFill>
              </a:defRPr>
            </a:lvl1pPr>
          </a:lstStyle>
          <a:p>
            <a:pPr lvl="0"/>
            <a:r>
              <a:rPr lang="en-US" dirty="0"/>
              <a:t>Click to add text</a:t>
            </a:r>
          </a:p>
        </p:txBody>
      </p:sp>
      <p:sp>
        <p:nvSpPr>
          <p:cNvPr id="41" name="Text Placeholder 2">
            <a:extLst>
              <a:ext uri="{FF2B5EF4-FFF2-40B4-BE49-F238E27FC236}">
                <a16:creationId xmlns:a16="http://schemas.microsoft.com/office/drawing/2014/main" id="{07809694-20EA-5F40-8F06-FE3404E9788D}"/>
              </a:ext>
            </a:extLst>
          </p:cNvPr>
          <p:cNvSpPr>
            <a:spLocks noGrp="1"/>
          </p:cNvSpPr>
          <p:nvPr>
            <p:ph type="body" sz="quarter" idx="13" hasCustomPrompt="1"/>
          </p:nvPr>
        </p:nvSpPr>
        <p:spPr>
          <a:xfrm>
            <a:off x="2657902" y="2312863"/>
            <a:ext cx="198110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42" name="Text Placeholder 2">
            <a:extLst>
              <a:ext uri="{FF2B5EF4-FFF2-40B4-BE49-F238E27FC236}">
                <a16:creationId xmlns:a16="http://schemas.microsoft.com/office/drawing/2014/main" id="{93433A8A-9B31-AA40-A394-8F43439AC18C}"/>
              </a:ext>
            </a:extLst>
          </p:cNvPr>
          <p:cNvSpPr>
            <a:spLocks noGrp="1"/>
          </p:cNvSpPr>
          <p:nvPr>
            <p:ph type="body" sz="quarter" idx="14" hasCustomPrompt="1"/>
          </p:nvPr>
        </p:nvSpPr>
        <p:spPr>
          <a:xfrm>
            <a:off x="2657902" y="3153888"/>
            <a:ext cx="1981108" cy="2418069"/>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43" name="Text Placeholder 2">
            <a:extLst>
              <a:ext uri="{FF2B5EF4-FFF2-40B4-BE49-F238E27FC236}">
                <a16:creationId xmlns:a16="http://schemas.microsoft.com/office/drawing/2014/main" id="{413B6A58-4678-F64F-8AE8-351ED4A33621}"/>
              </a:ext>
            </a:extLst>
          </p:cNvPr>
          <p:cNvSpPr>
            <a:spLocks noGrp="1"/>
          </p:cNvSpPr>
          <p:nvPr>
            <p:ph type="body" sz="quarter" idx="15" hasCustomPrompt="1"/>
          </p:nvPr>
        </p:nvSpPr>
        <p:spPr>
          <a:xfrm>
            <a:off x="5104702" y="2312863"/>
            <a:ext cx="198110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44" name="Text Placeholder 2">
            <a:extLst>
              <a:ext uri="{FF2B5EF4-FFF2-40B4-BE49-F238E27FC236}">
                <a16:creationId xmlns:a16="http://schemas.microsoft.com/office/drawing/2014/main" id="{15AFB711-6915-924C-8974-093BCFE6870A}"/>
              </a:ext>
            </a:extLst>
          </p:cNvPr>
          <p:cNvSpPr>
            <a:spLocks noGrp="1"/>
          </p:cNvSpPr>
          <p:nvPr>
            <p:ph type="body" sz="quarter" idx="16" hasCustomPrompt="1"/>
          </p:nvPr>
        </p:nvSpPr>
        <p:spPr>
          <a:xfrm>
            <a:off x="5104702" y="3153888"/>
            <a:ext cx="1981108" cy="2418069"/>
          </a:xfrm>
        </p:spPr>
        <p:txBody>
          <a:bodyPr anchor="t">
            <a:noAutofit/>
          </a:bodyPr>
          <a:lstStyle>
            <a:lvl1pPr marL="0" indent="0" algn="ctr">
              <a:buNone/>
              <a:defRPr sz="2000" b="0">
                <a:solidFill>
                  <a:schemeClr val="bg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D11D0E31-1381-F44D-8D52-D5FE4B7A92A0}"/>
              </a:ext>
            </a:extLst>
          </p:cNvPr>
          <p:cNvSpPr>
            <a:spLocks noGrp="1"/>
          </p:cNvSpPr>
          <p:nvPr>
            <p:ph type="body" sz="quarter" idx="17" hasCustomPrompt="1"/>
          </p:nvPr>
        </p:nvSpPr>
        <p:spPr>
          <a:xfrm>
            <a:off x="7552990" y="2312863"/>
            <a:ext cx="198110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46" name="Text Placeholder 2">
            <a:extLst>
              <a:ext uri="{FF2B5EF4-FFF2-40B4-BE49-F238E27FC236}">
                <a16:creationId xmlns:a16="http://schemas.microsoft.com/office/drawing/2014/main" id="{F607F1F8-979A-9342-B1F9-BD55B36A6103}"/>
              </a:ext>
            </a:extLst>
          </p:cNvPr>
          <p:cNvSpPr>
            <a:spLocks noGrp="1"/>
          </p:cNvSpPr>
          <p:nvPr>
            <p:ph type="body" sz="quarter" idx="18" hasCustomPrompt="1"/>
          </p:nvPr>
        </p:nvSpPr>
        <p:spPr>
          <a:xfrm>
            <a:off x="7552990" y="3153888"/>
            <a:ext cx="1981108" cy="2418069"/>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788FB01F-429F-304D-A4F0-3B00424F1AF5}"/>
              </a:ext>
            </a:extLst>
          </p:cNvPr>
          <p:cNvSpPr>
            <a:spLocks noGrp="1"/>
          </p:cNvSpPr>
          <p:nvPr>
            <p:ph type="body" sz="quarter" idx="19" hasCustomPrompt="1"/>
          </p:nvPr>
        </p:nvSpPr>
        <p:spPr>
          <a:xfrm>
            <a:off x="9985294" y="2312863"/>
            <a:ext cx="198110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48" name="Text Placeholder 2">
            <a:extLst>
              <a:ext uri="{FF2B5EF4-FFF2-40B4-BE49-F238E27FC236}">
                <a16:creationId xmlns:a16="http://schemas.microsoft.com/office/drawing/2014/main" id="{7DEF4DDB-386E-7149-BBE9-4088978772E7}"/>
              </a:ext>
            </a:extLst>
          </p:cNvPr>
          <p:cNvSpPr>
            <a:spLocks noGrp="1"/>
          </p:cNvSpPr>
          <p:nvPr>
            <p:ph type="body" sz="quarter" idx="20" hasCustomPrompt="1"/>
          </p:nvPr>
        </p:nvSpPr>
        <p:spPr>
          <a:xfrm>
            <a:off x="9985294" y="3153888"/>
            <a:ext cx="1981108" cy="2418069"/>
          </a:xfrm>
        </p:spPr>
        <p:txBody>
          <a:bodyPr anchor="t">
            <a:noAutofit/>
          </a:bodyPr>
          <a:lstStyle>
            <a:lvl1pPr marL="0" indent="0" algn="ctr">
              <a:buNone/>
              <a:defRPr sz="2000" b="0">
                <a:solidFill>
                  <a:schemeClr val="bg2"/>
                </a:solidFill>
              </a:defRPr>
            </a:lvl1pPr>
          </a:lstStyle>
          <a:p>
            <a:pPr lvl="0"/>
            <a:r>
              <a:rPr lang="en-US" dirty="0"/>
              <a:t>Click to add text</a:t>
            </a:r>
          </a:p>
        </p:txBody>
      </p:sp>
      <p:sp>
        <p:nvSpPr>
          <p:cNvPr id="49" name="Content Placeholder 6">
            <a:extLst>
              <a:ext uri="{FF2B5EF4-FFF2-40B4-BE49-F238E27FC236}">
                <a16:creationId xmlns:a16="http://schemas.microsoft.com/office/drawing/2014/main" id="{7B982546-93DB-9944-86EC-B2964290EFB4}"/>
              </a:ext>
            </a:extLst>
          </p:cNvPr>
          <p:cNvSpPr>
            <a:spLocks noGrp="1"/>
          </p:cNvSpPr>
          <p:nvPr>
            <p:ph sz="quarter" idx="21" hasCustomPrompt="1"/>
          </p:nvPr>
        </p:nvSpPr>
        <p:spPr>
          <a:xfrm>
            <a:off x="225598" y="629466"/>
            <a:ext cx="1979620" cy="1440047"/>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50" name="Content Placeholder 6">
            <a:extLst>
              <a:ext uri="{FF2B5EF4-FFF2-40B4-BE49-F238E27FC236}">
                <a16:creationId xmlns:a16="http://schemas.microsoft.com/office/drawing/2014/main" id="{D40C1E47-1469-734D-8588-632002CAA76E}"/>
              </a:ext>
            </a:extLst>
          </p:cNvPr>
          <p:cNvSpPr>
            <a:spLocks noGrp="1"/>
          </p:cNvSpPr>
          <p:nvPr>
            <p:ph sz="quarter" idx="22" hasCustomPrompt="1"/>
          </p:nvPr>
        </p:nvSpPr>
        <p:spPr>
          <a:xfrm>
            <a:off x="2657902" y="629466"/>
            <a:ext cx="1979620" cy="1440047"/>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51" name="Content Placeholder 6">
            <a:extLst>
              <a:ext uri="{FF2B5EF4-FFF2-40B4-BE49-F238E27FC236}">
                <a16:creationId xmlns:a16="http://schemas.microsoft.com/office/drawing/2014/main" id="{9FE1AEE2-B6BA-4847-BA15-49F00D9BF999}"/>
              </a:ext>
            </a:extLst>
          </p:cNvPr>
          <p:cNvSpPr>
            <a:spLocks noGrp="1"/>
          </p:cNvSpPr>
          <p:nvPr>
            <p:ph sz="quarter" idx="23" hasCustomPrompt="1"/>
          </p:nvPr>
        </p:nvSpPr>
        <p:spPr>
          <a:xfrm>
            <a:off x="5104702" y="629466"/>
            <a:ext cx="1981108" cy="1440047"/>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52" name="Content Placeholder 6">
            <a:extLst>
              <a:ext uri="{FF2B5EF4-FFF2-40B4-BE49-F238E27FC236}">
                <a16:creationId xmlns:a16="http://schemas.microsoft.com/office/drawing/2014/main" id="{DD0F1748-8F7C-E443-BDFA-1F62EA2C0CEB}"/>
              </a:ext>
            </a:extLst>
          </p:cNvPr>
          <p:cNvSpPr>
            <a:spLocks noGrp="1"/>
          </p:cNvSpPr>
          <p:nvPr>
            <p:ph sz="quarter" idx="24" hasCustomPrompt="1"/>
          </p:nvPr>
        </p:nvSpPr>
        <p:spPr>
          <a:xfrm>
            <a:off x="9985294" y="629466"/>
            <a:ext cx="1981108" cy="1440047"/>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53" name="Content Placeholder 6">
            <a:extLst>
              <a:ext uri="{FF2B5EF4-FFF2-40B4-BE49-F238E27FC236}">
                <a16:creationId xmlns:a16="http://schemas.microsoft.com/office/drawing/2014/main" id="{6C985CBE-BF55-C54A-98D1-2CA410DE5420}"/>
              </a:ext>
            </a:extLst>
          </p:cNvPr>
          <p:cNvSpPr>
            <a:spLocks noGrp="1"/>
          </p:cNvSpPr>
          <p:nvPr>
            <p:ph sz="quarter" idx="25" hasCustomPrompt="1"/>
          </p:nvPr>
        </p:nvSpPr>
        <p:spPr>
          <a:xfrm>
            <a:off x="7551502" y="629466"/>
            <a:ext cx="1982596" cy="1440047"/>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a:t>
            </a:r>
            <a:br>
              <a:rPr lang="en-US" dirty="0"/>
            </a:br>
            <a:r>
              <a:rPr lang="en-US" dirty="0"/>
              <a:t>Text, icons, charts, tables, videos and SmartArt only.</a:t>
            </a:r>
          </a:p>
        </p:txBody>
      </p:sp>
      <p:sp>
        <p:nvSpPr>
          <p:cNvPr id="3" name="Slide Number Placeholder 2">
            <a:extLst>
              <a:ext uri="{FF2B5EF4-FFF2-40B4-BE49-F238E27FC236}">
                <a16:creationId xmlns:a16="http://schemas.microsoft.com/office/drawing/2014/main" id="{E067035A-98CE-E34E-BE3E-DED5141F5976}"/>
              </a:ext>
            </a:extLst>
          </p:cNvPr>
          <p:cNvSpPr>
            <a:spLocks noGrp="1"/>
          </p:cNvSpPr>
          <p:nvPr>
            <p:ph type="sldNum" sz="quarter" idx="27"/>
          </p:nvPr>
        </p:nvSpPr>
        <p:spPr/>
        <p:txBody>
          <a:bodyPr/>
          <a:lstStyle/>
          <a:p>
            <a:fld id="{6A6F46FF-D5FD-D344-AAD7-CAD0D68AD4E5}" type="slidenum">
              <a:rPr lang="en-US" smtClean="0"/>
              <a:pPr/>
              <a:t>‹#›</a:t>
            </a:fld>
            <a:endParaRPr lang="en-US" dirty="0"/>
          </a:p>
        </p:txBody>
      </p:sp>
      <p:sp>
        <p:nvSpPr>
          <p:cNvPr id="24" name="Footer Placeholder 11">
            <a:extLst>
              <a:ext uri="{FF2B5EF4-FFF2-40B4-BE49-F238E27FC236}">
                <a16:creationId xmlns:a16="http://schemas.microsoft.com/office/drawing/2014/main" id="{FEA7C982-95B9-E84D-A26C-CB6FE61C8C04}"/>
              </a:ext>
            </a:extLst>
          </p:cNvPr>
          <p:cNvSpPr>
            <a:spLocks noGrp="1"/>
          </p:cNvSpPr>
          <p:nvPr>
            <p:ph type="ftr" sz="quarter" idx="28"/>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648076154"/>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0B: 5Col Text Gree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3921233-6418-EC45-9489-E792E176032B}"/>
              </a:ext>
            </a:extLst>
          </p:cNvPr>
          <p:cNvSpPr/>
          <p:nvPr userDrawn="1"/>
        </p:nvSpPr>
        <p:spPr>
          <a:xfrm>
            <a:off x="0" y="0"/>
            <a:ext cx="2432304"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3F4B0D0-A4FE-3148-8D7D-106DBE73834A}"/>
              </a:ext>
            </a:extLst>
          </p:cNvPr>
          <p:cNvSpPr/>
          <p:nvPr userDrawn="1"/>
        </p:nvSpPr>
        <p:spPr>
          <a:xfrm>
            <a:off x="9759696" y="0"/>
            <a:ext cx="2432304"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7FF60AE-F187-D047-BF06-8706A5252A02}"/>
              </a:ext>
            </a:extLst>
          </p:cNvPr>
          <p:cNvSpPr/>
          <p:nvPr userDrawn="1"/>
        </p:nvSpPr>
        <p:spPr>
          <a:xfrm>
            <a:off x="2432304" y="0"/>
            <a:ext cx="2432304"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D7DD6F-C5BB-8443-9A42-D5CE23B2ED13}"/>
              </a:ext>
            </a:extLst>
          </p:cNvPr>
          <p:cNvSpPr/>
          <p:nvPr userDrawn="1"/>
        </p:nvSpPr>
        <p:spPr>
          <a:xfrm>
            <a:off x="4864608" y="0"/>
            <a:ext cx="246129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9A8CC42-3ED0-B740-B0BF-BD59FE9C38BB}"/>
              </a:ext>
            </a:extLst>
          </p:cNvPr>
          <p:cNvSpPr/>
          <p:nvPr userDrawn="1"/>
        </p:nvSpPr>
        <p:spPr>
          <a:xfrm>
            <a:off x="7325904" y="0"/>
            <a:ext cx="2433792"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1D8AEDD1-33E7-7248-8EAA-02475D7C2DA7}"/>
              </a:ext>
            </a:extLst>
          </p:cNvPr>
          <p:cNvSpPr>
            <a:spLocks noGrp="1"/>
          </p:cNvSpPr>
          <p:nvPr>
            <p:ph type="body" sz="quarter" idx="10" hasCustomPrompt="1"/>
          </p:nvPr>
        </p:nvSpPr>
        <p:spPr>
          <a:xfrm>
            <a:off x="213383" y="489655"/>
            <a:ext cx="2022874"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46" name="Text Placeholder 2">
            <a:extLst>
              <a:ext uri="{FF2B5EF4-FFF2-40B4-BE49-F238E27FC236}">
                <a16:creationId xmlns:a16="http://schemas.microsoft.com/office/drawing/2014/main" id="{2D23FB1C-03F2-B441-9624-BD7EC617C1E7}"/>
              </a:ext>
            </a:extLst>
          </p:cNvPr>
          <p:cNvSpPr>
            <a:spLocks noGrp="1"/>
          </p:cNvSpPr>
          <p:nvPr>
            <p:ph type="body" sz="quarter" idx="12" hasCustomPrompt="1"/>
          </p:nvPr>
        </p:nvSpPr>
        <p:spPr>
          <a:xfrm>
            <a:off x="213072" y="1335011"/>
            <a:ext cx="2023185" cy="4341394"/>
          </a:xfrm>
        </p:spPr>
        <p:txBody>
          <a:bodyPr anchor="t">
            <a:noAutofit/>
          </a:bodyPr>
          <a:lstStyle>
            <a:lvl1pPr marL="0" indent="0" algn="ctr">
              <a:buNone/>
              <a:defRPr sz="2000" b="0">
                <a:solidFill>
                  <a:schemeClr val="bg2"/>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36CF947E-A634-E041-9291-D3C1719E526A}"/>
              </a:ext>
            </a:extLst>
          </p:cNvPr>
          <p:cNvSpPr>
            <a:spLocks noGrp="1"/>
          </p:cNvSpPr>
          <p:nvPr>
            <p:ph type="body" sz="quarter" idx="13" hasCustomPrompt="1"/>
          </p:nvPr>
        </p:nvSpPr>
        <p:spPr>
          <a:xfrm>
            <a:off x="5083819" y="489655"/>
            <a:ext cx="2022874"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50" name="Text Placeholder 2">
            <a:extLst>
              <a:ext uri="{FF2B5EF4-FFF2-40B4-BE49-F238E27FC236}">
                <a16:creationId xmlns:a16="http://schemas.microsoft.com/office/drawing/2014/main" id="{C30B4FCE-B033-A646-8F11-2442A080F0D0}"/>
              </a:ext>
            </a:extLst>
          </p:cNvPr>
          <p:cNvSpPr>
            <a:spLocks noGrp="1"/>
          </p:cNvSpPr>
          <p:nvPr>
            <p:ph type="body" sz="quarter" idx="14" hasCustomPrompt="1"/>
          </p:nvPr>
        </p:nvSpPr>
        <p:spPr>
          <a:xfrm>
            <a:off x="5083664" y="1335011"/>
            <a:ext cx="2023185" cy="4341394"/>
          </a:xfrm>
        </p:spPr>
        <p:txBody>
          <a:bodyPr anchor="t">
            <a:noAutofit/>
          </a:bodyPr>
          <a:lstStyle>
            <a:lvl1pPr marL="0" indent="0" algn="ctr">
              <a:buNone/>
              <a:defRPr sz="2000" b="0">
                <a:solidFill>
                  <a:schemeClr val="bg2"/>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443D0A90-19B6-CF46-8B2C-F6C4F2914C1A}"/>
              </a:ext>
            </a:extLst>
          </p:cNvPr>
          <p:cNvSpPr>
            <a:spLocks noGrp="1"/>
          </p:cNvSpPr>
          <p:nvPr>
            <p:ph type="body" sz="quarter" idx="15" hasCustomPrompt="1"/>
          </p:nvPr>
        </p:nvSpPr>
        <p:spPr>
          <a:xfrm>
            <a:off x="9964411" y="489655"/>
            <a:ext cx="2022874"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52" name="Text Placeholder 2">
            <a:extLst>
              <a:ext uri="{FF2B5EF4-FFF2-40B4-BE49-F238E27FC236}">
                <a16:creationId xmlns:a16="http://schemas.microsoft.com/office/drawing/2014/main" id="{2BF85E49-5606-A946-9E8C-0E10AB00FD06}"/>
              </a:ext>
            </a:extLst>
          </p:cNvPr>
          <p:cNvSpPr>
            <a:spLocks noGrp="1"/>
          </p:cNvSpPr>
          <p:nvPr>
            <p:ph type="body" sz="quarter" idx="16" hasCustomPrompt="1"/>
          </p:nvPr>
        </p:nvSpPr>
        <p:spPr>
          <a:xfrm>
            <a:off x="9964256" y="1335011"/>
            <a:ext cx="2023185" cy="4341394"/>
          </a:xfrm>
        </p:spPr>
        <p:txBody>
          <a:bodyPr anchor="t">
            <a:noAutofit/>
          </a:bodyPr>
          <a:lstStyle>
            <a:lvl1pPr marL="0" indent="0" algn="ctr">
              <a:buNone/>
              <a:defRPr sz="2000" b="0">
                <a:solidFill>
                  <a:schemeClr val="bg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27865802-4BB7-EE44-950A-F003690C3DE1}"/>
              </a:ext>
            </a:extLst>
          </p:cNvPr>
          <p:cNvSpPr>
            <a:spLocks noGrp="1"/>
          </p:cNvSpPr>
          <p:nvPr>
            <p:ph type="body" sz="quarter" idx="17" hasCustomPrompt="1"/>
          </p:nvPr>
        </p:nvSpPr>
        <p:spPr>
          <a:xfrm>
            <a:off x="7532107" y="489655"/>
            <a:ext cx="2022874"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55" name="Text Placeholder 2">
            <a:extLst>
              <a:ext uri="{FF2B5EF4-FFF2-40B4-BE49-F238E27FC236}">
                <a16:creationId xmlns:a16="http://schemas.microsoft.com/office/drawing/2014/main" id="{F9612ABA-3550-2242-8346-0EB78C9215ED}"/>
              </a:ext>
            </a:extLst>
          </p:cNvPr>
          <p:cNvSpPr>
            <a:spLocks noGrp="1"/>
          </p:cNvSpPr>
          <p:nvPr>
            <p:ph type="body" sz="quarter" idx="18" hasCustomPrompt="1"/>
          </p:nvPr>
        </p:nvSpPr>
        <p:spPr>
          <a:xfrm>
            <a:off x="7531952" y="1335011"/>
            <a:ext cx="2023185" cy="4341394"/>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D8F6204B-ADCC-C54A-9FD6-232CA5031D8A}"/>
              </a:ext>
            </a:extLst>
          </p:cNvPr>
          <p:cNvSpPr>
            <a:spLocks noGrp="1"/>
          </p:cNvSpPr>
          <p:nvPr>
            <p:ph type="body" sz="quarter" idx="19" hasCustomPrompt="1"/>
          </p:nvPr>
        </p:nvSpPr>
        <p:spPr>
          <a:xfrm>
            <a:off x="2637019" y="489655"/>
            <a:ext cx="2022874"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57" name="Text Placeholder 2">
            <a:extLst>
              <a:ext uri="{FF2B5EF4-FFF2-40B4-BE49-F238E27FC236}">
                <a16:creationId xmlns:a16="http://schemas.microsoft.com/office/drawing/2014/main" id="{34053172-F9DB-9F49-94CB-EA8EB3A8F5B1}"/>
              </a:ext>
            </a:extLst>
          </p:cNvPr>
          <p:cNvSpPr>
            <a:spLocks noGrp="1"/>
          </p:cNvSpPr>
          <p:nvPr>
            <p:ph type="body" sz="quarter" idx="20" hasCustomPrompt="1"/>
          </p:nvPr>
        </p:nvSpPr>
        <p:spPr>
          <a:xfrm>
            <a:off x="2636864" y="1335011"/>
            <a:ext cx="2023185" cy="4341394"/>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3" name="Slide Number Placeholder 2">
            <a:extLst>
              <a:ext uri="{FF2B5EF4-FFF2-40B4-BE49-F238E27FC236}">
                <a16:creationId xmlns:a16="http://schemas.microsoft.com/office/drawing/2014/main" id="{B5896BE2-8BB2-C64C-B232-EF8168CD19F2}"/>
              </a:ext>
            </a:extLst>
          </p:cNvPr>
          <p:cNvSpPr>
            <a:spLocks noGrp="1"/>
          </p:cNvSpPr>
          <p:nvPr>
            <p:ph type="sldNum" sz="quarter" idx="22"/>
          </p:nvPr>
        </p:nvSpPr>
        <p:spPr/>
        <p:txBody>
          <a:bodyPr/>
          <a:lstStyle/>
          <a:p>
            <a:fld id="{6A6F46FF-D5FD-D344-AAD7-CAD0D68AD4E5}" type="slidenum">
              <a:rPr lang="en-US" smtClean="0"/>
              <a:pPr/>
              <a:t>‹#›</a:t>
            </a:fld>
            <a:endParaRPr lang="en-US" dirty="0"/>
          </a:p>
        </p:txBody>
      </p:sp>
      <p:sp>
        <p:nvSpPr>
          <p:cNvPr id="19" name="Footer Placeholder 11">
            <a:extLst>
              <a:ext uri="{FF2B5EF4-FFF2-40B4-BE49-F238E27FC236}">
                <a16:creationId xmlns:a16="http://schemas.microsoft.com/office/drawing/2014/main" id="{C5C453E5-FC6A-B841-91B1-974DC4CE6F5B}"/>
              </a:ext>
            </a:extLst>
          </p:cNvPr>
          <p:cNvSpPr>
            <a:spLocks noGrp="1"/>
          </p:cNvSpPr>
          <p:nvPr>
            <p:ph type="ftr" sz="quarter" idx="23"/>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67442952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0C: 5Col Text Orange/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BCDC65B-5619-204D-B2E1-4F1C5F8CFA19}"/>
              </a:ext>
            </a:extLst>
          </p:cNvPr>
          <p:cNvSpPr/>
          <p:nvPr userDrawn="1"/>
        </p:nvSpPr>
        <p:spPr>
          <a:xfrm>
            <a:off x="0"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9B3F87-2244-A14E-A1EE-68364B7E7B00}"/>
              </a:ext>
            </a:extLst>
          </p:cNvPr>
          <p:cNvSpPr/>
          <p:nvPr userDrawn="1"/>
        </p:nvSpPr>
        <p:spPr>
          <a:xfrm>
            <a:off x="9759696"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CC8C55-5830-9B47-820B-A30AD3FE3ACE}"/>
              </a:ext>
            </a:extLst>
          </p:cNvPr>
          <p:cNvSpPr/>
          <p:nvPr userDrawn="1"/>
        </p:nvSpPr>
        <p:spPr>
          <a:xfrm>
            <a:off x="2432304" y="0"/>
            <a:ext cx="2432304"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468619-946E-E346-B13B-93AE71196A6B}"/>
              </a:ext>
            </a:extLst>
          </p:cNvPr>
          <p:cNvSpPr/>
          <p:nvPr userDrawn="1"/>
        </p:nvSpPr>
        <p:spPr>
          <a:xfrm>
            <a:off x="4864608" y="0"/>
            <a:ext cx="246129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EA72F6-86D8-7241-B715-ACD10134862A}"/>
              </a:ext>
            </a:extLst>
          </p:cNvPr>
          <p:cNvSpPr/>
          <p:nvPr userDrawn="1"/>
        </p:nvSpPr>
        <p:spPr>
          <a:xfrm>
            <a:off x="7325904" y="0"/>
            <a:ext cx="243379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2BAB6E8-DC21-F946-AAFA-4A74A46BDF45}"/>
              </a:ext>
            </a:extLst>
          </p:cNvPr>
          <p:cNvSpPr>
            <a:spLocks noGrp="1"/>
          </p:cNvSpPr>
          <p:nvPr>
            <p:ph type="sldNum" sz="quarter" idx="22"/>
          </p:nvPr>
        </p:nvSpPr>
        <p:spPr/>
        <p:txBody>
          <a:bodyPr/>
          <a:lstStyle/>
          <a:p>
            <a:fld id="{6A6F46FF-D5FD-D344-AAD7-CAD0D68AD4E5}" type="slidenum">
              <a:rPr lang="en-US" smtClean="0"/>
              <a:pPr/>
              <a:t>‹#›</a:t>
            </a:fld>
            <a:endParaRPr lang="en-US" dirty="0"/>
          </a:p>
        </p:txBody>
      </p:sp>
      <p:sp>
        <p:nvSpPr>
          <p:cNvPr id="23" name="Footer Placeholder 11">
            <a:extLst>
              <a:ext uri="{FF2B5EF4-FFF2-40B4-BE49-F238E27FC236}">
                <a16:creationId xmlns:a16="http://schemas.microsoft.com/office/drawing/2014/main" id="{478BD644-B50F-3548-AE2C-AE12D3EBD1E1}"/>
              </a:ext>
            </a:extLst>
          </p:cNvPr>
          <p:cNvSpPr>
            <a:spLocks noGrp="1"/>
          </p:cNvSpPr>
          <p:nvPr>
            <p:ph type="ftr" sz="quarter" idx="23"/>
          </p:nvPr>
        </p:nvSpPr>
        <p:spPr>
          <a:xfrm>
            <a:off x="3060495" y="6285232"/>
            <a:ext cx="6093102" cy="358354"/>
          </a:xfrm>
          <a:prstGeom prst="rect">
            <a:avLst/>
          </a:prstGeom>
        </p:spPr>
        <p:txBody>
          <a:bodyPr/>
          <a:lstStyle/>
          <a:p>
            <a:r>
              <a:rPr lang="en-US"/>
              <a:t>© 2021 CHS Inc. Public</a:t>
            </a:r>
            <a:endParaRPr lang="en-US" dirty="0"/>
          </a:p>
        </p:txBody>
      </p:sp>
      <p:sp>
        <p:nvSpPr>
          <p:cNvPr id="24" name="Text Placeholder 2">
            <a:extLst>
              <a:ext uri="{FF2B5EF4-FFF2-40B4-BE49-F238E27FC236}">
                <a16:creationId xmlns:a16="http://schemas.microsoft.com/office/drawing/2014/main" id="{1946B689-E52B-764F-A66B-0678B6B7B14E}"/>
              </a:ext>
            </a:extLst>
          </p:cNvPr>
          <p:cNvSpPr>
            <a:spLocks noGrp="1"/>
          </p:cNvSpPr>
          <p:nvPr>
            <p:ph type="body" sz="quarter" idx="10" hasCustomPrompt="1"/>
          </p:nvPr>
        </p:nvSpPr>
        <p:spPr>
          <a:xfrm>
            <a:off x="213383" y="489655"/>
            <a:ext cx="2022874" cy="765175"/>
          </a:xfrm>
        </p:spPr>
        <p:txBody>
          <a:bodyPr anchor="b">
            <a:noAutofit/>
          </a:bodyPr>
          <a:lstStyle>
            <a:lvl1pPr marL="0" indent="0" algn="l">
              <a:buNone/>
              <a:defRPr sz="2400" b="1">
                <a:solidFill>
                  <a:schemeClr val="tx2"/>
                </a:solidFill>
              </a:defRPr>
            </a:lvl1pPr>
          </a:lstStyle>
          <a:p>
            <a:pPr lvl="0"/>
            <a:r>
              <a:rPr lang="en-US" dirty="0"/>
              <a:t>Click to add title</a:t>
            </a:r>
          </a:p>
        </p:txBody>
      </p:sp>
      <p:sp>
        <p:nvSpPr>
          <p:cNvPr id="25" name="Text Placeholder 2">
            <a:extLst>
              <a:ext uri="{FF2B5EF4-FFF2-40B4-BE49-F238E27FC236}">
                <a16:creationId xmlns:a16="http://schemas.microsoft.com/office/drawing/2014/main" id="{F5BC7AFC-E1E6-2545-A531-C51B2F46D569}"/>
              </a:ext>
            </a:extLst>
          </p:cNvPr>
          <p:cNvSpPr>
            <a:spLocks noGrp="1"/>
          </p:cNvSpPr>
          <p:nvPr>
            <p:ph type="body" sz="quarter" idx="12" hasCustomPrompt="1"/>
          </p:nvPr>
        </p:nvSpPr>
        <p:spPr>
          <a:xfrm>
            <a:off x="213072" y="1335011"/>
            <a:ext cx="2023185" cy="434139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6" name="Text Placeholder 2">
            <a:extLst>
              <a:ext uri="{FF2B5EF4-FFF2-40B4-BE49-F238E27FC236}">
                <a16:creationId xmlns:a16="http://schemas.microsoft.com/office/drawing/2014/main" id="{59BCAA7B-1026-8845-B88F-BA54C585A2B2}"/>
              </a:ext>
            </a:extLst>
          </p:cNvPr>
          <p:cNvSpPr>
            <a:spLocks noGrp="1"/>
          </p:cNvSpPr>
          <p:nvPr>
            <p:ph type="body" sz="quarter" idx="13" hasCustomPrompt="1"/>
          </p:nvPr>
        </p:nvSpPr>
        <p:spPr>
          <a:xfrm>
            <a:off x="5083819" y="489655"/>
            <a:ext cx="2022874" cy="765175"/>
          </a:xfrm>
        </p:spPr>
        <p:txBody>
          <a:bodyPr anchor="b">
            <a:noAutofit/>
          </a:bodyPr>
          <a:lstStyle>
            <a:lvl1pPr marL="0" indent="0" algn="l">
              <a:buNone/>
              <a:defRPr sz="2400" b="1">
                <a:solidFill>
                  <a:schemeClr val="tx2"/>
                </a:solidFill>
              </a:defRPr>
            </a:lvl1pPr>
          </a:lstStyle>
          <a:p>
            <a:pPr lvl="0"/>
            <a:r>
              <a:rPr lang="en-US" dirty="0"/>
              <a:t>Click to add title</a:t>
            </a:r>
          </a:p>
        </p:txBody>
      </p:sp>
      <p:sp>
        <p:nvSpPr>
          <p:cNvPr id="27" name="Text Placeholder 2">
            <a:extLst>
              <a:ext uri="{FF2B5EF4-FFF2-40B4-BE49-F238E27FC236}">
                <a16:creationId xmlns:a16="http://schemas.microsoft.com/office/drawing/2014/main" id="{0457E31C-FEC6-A343-9187-245577AA6EAF}"/>
              </a:ext>
            </a:extLst>
          </p:cNvPr>
          <p:cNvSpPr>
            <a:spLocks noGrp="1"/>
          </p:cNvSpPr>
          <p:nvPr>
            <p:ph type="body" sz="quarter" idx="14" hasCustomPrompt="1"/>
          </p:nvPr>
        </p:nvSpPr>
        <p:spPr>
          <a:xfrm>
            <a:off x="5083664" y="1335011"/>
            <a:ext cx="2023185" cy="434139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8" name="Text Placeholder 2">
            <a:extLst>
              <a:ext uri="{FF2B5EF4-FFF2-40B4-BE49-F238E27FC236}">
                <a16:creationId xmlns:a16="http://schemas.microsoft.com/office/drawing/2014/main" id="{490B136D-16A7-0043-A94E-A899B76BB205}"/>
              </a:ext>
            </a:extLst>
          </p:cNvPr>
          <p:cNvSpPr>
            <a:spLocks noGrp="1"/>
          </p:cNvSpPr>
          <p:nvPr>
            <p:ph type="body" sz="quarter" idx="15" hasCustomPrompt="1"/>
          </p:nvPr>
        </p:nvSpPr>
        <p:spPr>
          <a:xfrm>
            <a:off x="9964411" y="489655"/>
            <a:ext cx="2022874" cy="765175"/>
          </a:xfrm>
        </p:spPr>
        <p:txBody>
          <a:bodyPr anchor="b">
            <a:noAutofit/>
          </a:bodyPr>
          <a:lstStyle>
            <a:lvl1pPr marL="0" indent="0" algn="l">
              <a:buNone/>
              <a:defRPr sz="2400" b="1">
                <a:solidFill>
                  <a:schemeClr val="tx2"/>
                </a:solidFill>
              </a:defRPr>
            </a:lvl1pPr>
          </a:lstStyle>
          <a:p>
            <a:pPr lvl="0"/>
            <a:r>
              <a:rPr lang="en-US" dirty="0"/>
              <a:t>Click to add title</a:t>
            </a:r>
          </a:p>
        </p:txBody>
      </p:sp>
      <p:sp>
        <p:nvSpPr>
          <p:cNvPr id="29" name="Text Placeholder 2">
            <a:extLst>
              <a:ext uri="{FF2B5EF4-FFF2-40B4-BE49-F238E27FC236}">
                <a16:creationId xmlns:a16="http://schemas.microsoft.com/office/drawing/2014/main" id="{1227A2A2-518A-4A40-963E-5CDAC670CA90}"/>
              </a:ext>
            </a:extLst>
          </p:cNvPr>
          <p:cNvSpPr>
            <a:spLocks noGrp="1"/>
          </p:cNvSpPr>
          <p:nvPr>
            <p:ph type="body" sz="quarter" idx="16" hasCustomPrompt="1"/>
          </p:nvPr>
        </p:nvSpPr>
        <p:spPr>
          <a:xfrm>
            <a:off x="9964256" y="1335011"/>
            <a:ext cx="2023185" cy="434139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30" name="Text Placeholder 2">
            <a:extLst>
              <a:ext uri="{FF2B5EF4-FFF2-40B4-BE49-F238E27FC236}">
                <a16:creationId xmlns:a16="http://schemas.microsoft.com/office/drawing/2014/main" id="{9D9734A2-A147-3A4D-9BD9-8947BF4DA44C}"/>
              </a:ext>
            </a:extLst>
          </p:cNvPr>
          <p:cNvSpPr>
            <a:spLocks noGrp="1"/>
          </p:cNvSpPr>
          <p:nvPr>
            <p:ph type="body" sz="quarter" idx="17" hasCustomPrompt="1"/>
          </p:nvPr>
        </p:nvSpPr>
        <p:spPr>
          <a:xfrm>
            <a:off x="7532107" y="489655"/>
            <a:ext cx="2022874" cy="765175"/>
          </a:xfrm>
        </p:spPr>
        <p:txBody>
          <a:bodyPr anchor="b">
            <a:noAutofit/>
          </a:bodyPr>
          <a:lstStyle>
            <a:lvl1pPr marL="0" indent="0" algn="l">
              <a:buNone/>
              <a:defRPr sz="2400" b="1">
                <a:solidFill>
                  <a:schemeClr val="bg1"/>
                </a:solidFill>
              </a:defRPr>
            </a:lvl1pPr>
          </a:lstStyle>
          <a:p>
            <a:pPr lvl="0"/>
            <a:r>
              <a:rPr lang="en-US" dirty="0"/>
              <a:t>Click to add title</a:t>
            </a:r>
          </a:p>
        </p:txBody>
      </p:sp>
      <p:sp>
        <p:nvSpPr>
          <p:cNvPr id="31" name="Text Placeholder 2">
            <a:extLst>
              <a:ext uri="{FF2B5EF4-FFF2-40B4-BE49-F238E27FC236}">
                <a16:creationId xmlns:a16="http://schemas.microsoft.com/office/drawing/2014/main" id="{1EAE7A17-0733-FE40-8DBF-A9469ACB1E33}"/>
              </a:ext>
            </a:extLst>
          </p:cNvPr>
          <p:cNvSpPr>
            <a:spLocks noGrp="1"/>
          </p:cNvSpPr>
          <p:nvPr>
            <p:ph type="body" sz="quarter" idx="18" hasCustomPrompt="1"/>
          </p:nvPr>
        </p:nvSpPr>
        <p:spPr>
          <a:xfrm>
            <a:off x="7531952" y="1335011"/>
            <a:ext cx="2023185" cy="434139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ED542CF3-B3F9-AA4F-AB34-2A6C766E299F}"/>
              </a:ext>
            </a:extLst>
          </p:cNvPr>
          <p:cNvSpPr>
            <a:spLocks noGrp="1"/>
          </p:cNvSpPr>
          <p:nvPr>
            <p:ph type="body" sz="quarter" idx="19" hasCustomPrompt="1"/>
          </p:nvPr>
        </p:nvSpPr>
        <p:spPr>
          <a:xfrm>
            <a:off x="2637019" y="489655"/>
            <a:ext cx="2022874" cy="765175"/>
          </a:xfrm>
        </p:spPr>
        <p:txBody>
          <a:bodyPr anchor="b">
            <a:noAutofit/>
          </a:bodyPr>
          <a:lstStyle>
            <a:lvl1pPr marL="0" indent="0" algn="l">
              <a:buNone/>
              <a:defRPr sz="2400" b="1">
                <a:solidFill>
                  <a:schemeClr val="bg1"/>
                </a:solidFill>
              </a:defRPr>
            </a:lvl1pPr>
          </a:lstStyle>
          <a:p>
            <a:pPr lvl="0"/>
            <a:r>
              <a:rPr lang="en-US" dirty="0"/>
              <a:t>Click to add title</a:t>
            </a:r>
          </a:p>
        </p:txBody>
      </p:sp>
      <p:sp>
        <p:nvSpPr>
          <p:cNvPr id="33" name="Text Placeholder 2">
            <a:extLst>
              <a:ext uri="{FF2B5EF4-FFF2-40B4-BE49-F238E27FC236}">
                <a16:creationId xmlns:a16="http://schemas.microsoft.com/office/drawing/2014/main" id="{9A686445-B817-6348-8FFC-CC864E1360B6}"/>
              </a:ext>
            </a:extLst>
          </p:cNvPr>
          <p:cNvSpPr>
            <a:spLocks noGrp="1"/>
          </p:cNvSpPr>
          <p:nvPr>
            <p:ph type="body" sz="quarter" idx="20" hasCustomPrompt="1"/>
          </p:nvPr>
        </p:nvSpPr>
        <p:spPr>
          <a:xfrm>
            <a:off x="2636864" y="1335011"/>
            <a:ext cx="2023185" cy="434139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Tree>
    <p:extLst>
      <p:ext uri="{BB962C8B-B14F-4D97-AF65-F5344CB8AC3E}">
        <p14:creationId xmlns:p14="http://schemas.microsoft.com/office/powerpoint/2010/main" val="771859026"/>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B: 2 Column Title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1"/>
            <a:ext cx="609904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61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3BD82C4-FDC9-274A-98DD-B92B5A0301C8}"/>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6198A3D8-A0F8-B841-B894-867D556EBC08}"/>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4" name="Text Placeholder 2">
            <a:extLst>
              <a:ext uri="{FF2B5EF4-FFF2-40B4-BE49-F238E27FC236}">
                <a16:creationId xmlns:a16="http://schemas.microsoft.com/office/drawing/2014/main" id="{E4AFF1B2-ACFE-0B4D-BF44-05AE0007A471}"/>
              </a:ext>
            </a:extLst>
          </p:cNvPr>
          <p:cNvSpPr>
            <a:spLocks noGrp="1"/>
          </p:cNvSpPr>
          <p:nvPr>
            <p:ph type="body" sz="quarter" idx="16" hasCustomPrompt="1"/>
          </p:nvPr>
        </p:nvSpPr>
        <p:spPr>
          <a:xfrm>
            <a:off x="6526065" y="418263"/>
            <a:ext cx="5243867" cy="5281668"/>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B92592C5-2196-3A46-A1AB-F5E39AA11FDE}"/>
              </a:ext>
            </a:extLst>
          </p:cNvPr>
          <p:cNvSpPr>
            <a:spLocks noGrp="1"/>
          </p:cNvSpPr>
          <p:nvPr>
            <p:ph type="body" sz="quarter" idx="17" hasCustomPrompt="1"/>
          </p:nvPr>
        </p:nvSpPr>
        <p:spPr>
          <a:xfrm>
            <a:off x="427590" y="418263"/>
            <a:ext cx="5243867" cy="5281668"/>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325055751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1A: 5Col Title Bar + Text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B09627-A0E9-B24C-8A22-E9D64F235FDB}"/>
              </a:ext>
            </a:extLst>
          </p:cNvPr>
          <p:cNvSpPr/>
          <p:nvPr userDrawn="1"/>
        </p:nvSpPr>
        <p:spPr>
          <a:xfrm>
            <a:off x="0"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06052-80B5-B848-AC71-C1A6983160A8}"/>
              </a:ext>
            </a:extLst>
          </p:cNvPr>
          <p:cNvSpPr/>
          <p:nvPr userDrawn="1"/>
        </p:nvSpPr>
        <p:spPr>
          <a:xfrm>
            <a:off x="9759696"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9BB8EB-5DF0-B34F-AAE4-6635D166C0E7}"/>
              </a:ext>
            </a:extLst>
          </p:cNvPr>
          <p:cNvSpPr/>
          <p:nvPr userDrawn="1"/>
        </p:nvSpPr>
        <p:spPr>
          <a:xfrm>
            <a:off x="2432304" y="0"/>
            <a:ext cx="2432304"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E13C0B-473A-4842-BA5A-3DB3D2630E49}"/>
              </a:ext>
            </a:extLst>
          </p:cNvPr>
          <p:cNvSpPr/>
          <p:nvPr userDrawn="1"/>
        </p:nvSpPr>
        <p:spPr>
          <a:xfrm>
            <a:off x="4864608" y="0"/>
            <a:ext cx="246129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28B68A-42B0-8142-A967-8F4FA0EFF7CF}"/>
              </a:ext>
            </a:extLst>
          </p:cNvPr>
          <p:cNvSpPr/>
          <p:nvPr userDrawn="1"/>
        </p:nvSpPr>
        <p:spPr>
          <a:xfrm>
            <a:off x="7325904" y="0"/>
            <a:ext cx="2433792"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067035A-98CE-E34E-BE3E-DED5141F5976}"/>
              </a:ext>
            </a:extLst>
          </p:cNvPr>
          <p:cNvSpPr>
            <a:spLocks noGrp="1"/>
          </p:cNvSpPr>
          <p:nvPr>
            <p:ph type="sldNum" sz="quarter" idx="27"/>
          </p:nvPr>
        </p:nvSpPr>
        <p:spPr/>
        <p:txBody>
          <a:bodyPr/>
          <a:lstStyle/>
          <a:p>
            <a:fld id="{6A6F46FF-D5FD-D344-AAD7-CAD0D68AD4E5}" type="slidenum">
              <a:rPr lang="en-US" smtClean="0"/>
              <a:pPr/>
              <a:t>‹#›</a:t>
            </a:fld>
            <a:endParaRPr lang="en-US" dirty="0"/>
          </a:p>
        </p:txBody>
      </p:sp>
      <p:sp>
        <p:nvSpPr>
          <p:cNvPr id="24" name="Footer Placeholder 11">
            <a:extLst>
              <a:ext uri="{FF2B5EF4-FFF2-40B4-BE49-F238E27FC236}">
                <a16:creationId xmlns:a16="http://schemas.microsoft.com/office/drawing/2014/main" id="{FEA7C982-95B9-E84D-A26C-CB6FE61C8C04}"/>
              </a:ext>
            </a:extLst>
          </p:cNvPr>
          <p:cNvSpPr>
            <a:spLocks noGrp="1"/>
          </p:cNvSpPr>
          <p:nvPr>
            <p:ph type="ftr" sz="quarter" idx="28"/>
          </p:nvPr>
        </p:nvSpPr>
        <p:spPr>
          <a:xfrm>
            <a:off x="3060495" y="6285232"/>
            <a:ext cx="6093102" cy="358354"/>
          </a:xfrm>
          <a:prstGeom prst="rect">
            <a:avLst/>
          </a:prstGeom>
        </p:spPr>
        <p:txBody>
          <a:bodyPr/>
          <a:lstStyle/>
          <a:p>
            <a:r>
              <a:rPr lang="en-US"/>
              <a:t>© 2021 CHS Inc. Public</a:t>
            </a:r>
            <a:endParaRPr lang="en-US" dirty="0"/>
          </a:p>
        </p:txBody>
      </p:sp>
      <p:sp>
        <p:nvSpPr>
          <p:cNvPr id="25" name="Text Placeholder 2">
            <a:extLst>
              <a:ext uri="{FF2B5EF4-FFF2-40B4-BE49-F238E27FC236}">
                <a16:creationId xmlns:a16="http://schemas.microsoft.com/office/drawing/2014/main" id="{27279559-BC00-D14D-9115-F1B23DFE07F9}"/>
              </a:ext>
            </a:extLst>
          </p:cNvPr>
          <p:cNvSpPr>
            <a:spLocks noGrp="1"/>
          </p:cNvSpPr>
          <p:nvPr>
            <p:ph type="body" sz="quarter" idx="12" hasCustomPrompt="1"/>
          </p:nvPr>
        </p:nvSpPr>
        <p:spPr>
          <a:xfrm>
            <a:off x="213072"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6" name="Text Placeholder 2">
            <a:extLst>
              <a:ext uri="{FF2B5EF4-FFF2-40B4-BE49-F238E27FC236}">
                <a16:creationId xmlns:a16="http://schemas.microsoft.com/office/drawing/2014/main" id="{3CB056F4-0A08-C947-8FAB-ED8C9CAB2C46}"/>
              </a:ext>
            </a:extLst>
          </p:cNvPr>
          <p:cNvSpPr>
            <a:spLocks noGrp="1"/>
          </p:cNvSpPr>
          <p:nvPr>
            <p:ph type="body" sz="quarter" idx="14" hasCustomPrompt="1"/>
          </p:nvPr>
        </p:nvSpPr>
        <p:spPr>
          <a:xfrm>
            <a:off x="5083664"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7" name="Text Placeholder 2">
            <a:extLst>
              <a:ext uri="{FF2B5EF4-FFF2-40B4-BE49-F238E27FC236}">
                <a16:creationId xmlns:a16="http://schemas.microsoft.com/office/drawing/2014/main" id="{04C5EA02-DDAD-6F40-A84F-1B7CD542BF0D}"/>
              </a:ext>
            </a:extLst>
          </p:cNvPr>
          <p:cNvSpPr>
            <a:spLocks noGrp="1"/>
          </p:cNvSpPr>
          <p:nvPr>
            <p:ph type="body" sz="quarter" idx="16" hasCustomPrompt="1"/>
          </p:nvPr>
        </p:nvSpPr>
        <p:spPr>
          <a:xfrm>
            <a:off x="9964256"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8" name="Text Placeholder 2">
            <a:extLst>
              <a:ext uri="{FF2B5EF4-FFF2-40B4-BE49-F238E27FC236}">
                <a16:creationId xmlns:a16="http://schemas.microsoft.com/office/drawing/2014/main" id="{7BEFDDAE-39DE-CD47-8951-275DDB5D76A0}"/>
              </a:ext>
            </a:extLst>
          </p:cNvPr>
          <p:cNvSpPr>
            <a:spLocks noGrp="1"/>
          </p:cNvSpPr>
          <p:nvPr>
            <p:ph type="body" sz="quarter" idx="18" hasCustomPrompt="1"/>
          </p:nvPr>
        </p:nvSpPr>
        <p:spPr>
          <a:xfrm>
            <a:off x="7531952" y="1438761"/>
            <a:ext cx="2023185" cy="423764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28581561-778C-0946-A111-627EB8BA4089}"/>
              </a:ext>
            </a:extLst>
          </p:cNvPr>
          <p:cNvSpPr>
            <a:spLocks noGrp="1"/>
          </p:cNvSpPr>
          <p:nvPr>
            <p:ph type="body" sz="quarter" idx="20" hasCustomPrompt="1"/>
          </p:nvPr>
        </p:nvSpPr>
        <p:spPr>
          <a:xfrm>
            <a:off x="2636864" y="1438761"/>
            <a:ext cx="2023185" cy="423764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
        <p:nvSpPr>
          <p:cNvPr id="32" name="Rectangle 31">
            <a:extLst>
              <a:ext uri="{FF2B5EF4-FFF2-40B4-BE49-F238E27FC236}">
                <a16:creationId xmlns:a16="http://schemas.microsoft.com/office/drawing/2014/main" id="{10B6C7D5-3E63-8447-94A1-503FCAE5A25E}"/>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
            <a:extLst>
              <a:ext uri="{FF2B5EF4-FFF2-40B4-BE49-F238E27FC236}">
                <a16:creationId xmlns:a16="http://schemas.microsoft.com/office/drawing/2014/main" id="{D9CC6274-D61C-5141-B377-5D36A788CD50}"/>
              </a:ext>
            </a:extLst>
          </p:cNvPr>
          <p:cNvSpPr>
            <a:spLocks noGrp="1"/>
          </p:cNvSpPr>
          <p:nvPr>
            <p:ph type="body" sz="quarter" idx="24" hasCustomPrompt="1"/>
          </p:nvPr>
        </p:nvSpPr>
        <p:spPr>
          <a:xfrm>
            <a:off x="265449" y="285008"/>
            <a:ext cx="11635499"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383757864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1B: 5Col Title Bar + Text Gree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3921233-6418-EC45-9489-E792E176032B}"/>
              </a:ext>
            </a:extLst>
          </p:cNvPr>
          <p:cNvSpPr/>
          <p:nvPr userDrawn="1"/>
        </p:nvSpPr>
        <p:spPr>
          <a:xfrm>
            <a:off x="0" y="0"/>
            <a:ext cx="2432304"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3F4B0D0-A4FE-3148-8D7D-106DBE73834A}"/>
              </a:ext>
            </a:extLst>
          </p:cNvPr>
          <p:cNvSpPr/>
          <p:nvPr userDrawn="1"/>
        </p:nvSpPr>
        <p:spPr>
          <a:xfrm>
            <a:off x="9759696" y="0"/>
            <a:ext cx="2432304"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7FF60AE-F187-D047-BF06-8706A5252A02}"/>
              </a:ext>
            </a:extLst>
          </p:cNvPr>
          <p:cNvSpPr/>
          <p:nvPr userDrawn="1"/>
        </p:nvSpPr>
        <p:spPr>
          <a:xfrm>
            <a:off x="2432304" y="0"/>
            <a:ext cx="2432304"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D7DD6F-C5BB-8443-9A42-D5CE23B2ED13}"/>
              </a:ext>
            </a:extLst>
          </p:cNvPr>
          <p:cNvSpPr/>
          <p:nvPr userDrawn="1"/>
        </p:nvSpPr>
        <p:spPr>
          <a:xfrm>
            <a:off x="4864608" y="0"/>
            <a:ext cx="246129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9A8CC42-3ED0-B740-B0BF-BD59FE9C38BB}"/>
              </a:ext>
            </a:extLst>
          </p:cNvPr>
          <p:cNvSpPr/>
          <p:nvPr userDrawn="1"/>
        </p:nvSpPr>
        <p:spPr>
          <a:xfrm>
            <a:off x="7325904" y="0"/>
            <a:ext cx="2433792"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5896BE2-8BB2-C64C-B232-EF8168CD19F2}"/>
              </a:ext>
            </a:extLst>
          </p:cNvPr>
          <p:cNvSpPr>
            <a:spLocks noGrp="1"/>
          </p:cNvSpPr>
          <p:nvPr>
            <p:ph type="sldNum" sz="quarter" idx="22"/>
          </p:nvPr>
        </p:nvSpPr>
        <p:spPr/>
        <p:txBody>
          <a:bodyPr/>
          <a:lstStyle/>
          <a:p>
            <a:fld id="{6A6F46FF-D5FD-D344-AAD7-CAD0D68AD4E5}" type="slidenum">
              <a:rPr lang="en-US" smtClean="0"/>
              <a:pPr/>
              <a:t>‹#›</a:t>
            </a:fld>
            <a:endParaRPr lang="en-US" dirty="0"/>
          </a:p>
        </p:txBody>
      </p:sp>
      <p:sp>
        <p:nvSpPr>
          <p:cNvPr id="19" name="Footer Placeholder 11">
            <a:extLst>
              <a:ext uri="{FF2B5EF4-FFF2-40B4-BE49-F238E27FC236}">
                <a16:creationId xmlns:a16="http://schemas.microsoft.com/office/drawing/2014/main" id="{C5C453E5-FC6A-B841-91B1-974DC4CE6F5B}"/>
              </a:ext>
            </a:extLst>
          </p:cNvPr>
          <p:cNvSpPr>
            <a:spLocks noGrp="1"/>
          </p:cNvSpPr>
          <p:nvPr>
            <p:ph type="ftr" sz="quarter" idx="23"/>
          </p:nvPr>
        </p:nvSpPr>
        <p:spPr>
          <a:xfrm>
            <a:off x="3060495" y="6285232"/>
            <a:ext cx="6093102" cy="358354"/>
          </a:xfrm>
          <a:prstGeom prst="rect">
            <a:avLst/>
          </a:prstGeom>
        </p:spPr>
        <p:txBody>
          <a:bodyPr/>
          <a:lstStyle/>
          <a:p>
            <a:r>
              <a:rPr lang="en-US"/>
              <a:t>© 2021 CHS Inc. Public</a:t>
            </a:r>
            <a:endParaRPr lang="en-US" dirty="0"/>
          </a:p>
        </p:txBody>
      </p:sp>
      <p:sp>
        <p:nvSpPr>
          <p:cNvPr id="20" name="Text Placeholder 2">
            <a:extLst>
              <a:ext uri="{FF2B5EF4-FFF2-40B4-BE49-F238E27FC236}">
                <a16:creationId xmlns:a16="http://schemas.microsoft.com/office/drawing/2014/main" id="{7B57BD28-DB6D-8B4A-9A32-941212484D2E}"/>
              </a:ext>
            </a:extLst>
          </p:cNvPr>
          <p:cNvSpPr>
            <a:spLocks noGrp="1"/>
          </p:cNvSpPr>
          <p:nvPr>
            <p:ph type="body" sz="quarter" idx="12" hasCustomPrompt="1"/>
          </p:nvPr>
        </p:nvSpPr>
        <p:spPr>
          <a:xfrm>
            <a:off x="213072"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1" name="Text Placeholder 2">
            <a:extLst>
              <a:ext uri="{FF2B5EF4-FFF2-40B4-BE49-F238E27FC236}">
                <a16:creationId xmlns:a16="http://schemas.microsoft.com/office/drawing/2014/main" id="{D54B76E5-1976-5541-96D0-7EFDE4933E2A}"/>
              </a:ext>
            </a:extLst>
          </p:cNvPr>
          <p:cNvSpPr>
            <a:spLocks noGrp="1"/>
          </p:cNvSpPr>
          <p:nvPr>
            <p:ph type="body" sz="quarter" idx="14" hasCustomPrompt="1"/>
          </p:nvPr>
        </p:nvSpPr>
        <p:spPr>
          <a:xfrm>
            <a:off x="5083664"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E40EED7C-D35B-DD47-ADBE-D607638C09E1}"/>
              </a:ext>
            </a:extLst>
          </p:cNvPr>
          <p:cNvSpPr>
            <a:spLocks noGrp="1"/>
          </p:cNvSpPr>
          <p:nvPr>
            <p:ph type="body" sz="quarter" idx="16" hasCustomPrompt="1"/>
          </p:nvPr>
        </p:nvSpPr>
        <p:spPr>
          <a:xfrm>
            <a:off x="9964256"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3" name="Text Placeholder 2">
            <a:extLst>
              <a:ext uri="{FF2B5EF4-FFF2-40B4-BE49-F238E27FC236}">
                <a16:creationId xmlns:a16="http://schemas.microsoft.com/office/drawing/2014/main" id="{CE67A9A8-8ADF-914F-90B9-0960F81BEAD4}"/>
              </a:ext>
            </a:extLst>
          </p:cNvPr>
          <p:cNvSpPr>
            <a:spLocks noGrp="1"/>
          </p:cNvSpPr>
          <p:nvPr>
            <p:ph type="body" sz="quarter" idx="18" hasCustomPrompt="1"/>
          </p:nvPr>
        </p:nvSpPr>
        <p:spPr>
          <a:xfrm>
            <a:off x="7531952" y="1438761"/>
            <a:ext cx="2023185" cy="423764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
        <p:nvSpPr>
          <p:cNvPr id="26" name="Text Placeholder 2">
            <a:extLst>
              <a:ext uri="{FF2B5EF4-FFF2-40B4-BE49-F238E27FC236}">
                <a16:creationId xmlns:a16="http://schemas.microsoft.com/office/drawing/2014/main" id="{7662FD20-CAF0-8E44-8FC9-6F7EA054DC5B}"/>
              </a:ext>
            </a:extLst>
          </p:cNvPr>
          <p:cNvSpPr>
            <a:spLocks noGrp="1"/>
          </p:cNvSpPr>
          <p:nvPr>
            <p:ph type="body" sz="quarter" idx="20" hasCustomPrompt="1"/>
          </p:nvPr>
        </p:nvSpPr>
        <p:spPr>
          <a:xfrm>
            <a:off x="2636864" y="1438761"/>
            <a:ext cx="2023185" cy="423764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
        <p:nvSpPr>
          <p:cNvPr id="31" name="Rectangle 30">
            <a:extLst>
              <a:ext uri="{FF2B5EF4-FFF2-40B4-BE49-F238E27FC236}">
                <a16:creationId xmlns:a16="http://schemas.microsoft.com/office/drawing/2014/main" id="{05B3A2BD-928D-6744-B92F-6CA3306AD7C3}"/>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a16="http://schemas.microsoft.com/office/drawing/2014/main" id="{BE90B621-9BC2-6D4C-8287-A9EB201339C9}"/>
              </a:ext>
            </a:extLst>
          </p:cNvPr>
          <p:cNvSpPr>
            <a:spLocks noGrp="1"/>
          </p:cNvSpPr>
          <p:nvPr>
            <p:ph type="body" sz="quarter" idx="24" hasCustomPrompt="1"/>
          </p:nvPr>
        </p:nvSpPr>
        <p:spPr>
          <a:xfrm>
            <a:off x="265449" y="285008"/>
            <a:ext cx="11635499"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414141160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1C: 5Col Title Bar + Text Orange/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BCDC65B-5619-204D-B2E1-4F1C5F8CFA19}"/>
              </a:ext>
            </a:extLst>
          </p:cNvPr>
          <p:cNvSpPr/>
          <p:nvPr userDrawn="1"/>
        </p:nvSpPr>
        <p:spPr>
          <a:xfrm>
            <a:off x="0"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9B3F87-2244-A14E-A1EE-68364B7E7B00}"/>
              </a:ext>
            </a:extLst>
          </p:cNvPr>
          <p:cNvSpPr/>
          <p:nvPr userDrawn="1"/>
        </p:nvSpPr>
        <p:spPr>
          <a:xfrm>
            <a:off x="9759696"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CC8C55-5830-9B47-820B-A30AD3FE3ACE}"/>
              </a:ext>
            </a:extLst>
          </p:cNvPr>
          <p:cNvSpPr/>
          <p:nvPr userDrawn="1"/>
        </p:nvSpPr>
        <p:spPr>
          <a:xfrm>
            <a:off x="2432304" y="0"/>
            <a:ext cx="2432304"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468619-946E-E346-B13B-93AE71196A6B}"/>
              </a:ext>
            </a:extLst>
          </p:cNvPr>
          <p:cNvSpPr/>
          <p:nvPr userDrawn="1"/>
        </p:nvSpPr>
        <p:spPr>
          <a:xfrm>
            <a:off x="4864608" y="0"/>
            <a:ext cx="246129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EA72F6-86D8-7241-B715-ACD10134862A}"/>
              </a:ext>
            </a:extLst>
          </p:cNvPr>
          <p:cNvSpPr/>
          <p:nvPr userDrawn="1"/>
        </p:nvSpPr>
        <p:spPr>
          <a:xfrm>
            <a:off x="7325904" y="0"/>
            <a:ext cx="243379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2BAB6E8-DC21-F946-AAFA-4A74A46BDF45}"/>
              </a:ext>
            </a:extLst>
          </p:cNvPr>
          <p:cNvSpPr>
            <a:spLocks noGrp="1"/>
          </p:cNvSpPr>
          <p:nvPr>
            <p:ph type="sldNum" sz="quarter" idx="22"/>
          </p:nvPr>
        </p:nvSpPr>
        <p:spPr/>
        <p:txBody>
          <a:bodyPr/>
          <a:lstStyle/>
          <a:p>
            <a:fld id="{6A6F46FF-D5FD-D344-AAD7-CAD0D68AD4E5}" type="slidenum">
              <a:rPr lang="en-US" smtClean="0"/>
              <a:pPr/>
              <a:t>‹#›</a:t>
            </a:fld>
            <a:endParaRPr lang="en-US" dirty="0"/>
          </a:p>
        </p:txBody>
      </p:sp>
      <p:sp>
        <p:nvSpPr>
          <p:cNvPr id="23" name="Footer Placeholder 11">
            <a:extLst>
              <a:ext uri="{FF2B5EF4-FFF2-40B4-BE49-F238E27FC236}">
                <a16:creationId xmlns:a16="http://schemas.microsoft.com/office/drawing/2014/main" id="{478BD644-B50F-3548-AE2C-AE12D3EBD1E1}"/>
              </a:ext>
            </a:extLst>
          </p:cNvPr>
          <p:cNvSpPr>
            <a:spLocks noGrp="1"/>
          </p:cNvSpPr>
          <p:nvPr>
            <p:ph type="ftr" sz="quarter" idx="23"/>
          </p:nvPr>
        </p:nvSpPr>
        <p:spPr>
          <a:xfrm>
            <a:off x="3060495" y="6285232"/>
            <a:ext cx="6093102" cy="358354"/>
          </a:xfrm>
          <a:prstGeom prst="rect">
            <a:avLst/>
          </a:prstGeom>
        </p:spPr>
        <p:txBody>
          <a:bodyPr/>
          <a:lstStyle/>
          <a:p>
            <a:r>
              <a:rPr lang="en-US"/>
              <a:t>© 2021 CHS Inc. Public</a:t>
            </a:r>
            <a:endParaRPr lang="en-US" dirty="0"/>
          </a:p>
        </p:txBody>
      </p:sp>
      <p:sp>
        <p:nvSpPr>
          <p:cNvPr id="25" name="Text Placeholder 2">
            <a:extLst>
              <a:ext uri="{FF2B5EF4-FFF2-40B4-BE49-F238E27FC236}">
                <a16:creationId xmlns:a16="http://schemas.microsoft.com/office/drawing/2014/main" id="{F5BC7AFC-E1E6-2545-A531-C51B2F46D569}"/>
              </a:ext>
            </a:extLst>
          </p:cNvPr>
          <p:cNvSpPr>
            <a:spLocks noGrp="1"/>
          </p:cNvSpPr>
          <p:nvPr>
            <p:ph type="body" sz="quarter" idx="12" hasCustomPrompt="1"/>
          </p:nvPr>
        </p:nvSpPr>
        <p:spPr>
          <a:xfrm>
            <a:off x="213072"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7" name="Text Placeholder 2">
            <a:extLst>
              <a:ext uri="{FF2B5EF4-FFF2-40B4-BE49-F238E27FC236}">
                <a16:creationId xmlns:a16="http://schemas.microsoft.com/office/drawing/2014/main" id="{0457E31C-FEC6-A343-9187-245577AA6EAF}"/>
              </a:ext>
            </a:extLst>
          </p:cNvPr>
          <p:cNvSpPr>
            <a:spLocks noGrp="1"/>
          </p:cNvSpPr>
          <p:nvPr>
            <p:ph type="body" sz="quarter" idx="14" hasCustomPrompt="1"/>
          </p:nvPr>
        </p:nvSpPr>
        <p:spPr>
          <a:xfrm>
            <a:off x="5083664"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1227A2A2-518A-4A40-963E-5CDAC670CA90}"/>
              </a:ext>
            </a:extLst>
          </p:cNvPr>
          <p:cNvSpPr>
            <a:spLocks noGrp="1"/>
          </p:cNvSpPr>
          <p:nvPr>
            <p:ph type="body" sz="quarter" idx="16" hasCustomPrompt="1"/>
          </p:nvPr>
        </p:nvSpPr>
        <p:spPr>
          <a:xfrm>
            <a:off x="9964256" y="1438761"/>
            <a:ext cx="2023185" cy="4237644"/>
          </a:xfrm>
        </p:spPr>
        <p:txBody>
          <a:bodyPr anchor="t">
            <a:noAutofit/>
          </a:bodyPr>
          <a:lstStyle>
            <a:lvl1pPr marL="342900" indent="-342900" algn="l">
              <a:buFont typeface="Arial" panose="020B0604020202020204" pitchFamily="34" charset="0"/>
              <a:buChar char="•"/>
              <a:defRPr sz="2000" b="0">
                <a:solidFill>
                  <a:schemeClr val="bg2"/>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1EAE7A17-0733-FE40-8DBF-A9469ACB1E33}"/>
              </a:ext>
            </a:extLst>
          </p:cNvPr>
          <p:cNvSpPr>
            <a:spLocks noGrp="1"/>
          </p:cNvSpPr>
          <p:nvPr>
            <p:ph type="body" sz="quarter" idx="18" hasCustomPrompt="1"/>
          </p:nvPr>
        </p:nvSpPr>
        <p:spPr>
          <a:xfrm>
            <a:off x="7531952" y="1438761"/>
            <a:ext cx="2023185" cy="423764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9A686445-B817-6348-8FFC-CC864E1360B6}"/>
              </a:ext>
            </a:extLst>
          </p:cNvPr>
          <p:cNvSpPr>
            <a:spLocks noGrp="1"/>
          </p:cNvSpPr>
          <p:nvPr>
            <p:ph type="body" sz="quarter" idx="20" hasCustomPrompt="1"/>
          </p:nvPr>
        </p:nvSpPr>
        <p:spPr>
          <a:xfrm>
            <a:off x="2636864" y="1438761"/>
            <a:ext cx="2023185" cy="4237644"/>
          </a:xfrm>
        </p:spPr>
        <p:txBody>
          <a:bodyPr anchor="t">
            <a:noAutofit/>
          </a:bodyPr>
          <a:lstStyle>
            <a:lvl1pPr marL="342900" indent="-342900" algn="l">
              <a:buFont typeface="Arial" panose="020B0604020202020204" pitchFamily="34" charset="0"/>
              <a:buChar char="•"/>
              <a:defRPr sz="2000" b="0">
                <a:solidFill>
                  <a:schemeClr val="bg1"/>
                </a:solidFill>
              </a:defRPr>
            </a:lvl1pPr>
          </a:lstStyle>
          <a:p>
            <a:pPr lvl="0"/>
            <a:r>
              <a:rPr lang="en-US" dirty="0"/>
              <a:t>Click to add text</a:t>
            </a:r>
          </a:p>
        </p:txBody>
      </p:sp>
      <p:sp>
        <p:nvSpPr>
          <p:cNvPr id="37" name="Rectangle 36">
            <a:extLst>
              <a:ext uri="{FF2B5EF4-FFF2-40B4-BE49-F238E27FC236}">
                <a16:creationId xmlns:a16="http://schemas.microsoft.com/office/drawing/2014/main" id="{A1FE9C44-F0C5-2547-92DE-DE706392388D}"/>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27DDEBDB-65D7-5343-A4C3-08B1A3FD338A}"/>
              </a:ext>
            </a:extLst>
          </p:cNvPr>
          <p:cNvSpPr>
            <a:spLocks noGrp="1"/>
          </p:cNvSpPr>
          <p:nvPr>
            <p:ph type="body" sz="quarter" idx="24" hasCustomPrompt="1"/>
          </p:nvPr>
        </p:nvSpPr>
        <p:spPr>
          <a:xfrm>
            <a:off x="265449" y="285008"/>
            <a:ext cx="11635499"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2066146928"/>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2: Forward-Looking Statement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BD3168-C7A5-D348-BB1D-50F8136EB07D}"/>
              </a:ext>
            </a:extLst>
          </p:cNvPr>
          <p:cNvSpPr txBox="1">
            <a:spLocks/>
          </p:cNvSpPr>
          <p:nvPr userDrawn="1"/>
        </p:nvSpPr>
        <p:spPr>
          <a:xfrm>
            <a:off x="671332" y="1198750"/>
            <a:ext cx="10845478" cy="4333947"/>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5000"/>
              </a:lnSpc>
              <a:buFont typeface="Arial" panose="020B0604020202020204" pitchFamily="34" charset="0"/>
              <a:buNone/>
            </a:pPr>
            <a:r>
              <a:rPr lang="en-US" sz="1400" dirty="0">
                <a:solidFill>
                  <a:schemeClr val="bg2"/>
                </a:solidFill>
              </a:rPr>
              <a:t>This document and the accompanying oral presentation contains, CHS Inc. (“CHS”) publicly available documents may contain, and CHS officers, directors and other representatives may from time to time make, “forward–looking statements” within the meaning of the safe harbor provisions of the U.S. Private Securities Litigation Reform Act of 1995. Forward–looking statements can be identified by words such as “anticipate,” “intend,” “plan,” “goal,” “seek,” “believe,” “project,” “estimate,” “expect,” “strategy,” “future,” “likely,” “may,” “should,” “will” and similar references to future periods. Forward–looking statements are neither historical facts nor assurances of future performance. Instead, they are based only on CHS’s current beliefs, expectations and assumptions regarding the future of its businesses, financial condition and results of operations,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control of CHS. CHS’s actual results and financial condition may differ materially from those indicated in the forward–looking statements. Therefore, you should not place undue reliance on any of these forward–looking statements. Important factors that could cause CHS’s actual results and financial condition to differ materially from those indicated in the forward–looking statements are discussed or identified in CHS’s public filings made with the U.S. Securities and Exchange Commission, including in the “Risk Factors” discussion in Item 1A of the CHS Annual Report on Form 10–K for the fiscal year ended</a:t>
            </a:r>
            <a:r>
              <a:rPr lang="en-US" sz="1400" i="1" dirty="0">
                <a:solidFill>
                  <a:schemeClr val="bg2"/>
                </a:solidFill>
              </a:rPr>
              <a:t> </a:t>
            </a:r>
            <a:r>
              <a:rPr lang="en-US" sz="1400" dirty="0">
                <a:solidFill>
                  <a:schemeClr val="bg2"/>
                </a:solidFill>
              </a:rPr>
              <a:t>August 31, 2017</a:t>
            </a:r>
            <a:r>
              <a:rPr lang="en-US" sz="1400" i="1" dirty="0">
                <a:solidFill>
                  <a:schemeClr val="bg2"/>
                </a:solidFill>
              </a:rPr>
              <a:t>.</a:t>
            </a:r>
            <a:r>
              <a:rPr lang="en-US" sz="1400" dirty="0">
                <a:solidFill>
                  <a:schemeClr val="bg2"/>
                </a:solidFill>
              </a:rPr>
              <a:t> Any forward–looking statements made by CHS or its representatives in this document and the accompanying oral presentation are based only on information currently available to CHS and speak only as of the date on which the statement is made. CHS undertakes no obligation to publicly update any forward–looking statement, whether written or oral, that may be made from time to time, whether as a result of new information, future developments or otherwise, except as required by applicable law</a:t>
            </a:r>
            <a:r>
              <a:rPr lang="en-US" sz="1400" dirty="0"/>
              <a:t>.</a:t>
            </a:r>
          </a:p>
          <a:p>
            <a:endParaRPr lang="en-US" i="1" dirty="0"/>
          </a:p>
          <a:p>
            <a:pPr marL="0" indent="0">
              <a:buFont typeface="Arial" panose="020B0604020202020204" pitchFamily="34" charset="0"/>
              <a:buNone/>
            </a:pPr>
            <a:endParaRPr lang="en-US" i="1" dirty="0"/>
          </a:p>
        </p:txBody>
      </p:sp>
      <p:sp>
        <p:nvSpPr>
          <p:cNvPr id="5" name="Rectangle 4">
            <a:extLst>
              <a:ext uri="{FF2B5EF4-FFF2-40B4-BE49-F238E27FC236}">
                <a16:creationId xmlns:a16="http://schemas.microsoft.com/office/drawing/2014/main" id="{07E63873-00E1-5342-92A0-9B92A7F96486}"/>
              </a:ext>
            </a:extLst>
          </p:cNvPr>
          <p:cNvSpPr/>
          <p:nvPr userDrawn="1"/>
        </p:nvSpPr>
        <p:spPr>
          <a:xfrm>
            <a:off x="671332" y="546340"/>
            <a:ext cx="4859698" cy="577850"/>
          </a:xfrm>
          <a:prstGeom prst="rect">
            <a:avLst/>
          </a:prstGeom>
        </p:spPr>
        <p:txBody>
          <a:bodyPr wrap="square" anchor="t">
            <a:spAutoFit/>
          </a:bodyPr>
          <a:lstStyle/>
          <a:p>
            <a:pPr>
              <a:lnSpc>
                <a:spcPct val="150000"/>
              </a:lnSpc>
            </a:pPr>
            <a:r>
              <a:rPr lang="en-US" sz="2400" b="1" dirty="0">
                <a:solidFill>
                  <a:schemeClr val="tx2"/>
                </a:solidFill>
                <a:latin typeface="Arial" panose="020B0604020202020204" pitchFamily="34" charset="0"/>
                <a:cs typeface="Arial" panose="020B0604020202020204" pitchFamily="34" charset="0"/>
              </a:rPr>
              <a:t>Forward-Looking Statements</a:t>
            </a:r>
          </a:p>
        </p:txBody>
      </p:sp>
      <p:sp>
        <p:nvSpPr>
          <p:cNvPr id="12" name="Footer Placeholder 11">
            <a:extLst>
              <a:ext uri="{FF2B5EF4-FFF2-40B4-BE49-F238E27FC236}">
                <a16:creationId xmlns:a16="http://schemas.microsoft.com/office/drawing/2014/main" id="{6E5C51CF-5822-C84E-A428-DE81C09A44E7}"/>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Slide Number Placeholder 12">
            <a:extLst>
              <a:ext uri="{FF2B5EF4-FFF2-40B4-BE49-F238E27FC236}">
                <a16:creationId xmlns:a16="http://schemas.microsoft.com/office/drawing/2014/main" id="{6AFB83DB-F6A1-794B-BE5D-186D9D05316B}"/>
              </a:ext>
            </a:extLst>
          </p:cNvPr>
          <p:cNvSpPr>
            <a:spLocks noGrp="1"/>
          </p:cNvSpPr>
          <p:nvPr>
            <p:ph type="sldNum" sz="quarter" idx="1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6160171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3: CHS Logo End P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0EBEF3-38CF-4547-ADDA-985588453FA6}"/>
              </a:ext>
            </a:extLst>
          </p:cNvPr>
          <p:cNvPicPr>
            <a:picLocks noChangeAspect="1"/>
          </p:cNvPicPr>
          <p:nvPr userDrawn="1"/>
        </p:nvPicPr>
        <p:blipFill>
          <a:blip r:embed="rId2"/>
          <a:stretch>
            <a:fillRect/>
          </a:stretch>
        </p:blipFill>
        <p:spPr>
          <a:xfrm>
            <a:off x="4697831" y="2286520"/>
            <a:ext cx="2813003" cy="1545172"/>
          </a:xfrm>
          <a:prstGeom prst="rect">
            <a:avLst/>
          </a:prstGeom>
        </p:spPr>
      </p:pic>
      <p:sp>
        <p:nvSpPr>
          <p:cNvPr id="12" name="Slide Number Placeholder 11">
            <a:extLst>
              <a:ext uri="{FF2B5EF4-FFF2-40B4-BE49-F238E27FC236}">
                <a16:creationId xmlns:a16="http://schemas.microsoft.com/office/drawing/2014/main" id="{EC06FA0D-DF91-4B44-BDDF-13BA3AB4A220}"/>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Footer Placeholder 11">
            <a:extLst>
              <a:ext uri="{FF2B5EF4-FFF2-40B4-BE49-F238E27FC236}">
                <a16:creationId xmlns:a16="http://schemas.microsoft.com/office/drawing/2014/main" id="{09FE2B9E-09F2-9946-8A08-9A9FC3C3654D}"/>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425859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C: 2 Column Title Orange/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1"/>
            <a:ext cx="609904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6109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F01F040-33B2-434B-96E5-053D31A1ABD3}"/>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2CEB8939-4AA9-714A-B9E9-ED82F9E1D0E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4" name="Text Placeholder 2">
            <a:extLst>
              <a:ext uri="{FF2B5EF4-FFF2-40B4-BE49-F238E27FC236}">
                <a16:creationId xmlns:a16="http://schemas.microsoft.com/office/drawing/2014/main" id="{077659A5-3082-E74E-A8D1-B32A0E87C123}"/>
              </a:ext>
            </a:extLst>
          </p:cNvPr>
          <p:cNvSpPr>
            <a:spLocks noGrp="1"/>
          </p:cNvSpPr>
          <p:nvPr>
            <p:ph type="body" sz="quarter" idx="16" hasCustomPrompt="1"/>
          </p:nvPr>
        </p:nvSpPr>
        <p:spPr>
          <a:xfrm>
            <a:off x="6526065" y="418263"/>
            <a:ext cx="5243867" cy="5281668"/>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EFFBC569-C922-124B-AF4C-B2C88E9D3E12}"/>
              </a:ext>
            </a:extLst>
          </p:cNvPr>
          <p:cNvSpPr>
            <a:spLocks noGrp="1"/>
          </p:cNvSpPr>
          <p:nvPr>
            <p:ph type="body" sz="quarter" idx="17" hasCustomPrompt="1"/>
          </p:nvPr>
        </p:nvSpPr>
        <p:spPr>
          <a:xfrm>
            <a:off x="427590" y="418263"/>
            <a:ext cx="5243867" cy="5281668"/>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3418173086"/>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A: 2 Row Titl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12192000"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12192000"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4723C1-D2E9-9F44-B87B-D905669B20E1}"/>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A882FE66-FE60-DF40-A591-52AB6B4CAFD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CB7E0739-3446-AD4F-BF9C-50C5D43B6175}"/>
              </a:ext>
            </a:extLst>
          </p:cNvPr>
          <p:cNvSpPr>
            <a:spLocks noGrp="1"/>
          </p:cNvSpPr>
          <p:nvPr>
            <p:ph type="body" sz="quarter" idx="15" hasCustomPrompt="1"/>
          </p:nvPr>
        </p:nvSpPr>
        <p:spPr>
          <a:xfrm>
            <a:off x="427591" y="3481503"/>
            <a:ext cx="11342341"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24BE025A-F2E9-654A-9BE2-AC71D7ACE771}"/>
              </a:ext>
            </a:extLst>
          </p:cNvPr>
          <p:cNvSpPr>
            <a:spLocks noGrp="1"/>
          </p:cNvSpPr>
          <p:nvPr>
            <p:ph type="body" sz="quarter" idx="17" hasCustomPrompt="1"/>
          </p:nvPr>
        </p:nvSpPr>
        <p:spPr>
          <a:xfrm>
            <a:off x="427590" y="418263"/>
            <a:ext cx="11342342"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2674669994"/>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B: 2 Row Title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12192000"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12192000"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3BD82C4-FDC9-274A-98DD-B92B5A0301C8}"/>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6198A3D8-A0F8-B841-B894-867D556EBC08}"/>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D804B5FC-73D2-AA40-8E23-B710BDBB4486}"/>
              </a:ext>
            </a:extLst>
          </p:cNvPr>
          <p:cNvSpPr>
            <a:spLocks noGrp="1"/>
          </p:cNvSpPr>
          <p:nvPr>
            <p:ph type="body" sz="quarter" idx="15" hasCustomPrompt="1"/>
          </p:nvPr>
        </p:nvSpPr>
        <p:spPr>
          <a:xfrm>
            <a:off x="427591" y="3481503"/>
            <a:ext cx="11339866"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B92592C5-2196-3A46-A1AB-F5E39AA11FDE}"/>
              </a:ext>
            </a:extLst>
          </p:cNvPr>
          <p:cNvSpPr>
            <a:spLocks noGrp="1"/>
          </p:cNvSpPr>
          <p:nvPr>
            <p:ph type="body" sz="quarter" idx="17" hasCustomPrompt="1"/>
          </p:nvPr>
        </p:nvSpPr>
        <p:spPr>
          <a:xfrm>
            <a:off x="427590" y="418263"/>
            <a:ext cx="11339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124058879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C: 2 Row Title Yellow/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12192000"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12192000"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F01F040-33B2-434B-96E5-053D31A1ABD3}"/>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2CEB8939-4AA9-714A-B9E9-ED82F9E1D0E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27422AE7-1F74-514B-9651-AF260BF07A3B}"/>
              </a:ext>
            </a:extLst>
          </p:cNvPr>
          <p:cNvSpPr>
            <a:spLocks noGrp="1"/>
          </p:cNvSpPr>
          <p:nvPr>
            <p:ph type="body" sz="quarter" idx="15" hasCustomPrompt="1"/>
          </p:nvPr>
        </p:nvSpPr>
        <p:spPr>
          <a:xfrm>
            <a:off x="427591" y="3481503"/>
            <a:ext cx="11342341"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EFFBC569-C922-124B-AF4C-B2C88E9D3E12}"/>
              </a:ext>
            </a:extLst>
          </p:cNvPr>
          <p:cNvSpPr>
            <a:spLocks noGrp="1"/>
          </p:cNvSpPr>
          <p:nvPr>
            <p:ph type="body" sz="quarter" idx="17" hasCustomPrompt="1"/>
          </p:nvPr>
        </p:nvSpPr>
        <p:spPr>
          <a:xfrm>
            <a:off x="427590" y="418263"/>
            <a:ext cx="11342342"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335513986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A: 3 Column Title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2249AA-6350-3D4B-BF12-CF9277734F39}"/>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72128"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5C62988-2B1C-6246-A678-DC3A4D29FF6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31" name="Text Placeholder 2">
            <a:extLst>
              <a:ext uri="{FF2B5EF4-FFF2-40B4-BE49-F238E27FC236}">
                <a16:creationId xmlns:a16="http://schemas.microsoft.com/office/drawing/2014/main" id="{9C77B6D8-AF96-DB44-83FF-1ABE86BFC432}"/>
              </a:ext>
            </a:extLst>
          </p:cNvPr>
          <p:cNvSpPr>
            <a:spLocks noGrp="1"/>
          </p:cNvSpPr>
          <p:nvPr>
            <p:ph type="body" sz="quarter" idx="12" hasCustomPrompt="1"/>
          </p:nvPr>
        </p:nvSpPr>
        <p:spPr>
          <a:xfrm>
            <a:off x="4333005" y="259185"/>
            <a:ext cx="3513799" cy="5608111"/>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2FC4989A-0FDA-E845-ABDA-9E8343E1E51C}"/>
              </a:ext>
            </a:extLst>
          </p:cNvPr>
          <p:cNvSpPr>
            <a:spLocks noGrp="1"/>
          </p:cNvSpPr>
          <p:nvPr>
            <p:ph type="body" sz="quarter" idx="13" hasCustomPrompt="1"/>
          </p:nvPr>
        </p:nvSpPr>
        <p:spPr>
          <a:xfrm>
            <a:off x="8397513" y="259185"/>
            <a:ext cx="3513799" cy="5608111"/>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34AA2DF-C1E0-4841-A1C2-FD7AA1895DC1}"/>
              </a:ext>
            </a:extLst>
          </p:cNvPr>
          <p:cNvSpPr>
            <a:spLocks noGrp="1"/>
          </p:cNvSpPr>
          <p:nvPr>
            <p:ph type="body" sz="quarter" idx="14" hasCustomPrompt="1"/>
          </p:nvPr>
        </p:nvSpPr>
        <p:spPr>
          <a:xfrm>
            <a:off x="273069" y="259185"/>
            <a:ext cx="3513799" cy="5608111"/>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10" name="Footer Placeholder 11">
            <a:extLst>
              <a:ext uri="{FF2B5EF4-FFF2-40B4-BE49-F238E27FC236}">
                <a16:creationId xmlns:a16="http://schemas.microsoft.com/office/drawing/2014/main" id="{8B962768-0913-C848-8C74-DD71546517FF}"/>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58834104"/>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B: 3 Column Title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2249AA-6350-3D4B-BF12-CF9277734F39}"/>
              </a:ext>
            </a:extLst>
          </p:cNvPr>
          <p:cNvSpPr/>
          <p:nvPr userDrawn="1"/>
        </p:nvSpPr>
        <p:spPr>
          <a:xfrm>
            <a:off x="0" y="0"/>
            <a:ext cx="405993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7212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5C62988-2B1C-6246-A678-DC3A4D29FF6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31" name="Text Placeholder 2">
            <a:extLst>
              <a:ext uri="{FF2B5EF4-FFF2-40B4-BE49-F238E27FC236}">
                <a16:creationId xmlns:a16="http://schemas.microsoft.com/office/drawing/2014/main" id="{9C77B6D8-AF96-DB44-83FF-1ABE86BFC432}"/>
              </a:ext>
            </a:extLst>
          </p:cNvPr>
          <p:cNvSpPr>
            <a:spLocks noGrp="1"/>
          </p:cNvSpPr>
          <p:nvPr>
            <p:ph type="body" sz="quarter" idx="12" hasCustomPrompt="1"/>
          </p:nvPr>
        </p:nvSpPr>
        <p:spPr>
          <a:xfrm>
            <a:off x="4333005" y="259185"/>
            <a:ext cx="3513799" cy="5608111"/>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2FC4989A-0FDA-E845-ABDA-9E8343E1E51C}"/>
              </a:ext>
            </a:extLst>
          </p:cNvPr>
          <p:cNvSpPr>
            <a:spLocks noGrp="1"/>
          </p:cNvSpPr>
          <p:nvPr>
            <p:ph type="body" sz="quarter" idx="13" hasCustomPrompt="1"/>
          </p:nvPr>
        </p:nvSpPr>
        <p:spPr>
          <a:xfrm>
            <a:off x="8397513" y="259185"/>
            <a:ext cx="3513799" cy="5608111"/>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34AA2DF-C1E0-4841-A1C2-FD7AA1895DC1}"/>
              </a:ext>
            </a:extLst>
          </p:cNvPr>
          <p:cNvSpPr>
            <a:spLocks noGrp="1"/>
          </p:cNvSpPr>
          <p:nvPr>
            <p:ph type="body" sz="quarter" idx="14" hasCustomPrompt="1"/>
          </p:nvPr>
        </p:nvSpPr>
        <p:spPr>
          <a:xfrm>
            <a:off x="273069" y="259185"/>
            <a:ext cx="3513799" cy="5608111"/>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10" name="Footer Placeholder 11">
            <a:extLst>
              <a:ext uri="{FF2B5EF4-FFF2-40B4-BE49-F238E27FC236}">
                <a16:creationId xmlns:a16="http://schemas.microsoft.com/office/drawing/2014/main" id="{1F1E8897-BCD1-8D43-935F-80FCF6D08A9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24324032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 Title Slide + 3 Imag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4125E3-665A-2445-862F-DEB014602960}"/>
              </a:ext>
            </a:extLst>
          </p:cNvPr>
          <p:cNvPicPr>
            <a:picLocks noChangeAspect="1"/>
          </p:cNvPicPr>
          <p:nvPr userDrawn="1"/>
        </p:nvPicPr>
        <p:blipFill>
          <a:blip r:embed="rId2"/>
          <a:stretch>
            <a:fillRect/>
          </a:stretch>
        </p:blipFill>
        <p:spPr>
          <a:xfrm>
            <a:off x="5106835" y="1824545"/>
            <a:ext cx="2001470" cy="1099400"/>
          </a:xfrm>
          <a:prstGeom prst="rect">
            <a:avLst/>
          </a:prstGeom>
        </p:spPr>
      </p:pic>
      <p:sp>
        <p:nvSpPr>
          <p:cNvPr id="5" name="Slide Number Placeholder 4">
            <a:extLst>
              <a:ext uri="{FF2B5EF4-FFF2-40B4-BE49-F238E27FC236}">
                <a16:creationId xmlns:a16="http://schemas.microsoft.com/office/drawing/2014/main" id="{89E8B521-8C16-8448-916A-77153B24D825}"/>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18" name="Rectangle 17">
            <a:extLst>
              <a:ext uri="{FF2B5EF4-FFF2-40B4-BE49-F238E27FC236}">
                <a16:creationId xmlns:a16="http://schemas.microsoft.com/office/drawing/2014/main" id="{E4A3D5B0-5155-6344-8F1E-B53ACFD6FF13}"/>
              </a:ext>
            </a:extLst>
          </p:cNvPr>
          <p:cNvSpPr/>
          <p:nvPr userDrawn="1"/>
        </p:nvSpPr>
        <p:spPr>
          <a:xfrm>
            <a:off x="0" y="0"/>
            <a:ext cx="2048256"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D61A3E-3886-994D-9A81-98D410A2E9A7}"/>
              </a:ext>
            </a:extLst>
          </p:cNvPr>
          <p:cNvSpPr/>
          <p:nvPr userDrawn="1"/>
        </p:nvSpPr>
        <p:spPr>
          <a:xfrm>
            <a:off x="2043435" y="2039112"/>
            <a:ext cx="2053077"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72FD41-CDD9-6D4E-8501-1B95A1B2FD88}"/>
              </a:ext>
            </a:extLst>
          </p:cNvPr>
          <p:cNvSpPr/>
          <p:nvPr userDrawn="1"/>
        </p:nvSpPr>
        <p:spPr>
          <a:xfrm>
            <a:off x="0" y="4078224"/>
            <a:ext cx="2048256" cy="20316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16">
            <a:extLst>
              <a:ext uri="{FF2B5EF4-FFF2-40B4-BE49-F238E27FC236}">
                <a16:creationId xmlns:a16="http://schemas.microsoft.com/office/drawing/2014/main" id="{F1BA8C19-5D42-AD4D-899A-FE349FDAF5D2}"/>
              </a:ext>
            </a:extLst>
          </p:cNvPr>
          <p:cNvSpPr>
            <a:spLocks noGrp="1"/>
          </p:cNvSpPr>
          <p:nvPr>
            <p:ph type="pic" sz="quarter" idx="10" hasCustomPrompt="1"/>
          </p:nvPr>
        </p:nvSpPr>
        <p:spPr>
          <a:xfrm>
            <a:off x="2043113" y="0"/>
            <a:ext cx="2052637" cy="2038350"/>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27" name="Picture Placeholder 18">
            <a:extLst>
              <a:ext uri="{FF2B5EF4-FFF2-40B4-BE49-F238E27FC236}">
                <a16:creationId xmlns:a16="http://schemas.microsoft.com/office/drawing/2014/main" id="{25542DB7-D6D4-DF4D-BF3E-AC7AE0B149AB}"/>
              </a:ext>
            </a:extLst>
          </p:cNvPr>
          <p:cNvSpPr>
            <a:spLocks noGrp="1"/>
          </p:cNvSpPr>
          <p:nvPr>
            <p:ph type="pic" sz="quarter" idx="11" hasCustomPrompt="1"/>
          </p:nvPr>
        </p:nvSpPr>
        <p:spPr>
          <a:xfrm>
            <a:off x="0" y="2038350"/>
            <a:ext cx="2043113" cy="2039112"/>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28" name="Picture Placeholder 20">
            <a:extLst>
              <a:ext uri="{FF2B5EF4-FFF2-40B4-BE49-F238E27FC236}">
                <a16:creationId xmlns:a16="http://schemas.microsoft.com/office/drawing/2014/main" id="{CF20C228-29FA-9D40-AABF-FC5DF1CB13A9}"/>
              </a:ext>
            </a:extLst>
          </p:cNvPr>
          <p:cNvSpPr>
            <a:spLocks noGrp="1"/>
          </p:cNvSpPr>
          <p:nvPr>
            <p:ph type="pic" sz="quarter" idx="12" hasCustomPrompt="1"/>
          </p:nvPr>
        </p:nvSpPr>
        <p:spPr>
          <a:xfrm>
            <a:off x="2043113" y="4076699"/>
            <a:ext cx="2052637" cy="2033209"/>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15" name="Footer Placeholder 11">
            <a:extLst>
              <a:ext uri="{FF2B5EF4-FFF2-40B4-BE49-F238E27FC236}">
                <a16:creationId xmlns:a16="http://schemas.microsoft.com/office/drawing/2014/main" id="{4E08F0DF-855D-8447-9B4D-BC1E0F050CA0}"/>
              </a:ext>
            </a:extLst>
          </p:cNvPr>
          <p:cNvSpPr>
            <a:spLocks noGrp="1"/>
          </p:cNvSpPr>
          <p:nvPr>
            <p:ph type="ftr" sz="quarter" idx="24"/>
          </p:nvPr>
        </p:nvSpPr>
        <p:spPr>
          <a:xfrm>
            <a:off x="3060495" y="6285232"/>
            <a:ext cx="6093102" cy="358354"/>
          </a:xfrm>
          <a:prstGeom prst="rect">
            <a:avLst/>
          </a:prstGeom>
        </p:spPr>
        <p:txBody>
          <a:bodyPr/>
          <a:lstStyle/>
          <a:p>
            <a:r>
              <a:rPr lang="en-US"/>
              <a:t>© 2021 CHS Inc. Public</a:t>
            </a:r>
            <a:endParaRPr lang="en-US" dirty="0"/>
          </a:p>
        </p:txBody>
      </p:sp>
      <p:sp>
        <p:nvSpPr>
          <p:cNvPr id="16" name="Text Placeholder 2">
            <a:extLst>
              <a:ext uri="{FF2B5EF4-FFF2-40B4-BE49-F238E27FC236}">
                <a16:creationId xmlns:a16="http://schemas.microsoft.com/office/drawing/2014/main" id="{F18C9C62-82D3-3847-BD21-CF01E1E9621C}"/>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22" name="Text Placeholder 2">
            <a:extLst>
              <a:ext uri="{FF2B5EF4-FFF2-40B4-BE49-F238E27FC236}">
                <a16:creationId xmlns:a16="http://schemas.microsoft.com/office/drawing/2014/main" id="{D5186D98-C5BF-564B-83E4-DEC049EAEFC6}"/>
              </a:ext>
            </a:extLst>
          </p:cNvPr>
          <p:cNvSpPr>
            <a:spLocks noGrp="1"/>
          </p:cNvSpPr>
          <p:nvPr>
            <p:ph type="body" sz="quarter" idx="14" hasCustomPrompt="1"/>
          </p:nvPr>
        </p:nvSpPr>
        <p:spPr>
          <a:xfrm>
            <a:off x="5068654" y="3939079"/>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1 (Ex. Presenter’s Name)</a:t>
            </a:r>
          </a:p>
        </p:txBody>
      </p:sp>
      <p:sp>
        <p:nvSpPr>
          <p:cNvPr id="23" name="Text Placeholder 2">
            <a:extLst>
              <a:ext uri="{FF2B5EF4-FFF2-40B4-BE49-F238E27FC236}">
                <a16:creationId xmlns:a16="http://schemas.microsoft.com/office/drawing/2014/main" id="{87FE8858-C508-2F46-9074-1B487A721A53}"/>
              </a:ext>
            </a:extLst>
          </p:cNvPr>
          <p:cNvSpPr>
            <a:spLocks noGrp="1"/>
          </p:cNvSpPr>
          <p:nvPr>
            <p:ph type="body" sz="quarter" idx="21" hasCustomPrompt="1"/>
          </p:nvPr>
        </p:nvSpPr>
        <p:spPr>
          <a:xfrm>
            <a:off x="5068654" y="4277277"/>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2 (Ex. Presenter’s Dept.)</a:t>
            </a:r>
          </a:p>
        </p:txBody>
      </p:sp>
      <p:sp>
        <p:nvSpPr>
          <p:cNvPr id="24" name="Text Placeholder 2">
            <a:extLst>
              <a:ext uri="{FF2B5EF4-FFF2-40B4-BE49-F238E27FC236}">
                <a16:creationId xmlns:a16="http://schemas.microsoft.com/office/drawing/2014/main" id="{AA5D87D8-4332-A141-9264-3D319291EF7E}"/>
              </a:ext>
            </a:extLst>
          </p:cNvPr>
          <p:cNvSpPr>
            <a:spLocks noGrp="1"/>
          </p:cNvSpPr>
          <p:nvPr>
            <p:ph type="body" sz="quarter" idx="23" hasCustomPrompt="1"/>
          </p:nvPr>
        </p:nvSpPr>
        <p:spPr>
          <a:xfrm>
            <a:off x="5068654" y="4615474"/>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3 (Ex. Date)</a:t>
            </a:r>
          </a:p>
        </p:txBody>
      </p:sp>
    </p:spTree>
    <p:extLst>
      <p:ext uri="{BB962C8B-B14F-4D97-AF65-F5344CB8AC3E}">
        <p14:creationId xmlns:p14="http://schemas.microsoft.com/office/powerpoint/2010/main" val="1962162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C: 3 Column Title Yellow/Oran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2249AA-6350-3D4B-BF12-CF9277734F39}"/>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7212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5C62988-2B1C-6246-A678-DC3A4D29FF6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31" name="Text Placeholder 2">
            <a:extLst>
              <a:ext uri="{FF2B5EF4-FFF2-40B4-BE49-F238E27FC236}">
                <a16:creationId xmlns:a16="http://schemas.microsoft.com/office/drawing/2014/main" id="{9C77B6D8-AF96-DB44-83FF-1ABE86BFC432}"/>
              </a:ext>
            </a:extLst>
          </p:cNvPr>
          <p:cNvSpPr>
            <a:spLocks noGrp="1"/>
          </p:cNvSpPr>
          <p:nvPr>
            <p:ph type="body" sz="quarter" idx="12" hasCustomPrompt="1"/>
          </p:nvPr>
        </p:nvSpPr>
        <p:spPr>
          <a:xfrm>
            <a:off x="4333005" y="259185"/>
            <a:ext cx="3513799" cy="5608111"/>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2FC4989A-0FDA-E845-ABDA-9E8343E1E51C}"/>
              </a:ext>
            </a:extLst>
          </p:cNvPr>
          <p:cNvSpPr>
            <a:spLocks noGrp="1"/>
          </p:cNvSpPr>
          <p:nvPr>
            <p:ph type="body" sz="quarter" idx="13" hasCustomPrompt="1"/>
          </p:nvPr>
        </p:nvSpPr>
        <p:spPr>
          <a:xfrm>
            <a:off x="8397513" y="259185"/>
            <a:ext cx="3513799" cy="5608111"/>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34AA2DF-C1E0-4841-A1C2-FD7AA1895DC1}"/>
              </a:ext>
            </a:extLst>
          </p:cNvPr>
          <p:cNvSpPr>
            <a:spLocks noGrp="1"/>
          </p:cNvSpPr>
          <p:nvPr>
            <p:ph type="body" sz="quarter" idx="14" hasCustomPrompt="1"/>
          </p:nvPr>
        </p:nvSpPr>
        <p:spPr>
          <a:xfrm>
            <a:off x="273069" y="259185"/>
            <a:ext cx="3513799" cy="5608111"/>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10" name="Footer Placeholder 11">
            <a:extLst>
              <a:ext uri="{FF2B5EF4-FFF2-40B4-BE49-F238E27FC236}">
                <a16:creationId xmlns:a16="http://schemas.microsoft.com/office/drawing/2014/main" id="{0532B1AC-2E88-0A41-B7DC-89C951BF0E29}"/>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14833609"/>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A: 2x2 Titl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4723C1-D2E9-9F44-B87B-D905669B20E1}"/>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A882FE66-FE60-DF40-A591-52AB6B4CAFD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CB7E0739-3446-AD4F-BF9C-50C5D43B6175}"/>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002E2E76-AB5E-3242-B5FC-0C7684B64399}"/>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24BE025A-F2E9-654A-9BE2-AC71D7ACE771}"/>
              </a:ext>
            </a:extLst>
          </p:cNvPr>
          <p:cNvSpPr>
            <a:spLocks noGrp="1"/>
          </p:cNvSpPr>
          <p:nvPr>
            <p:ph type="body" sz="quarter" idx="17" hasCustomPrompt="1"/>
          </p:nvPr>
        </p:nvSpPr>
        <p:spPr>
          <a:xfrm>
            <a:off x="427590" y="41826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0" name="Text Placeholder 2">
            <a:extLst>
              <a:ext uri="{FF2B5EF4-FFF2-40B4-BE49-F238E27FC236}">
                <a16:creationId xmlns:a16="http://schemas.microsoft.com/office/drawing/2014/main" id="{DA5C87F3-5632-CE49-8C0F-C1621B520C41}"/>
              </a:ext>
            </a:extLst>
          </p:cNvPr>
          <p:cNvSpPr>
            <a:spLocks noGrp="1"/>
          </p:cNvSpPr>
          <p:nvPr>
            <p:ph type="body" sz="quarter" idx="18" hasCustomPrompt="1"/>
          </p:nvPr>
        </p:nvSpPr>
        <p:spPr>
          <a:xfrm>
            <a:off x="6523590" y="3473217"/>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2816269161"/>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B: 2x2 Title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3BD82C4-FDC9-274A-98DD-B92B5A0301C8}"/>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6198A3D8-A0F8-B841-B894-867D556EBC08}"/>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D804B5FC-73D2-AA40-8E23-B710BDBB4486}"/>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E4AFF1B2-ACFE-0B4D-BF44-05AE0007A471}"/>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B92592C5-2196-3A46-A1AB-F5E39AA11FDE}"/>
              </a:ext>
            </a:extLst>
          </p:cNvPr>
          <p:cNvSpPr>
            <a:spLocks noGrp="1"/>
          </p:cNvSpPr>
          <p:nvPr>
            <p:ph type="body" sz="quarter" idx="17" hasCustomPrompt="1"/>
          </p:nvPr>
        </p:nvSpPr>
        <p:spPr>
          <a:xfrm>
            <a:off x="427590" y="41826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0" name="Text Placeholder 2">
            <a:extLst>
              <a:ext uri="{FF2B5EF4-FFF2-40B4-BE49-F238E27FC236}">
                <a16:creationId xmlns:a16="http://schemas.microsoft.com/office/drawing/2014/main" id="{5AEBC130-A570-6B47-9091-5953B9FD154B}"/>
              </a:ext>
            </a:extLst>
          </p:cNvPr>
          <p:cNvSpPr>
            <a:spLocks noGrp="1"/>
          </p:cNvSpPr>
          <p:nvPr>
            <p:ph type="body" sz="quarter" idx="18" hasCustomPrompt="1"/>
          </p:nvPr>
        </p:nvSpPr>
        <p:spPr>
          <a:xfrm>
            <a:off x="6523590" y="3473217"/>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291859662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C: 2x2 Title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F01F040-33B2-434B-96E5-053D31A1ABD3}"/>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2CEB8939-4AA9-714A-B9E9-ED82F9E1D0E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Text Placeholder 2">
            <a:extLst>
              <a:ext uri="{FF2B5EF4-FFF2-40B4-BE49-F238E27FC236}">
                <a16:creationId xmlns:a16="http://schemas.microsoft.com/office/drawing/2014/main" id="{27422AE7-1F74-514B-9651-AF260BF07A3B}"/>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077659A5-3082-E74E-A8D1-B32A0E87C123}"/>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EFFBC569-C922-124B-AF4C-B2C88E9D3E12}"/>
              </a:ext>
            </a:extLst>
          </p:cNvPr>
          <p:cNvSpPr>
            <a:spLocks noGrp="1"/>
          </p:cNvSpPr>
          <p:nvPr>
            <p:ph type="body" sz="quarter" idx="17" hasCustomPrompt="1"/>
          </p:nvPr>
        </p:nvSpPr>
        <p:spPr>
          <a:xfrm>
            <a:off x="427590" y="41826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0" name="Text Placeholder 2">
            <a:extLst>
              <a:ext uri="{FF2B5EF4-FFF2-40B4-BE49-F238E27FC236}">
                <a16:creationId xmlns:a16="http://schemas.microsoft.com/office/drawing/2014/main" id="{930EA5DF-EF64-1D46-9CE5-7713623EB97B}"/>
              </a:ext>
            </a:extLst>
          </p:cNvPr>
          <p:cNvSpPr>
            <a:spLocks noGrp="1"/>
          </p:cNvSpPr>
          <p:nvPr>
            <p:ph type="body" sz="quarter" idx="18" hasCustomPrompt="1"/>
          </p:nvPr>
        </p:nvSpPr>
        <p:spPr>
          <a:xfrm>
            <a:off x="6523590" y="3473217"/>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97188842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A: Blank Slide">
    <p:spTree>
      <p:nvGrpSpPr>
        <p:cNvPr id="1" name=""/>
        <p:cNvGrpSpPr/>
        <p:nvPr/>
      </p:nvGrpSpPr>
      <p:grpSpPr>
        <a:xfrm>
          <a:off x="0" y="0"/>
          <a:ext cx="0" cy="0"/>
          <a:chOff x="0" y="0"/>
          <a:chExt cx="0" cy="0"/>
        </a:xfrm>
      </p:grpSpPr>
      <p:sp>
        <p:nvSpPr>
          <p:cNvPr id="77" name="Slide Number Placeholder 76">
            <a:extLst>
              <a:ext uri="{FF2B5EF4-FFF2-40B4-BE49-F238E27FC236}">
                <a16:creationId xmlns:a16="http://schemas.microsoft.com/office/drawing/2014/main" id="{A21BE858-87E5-A042-BB17-EBB81BFC2B2B}"/>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08B5C9D3-AC78-104F-B40E-E2B8C4CFA89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006306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B: Full Image Slide">
    <p:spTree>
      <p:nvGrpSpPr>
        <p:cNvPr id="1" name=""/>
        <p:cNvGrpSpPr/>
        <p:nvPr/>
      </p:nvGrpSpPr>
      <p:grpSpPr>
        <a:xfrm>
          <a:off x="0" y="0"/>
          <a:ext cx="0" cy="0"/>
          <a:chOff x="0" y="0"/>
          <a:chExt cx="0" cy="0"/>
        </a:xfrm>
      </p:grpSpPr>
      <p:sp>
        <p:nvSpPr>
          <p:cNvPr id="77" name="Slide Number Placeholder 76">
            <a:extLst>
              <a:ext uri="{FF2B5EF4-FFF2-40B4-BE49-F238E27FC236}">
                <a16:creationId xmlns:a16="http://schemas.microsoft.com/office/drawing/2014/main" id="{A21BE858-87E5-A042-BB17-EBB81BFC2B2B}"/>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08B5C9D3-AC78-104F-B40E-E2B8C4CFA89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7" name="Picture Placeholder 3">
            <a:extLst>
              <a:ext uri="{FF2B5EF4-FFF2-40B4-BE49-F238E27FC236}">
                <a16:creationId xmlns:a16="http://schemas.microsoft.com/office/drawing/2014/main" id="{F6C1BEB8-4D46-7F46-968E-7037B60ADAE1}"/>
              </a:ext>
            </a:extLst>
          </p:cNvPr>
          <p:cNvSpPr>
            <a:spLocks noGrp="1"/>
          </p:cNvSpPr>
          <p:nvPr>
            <p:ph type="pic" sz="quarter" idx="12" hasCustomPrompt="1"/>
          </p:nvPr>
        </p:nvSpPr>
        <p:spPr>
          <a:xfrm>
            <a:off x="0" y="0"/>
            <a:ext cx="12192000" cy="6109909"/>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Tree>
    <p:extLst>
      <p:ext uri="{BB962C8B-B14F-4D97-AF65-F5344CB8AC3E}">
        <p14:creationId xmlns:p14="http://schemas.microsoft.com/office/powerpoint/2010/main" val="2173726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C: Full Multi-Content Slide">
    <p:spTree>
      <p:nvGrpSpPr>
        <p:cNvPr id="1" name=""/>
        <p:cNvGrpSpPr/>
        <p:nvPr/>
      </p:nvGrpSpPr>
      <p:grpSpPr>
        <a:xfrm>
          <a:off x="0" y="0"/>
          <a:ext cx="0" cy="0"/>
          <a:chOff x="0" y="0"/>
          <a:chExt cx="0" cy="0"/>
        </a:xfrm>
      </p:grpSpPr>
      <p:sp>
        <p:nvSpPr>
          <p:cNvPr id="77" name="Slide Number Placeholder 76">
            <a:extLst>
              <a:ext uri="{FF2B5EF4-FFF2-40B4-BE49-F238E27FC236}">
                <a16:creationId xmlns:a16="http://schemas.microsoft.com/office/drawing/2014/main" id="{A21BE858-87E5-A042-BB17-EBB81BFC2B2B}"/>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08B5C9D3-AC78-104F-B40E-E2B8C4CFA89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8" name="Content Placeholder 4">
            <a:extLst>
              <a:ext uri="{FF2B5EF4-FFF2-40B4-BE49-F238E27FC236}">
                <a16:creationId xmlns:a16="http://schemas.microsoft.com/office/drawing/2014/main" id="{5CC78341-1813-3047-AC45-A91E899429C4}"/>
              </a:ext>
            </a:extLst>
          </p:cNvPr>
          <p:cNvSpPr>
            <a:spLocks noGrp="1"/>
          </p:cNvSpPr>
          <p:nvPr>
            <p:ph sz="quarter" idx="27" hasCustomPrompt="1"/>
          </p:nvPr>
        </p:nvSpPr>
        <p:spPr>
          <a:xfrm>
            <a:off x="0" y="1"/>
            <a:ext cx="12191999" cy="6109908"/>
          </a:xfrm>
        </p:spPr>
        <p:txBody>
          <a:bodyPr anchor="ctr">
            <a:normAutofit/>
          </a:bodyPr>
          <a:lstStyle>
            <a:lvl1pPr marL="0" indent="0" algn="ctr">
              <a:buNone/>
              <a:defRPr sz="24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No images. Text, icons, charts, tables, videos and SmartArt only. </a:t>
            </a:r>
          </a:p>
        </p:txBody>
      </p:sp>
    </p:spTree>
    <p:extLst>
      <p:ext uri="{BB962C8B-B14F-4D97-AF65-F5344CB8AC3E}">
        <p14:creationId xmlns:p14="http://schemas.microsoft.com/office/powerpoint/2010/main" val="3119062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A: Title + Content White">
    <p:spTree>
      <p:nvGrpSpPr>
        <p:cNvPr id="1" name=""/>
        <p:cNvGrpSpPr/>
        <p:nvPr/>
      </p:nvGrpSpPr>
      <p:grpSpPr>
        <a:xfrm>
          <a:off x="0" y="0"/>
          <a:ext cx="0" cy="0"/>
          <a:chOff x="0" y="0"/>
          <a:chExt cx="0" cy="0"/>
        </a:xfrm>
      </p:grpSpPr>
      <p:sp>
        <p:nvSpPr>
          <p:cNvPr id="77" name="Slide Number Placeholder 76">
            <a:extLst>
              <a:ext uri="{FF2B5EF4-FFF2-40B4-BE49-F238E27FC236}">
                <a16:creationId xmlns:a16="http://schemas.microsoft.com/office/drawing/2014/main" id="{A21BE858-87E5-A042-BB17-EBB81BFC2B2B}"/>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82" name="Text Placeholder 2">
            <a:extLst>
              <a:ext uri="{FF2B5EF4-FFF2-40B4-BE49-F238E27FC236}">
                <a16:creationId xmlns:a16="http://schemas.microsoft.com/office/drawing/2014/main" id="{C6F52D02-C883-3043-BEBF-409163073D62}"/>
              </a:ext>
            </a:extLst>
          </p:cNvPr>
          <p:cNvSpPr>
            <a:spLocks noGrp="1"/>
          </p:cNvSpPr>
          <p:nvPr>
            <p:ph type="body" sz="quarter" idx="16"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83" name="Text Placeholder 4">
            <a:extLst>
              <a:ext uri="{FF2B5EF4-FFF2-40B4-BE49-F238E27FC236}">
                <a16:creationId xmlns:a16="http://schemas.microsoft.com/office/drawing/2014/main" id="{B83ABAE1-7EF8-0441-AC66-E24849EEC454}"/>
              </a:ext>
            </a:extLst>
          </p:cNvPr>
          <p:cNvSpPr>
            <a:spLocks noGrp="1"/>
          </p:cNvSpPr>
          <p:nvPr>
            <p:ph type="body" sz="quarter" idx="12"/>
          </p:nvPr>
        </p:nvSpPr>
        <p:spPr>
          <a:xfrm>
            <a:off x="657181" y="1374070"/>
            <a:ext cx="10081012" cy="4190053"/>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1">
            <a:extLst>
              <a:ext uri="{FF2B5EF4-FFF2-40B4-BE49-F238E27FC236}">
                <a16:creationId xmlns:a16="http://schemas.microsoft.com/office/drawing/2014/main" id="{08B5C9D3-AC78-104F-B40E-E2B8C4CFA89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854144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B: Title + Conten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EAE8EE-6A5E-564F-9560-D97A91EAFCCD}"/>
              </a:ext>
            </a:extLst>
          </p:cNvPr>
          <p:cNvSpPr/>
          <p:nvPr userDrawn="1"/>
        </p:nvSpPr>
        <p:spPr>
          <a:xfrm>
            <a:off x="0" y="0"/>
            <a:ext cx="12192000" cy="686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842FBD42-9E8C-154F-BAF5-8D1A36007FCA}"/>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755B6202-9CA2-D44B-9818-584C5C10C238}"/>
              </a:ext>
            </a:extLst>
          </p:cNvPr>
          <p:cNvSpPr>
            <a:spLocks noGrp="1"/>
          </p:cNvSpPr>
          <p:nvPr>
            <p:ph type="body" sz="quarter" idx="12"/>
          </p:nvPr>
        </p:nvSpPr>
        <p:spPr>
          <a:xfrm>
            <a:off x="657181" y="1374070"/>
            <a:ext cx="10081012" cy="4190053"/>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7FA99BFB-3436-754F-A275-36B7022D7BA2}"/>
              </a:ext>
            </a:extLst>
          </p:cNvPr>
          <p:cNvSpPr>
            <a:spLocks noGrp="1"/>
          </p:cNvSpPr>
          <p:nvPr>
            <p:ph type="sldNum" sz="quarter" idx="14"/>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A6296920-A411-374D-A831-C6E3A2CD502B}"/>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35260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C: Title + Content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0CDDD3-1717-BD43-A967-1193ECB74AE4}"/>
              </a:ext>
            </a:extLst>
          </p:cNvPr>
          <p:cNvSpPr/>
          <p:nvPr userDrawn="1"/>
        </p:nvSpPr>
        <p:spPr>
          <a:xfrm>
            <a:off x="0" y="0"/>
            <a:ext cx="12192000" cy="686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BBB27465-08D4-C040-97A6-531BA43B75D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DA67E6F3-03BF-2F49-92D2-C1A9662AC4B8}"/>
              </a:ext>
            </a:extLst>
          </p:cNvPr>
          <p:cNvSpPr>
            <a:spLocks noGrp="1"/>
          </p:cNvSpPr>
          <p:nvPr>
            <p:ph type="body" sz="quarter" idx="12"/>
          </p:nvPr>
        </p:nvSpPr>
        <p:spPr>
          <a:xfrm>
            <a:off x="657181" y="1374070"/>
            <a:ext cx="10081012" cy="4190053"/>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E90ED10E-589B-7240-B18B-51446C0D4D24}"/>
              </a:ext>
            </a:extLst>
          </p:cNvPr>
          <p:cNvSpPr>
            <a:spLocks noGrp="1"/>
          </p:cNvSpPr>
          <p:nvPr>
            <p:ph type="sldNum" sz="quarter" idx="14"/>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6F5E9F91-040B-0146-B300-33C04AAA422F}"/>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77242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 Title Slide + 1 Imag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521FC0-FCD8-FB40-B5C0-396F96C1895C}"/>
              </a:ext>
            </a:extLst>
          </p:cNvPr>
          <p:cNvPicPr>
            <a:picLocks noChangeAspect="1"/>
          </p:cNvPicPr>
          <p:nvPr userDrawn="1"/>
        </p:nvPicPr>
        <p:blipFill>
          <a:blip r:embed="rId2"/>
          <a:stretch>
            <a:fillRect/>
          </a:stretch>
        </p:blipFill>
        <p:spPr>
          <a:xfrm>
            <a:off x="5106835" y="1824545"/>
            <a:ext cx="2001470" cy="1099400"/>
          </a:xfrm>
          <a:prstGeom prst="rect">
            <a:avLst/>
          </a:prstGeom>
        </p:spPr>
      </p:pic>
      <p:sp>
        <p:nvSpPr>
          <p:cNvPr id="4" name="Picture Placeholder 3">
            <a:extLst>
              <a:ext uri="{FF2B5EF4-FFF2-40B4-BE49-F238E27FC236}">
                <a16:creationId xmlns:a16="http://schemas.microsoft.com/office/drawing/2014/main" id="{872642B0-3BDE-6B42-B612-D0CE222AB751}"/>
              </a:ext>
            </a:extLst>
          </p:cNvPr>
          <p:cNvSpPr>
            <a:spLocks noGrp="1"/>
          </p:cNvSpPr>
          <p:nvPr>
            <p:ph type="pic" sz="quarter" idx="15" hasCustomPrompt="1"/>
          </p:nvPr>
        </p:nvSpPr>
        <p:spPr>
          <a:xfrm>
            <a:off x="0" y="0"/>
            <a:ext cx="4060825" cy="6109909"/>
          </a:xfrm>
        </p:spPr>
        <p:txBody>
          <a:bodyPr anchor="ctr"/>
          <a:lstStyle>
            <a:lvl1pPr marL="0" indent="0" algn="ctr">
              <a:buNone/>
              <a:defRPr/>
            </a:lvl1pPr>
          </a:lstStyle>
          <a:p>
            <a:r>
              <a:rPr lang="en-US" dirty="0"/>
              <a:t>Image</a:t>
            </a:r>
          </a:p>
        </p:txBody>
      </p:sp>
      <p:sp>
        <p:nvSpPr>
          <p:cNvPr id="29" name="Slide Number Placeholder 28">
            <a:extLst>
              <a:ext uri="{FF2B5EF4-FFF2-40B4-BE49-F238E27FC236}">
                <a16:creationId xmlns:a16="http://schemas.microsoft.com/office/drawing/2014/main" id="{6341CD7D-8A38-6042-8788-2DD206D2FAAA}"/>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6258C040-7521-1848-8EDC-5D8E780B2BD3}"/>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5" name="Text Placeholder 2">
            <a:extLst>
              <a:ext uri="{FF2B5EF4-FFF2-40B4-BE49-F238E27FC236}">
                <a16:creationId xmlns:a16="http://schemas.microsoft.com/office/drawing/2014/main" id="{546D6DF3-4B4A-0745-8F60-6EAACF4270F5}"/>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16" name="Text Placeholder 2">
            <a:extLst>
              <a:ext uri="{FF2B5EF4-FFF2-40B4-BE49-F238E27FC236}">
                <a16:creationId xmlns:a16="http://schemas.microsoft.com/office/drawing/2014/main" id="{EA0A9A37-5B43-A441-980A-1990C6B69AF1}"/>
              </a:ext>
            </a:extLst>
          </p:cNvPr>
          <p:cNvSpPr>
            <a:spLocks noGrp="1"/>
          </p:cNvSpPr>
          <p:nvPr>
            <p:ph type="body" sz="quarter" idx="14" hasCustomPrompt="1"/>
          </p:nvPr>
        </p:nvSpPr>
        <p:spPr>
          <a:xfrm>
            <a:off x="5068654" y="3939079"/>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1 (Ex. Presenter’s Name)</a:t>
            </a:r>
          </a:p>
        </p:txBody>
      </p:sp>
      <p:sp>
        <p:nvSpPr>
          <p:cNvPr id="17" name="Text Placeholder 2">
            <a:extLst>
              <a:ext uri="{FF2B5EF4-FFF2-40B4-BE49-F238E27FC236}">
                <a16:creationId xmlns:a16="http://schemas.microsoft.com/office/drawing/2014/main" id="{44DE1B3D-720A-D34D-9CB2-825C90D28F12}"/>
              </a:ext>
            </a:extLst>
          </p:cNvPr>
          <p:cNvSpPr>
            <a:spLocks noGrp="1"/>
          </p:cNvSpPr>
          <p:nvPr>
            <p:ph type="body" sz="quarter" idx="21" hasCustomPrompt="1"/>
          </p:nvPr>
        </p:nvSpPr>
        <p:spPr>
          <a:xfrm>
            <a:off x="5068654" y="4277277"/>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2 (Ex. Presenter’s Dept.)</a:t>
            </a:r>
          </a:p>
        </p:txBody>
      </p:sp>
      <p:sp>
        <p:nvSpPr>
          <p:cNvPr id="18" name="Text Placeholder 2">
            <a:extLst>
              <a:ext uri="{FF2B5EF4-FFF2-40B4-BE49-F238E27FC236}">
                <a16:creationId xmlns:a16="http://schemas.microsoft.com/office/drawing/2014/main" id="{58899929-94B1-EA4A-A64B-FEF13FB8C65A}"/>
              </a:ext>
            </a:extLst>
          </p:cNvPr>
          <p:cNvSpPr>
            <a:spLocks noGrp="1"/>
          </p:cNvSpPr>
          <p:nvPr>
            <p:ph type="body" sz="quarter" idx="23" hasCustomPrompt="1"/>
          </p:nvPr>
        </p:nvSpPr>
        <p:spPr>
          <a:xfrm>
            <a:off x="5068654" y="4615474"/>
            <a:ext cx="6524003" cy="228600"/>
          </a:xfrm>
        </p:spPr>
        <p:txBody>
          <a:bodyPr anchor="ctr">
            <a:noAutofit/>
          </a:bodyPr>
          <a:lstStyle>
            <a:lvl1pPr marL="0" indent="0">
              <a:lnSpc>
                <a:spcPct val="100000"/>
              </a:lnSpc>
              <a:buNone/>
              <a:defRPr sz="2400">
                <a:solidFill>
                  <a:schemeClr val="bg2"/>
                </a:solidFill>
              </a:defRPr>
            </a:lvl1pPr>
          </a:lstStyle>
          <a:p>
            <a:pPr lvl="0"/>
            <a:r>
              <a:rPr lang="en-US" dirty="0"/>
              <a:t>Field 3 (Ex. Date)</a:t>
            </a:r>
          </a:p>
        </p:txBody>
      </p:sp>
    </p:spTree>
    <p:extLst>
      <p:ext uri="{BB962C8B-B14F-4D97-AF65-F5344CB8AC3E}">
        <p14:creationId xmlns:p14="http://schemas.microsoft.com/office/powerpoint/2010/main" val="2030926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D: Title + Content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0CDDD3-1717-BD43-A967-1193ECB74AE4}"/>
              </a:ext>
            </a:extLst>
          </p:cNvPr>
          <p:cNvSpPr/>
          <p:nvPr userDrawn="1"/>
        </p:nvSpPr>
        <p:spPr>
          <a:xfrm>
            <a:off x="0" y="0"/>
            <a:ext cx="12192000" cy="6860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BBB27465-08D4-C040-97A6-531BA43B75D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DA67E6F3-03BF-2F49-92D2-C1A9662AC4B8}"/>
              </a:ext>
            </a:extLst>
          </p:cNvPr>
          <p:cNvSpPr>
            <a:spLocks noGrp="1"/>
          </p:cNvSpPr>
          <p:nvPr>
            <p:ph type="body" sz="quarter" idx="12"/>
          </p:nvPr>
        </p:nvSpPr>
        <p:spPr>
          <a:xfrm>
            <a:off x="657181" y="1374070"/>
            <a:ext cx="10081012" cy="4190053"/>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E90ED10E-589B-7240-B18B-51446C0D4D24}"/>
              </a:ext>
            </a:extLst>
          </p:cNvPr>
          <p:cNvSpPr>
            <a:spLocks noGrp="1"/>
          </p:cNvSpPr>
          <p:nvPr>
            <p:ph type="sldNum" sz="quarter" idx="14"/>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D1C89F73-6896-0740-BFE3-BB3E6CC30CFE}"/>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909740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E: Title + Content 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0CDDD3-1717-BD43-A967-1193ECB74AE4}"/>
              </a:ext>
            </a:extLst>
          </p:cNvPr>
          <p:cNvSpPr/>
          <p:nvPr userDrawn="1"/>
        </p:nvSpPr>
        <p:spPr>
          <a:xfrm>
            <a:off x="0" y="0"/>
            <a:ext cx="12192000" cy="6860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BBB27465-08D4-C040-97A6-531BA43B75D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DA67E6F3-03BF-2F49-92D2-C1A9662AC4B8}"/>
              </a:ext>
            </a:extLst>
          </p:cNvPr>
          <p:cNvSpPr>
            <a:spLocks noGrp="1"/>
          </p:cNvSpPr>
          <p:nvPr>
            <p:ph type="body" sz="quarter" idx="12"/>
          </p:nvPr>
        </p:nvSpPr>
        <p:spPr>
          <a:xfrm>
            <a:off x="657181" y="1374070"/>
            <a:ext cx="10081012" cy="4190053"/>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E90ED10E-589B-7240-B18B-51446C0D4D24}"/>
              </a:ext>
            </a:extLst>
          </p:cNvPr>
          <p:cNvSpPr>
            <a:spLocks noGrp="1"/>
          </p:cNvSpPr>
          <p:nvPr>
            <p:ph type="sldNum" sz="quarter" idx="14"/>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9891A9FC-B575-F841-A143-F53D5A9A43F6}"/>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857255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A: Title Whi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44030C-F190-B646-AB68-F12AED8F76EB}"/>
              </a:ext>
            </a:extLst>
          </p:cNvPr>
          <p:cNvSpPr>
            <a:spLocks noGrp="1"/>
          </p:cNvSpPr>
          <p:nvPr>
            <p:ph sz="quarter" idx="27" hasCustomPrompt="1"/>
          </p:nvPr>
        </p:nvSpPr>
        <p:spPr>
          <a:xfrm>
            <a:off x="657225" y="1374775"/>
            <a:ext cx="10777520" cy="4189413"/>
          </a:xfrm>
        </p:spPr>
        <p:txBody>
          <a:bodyPr anchor="ctr">
            <a:normAutofit/>
          </a:bodyPr>
          <a:lstStyle>
            <a:lvl1pPr marL="0" indent="0" algn="ctr">
              <a:buNone/>
              <a:defRPr sz="24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No images. Text, icons, charts, tables, videos and SmartArt only. </a:t>
            </a:r>
          </a:p>
        </p:txBody>
      </p:sp>
      <p:sp>
        <p:nvSpPr>
          <p:cNvPr id="8" name="Text Placeholder 2">
            <a:extLst>
              <a:ext uri="{FF2B5EF4-FFF2-40B4-BE49-F238E27FC236}">
                <a16:creationId xmlns:a16="http://schemas.microsoft.com/office/drawing/2014/main" id="{C1AB1108-4681-8C42-811D-681C68190A66}"/>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3" name="Slide Number Placeholder 2">
            <a:extLst>
              <a:ext uri="{FF2B5EF4-FFF2-40B4-BE49-F238E27FC236}">
                <a16:creationId xmlns:a16="http://schemas.microsoft.com/office/drawing/2014/main" id="{CB065094-7F82-7747-9946-BE99831FC3AA}"/>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8041B82E-4F33-794C-B800-85801DB85A2E}"/>
              </a:ext>
            </a:extLst>
          </p:cNvPr>
          <p:cNvSpPr>
            <a:spLocks noGrp="1"/>
          </p:cNvSpPr>
          <p:nvPr>
            <p:ph type="ftr" sz="quarter" idx="28"/>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76280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B: Titl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A471DF-ED56-2E4A-A66E-9062A0E3772F}"/>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5" name="Slide Number Placeholder 4">
            <a:extLst>
              <a:ext uri="{FF2B5EF4-FFF2-40B4-BE49-F238E27FC236}">
                <a16:creationId xmlns:a16="http://schemas.microsoft.com/office/drawing/2014/main" id="{DB87A4C6-5AE9-914B-9751-431008A398EA}"/>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E773BB4A-CD5B-7A40-A365-26B388F54789}"/>
              </a:ext>
            </a:extLst>
          </p:cNvPr>
          <p:cNvSpPr>
            <a:spLocks noGrp="1"/>
          </p:cNvSpPr>
          <p:nvPr>
            <p:ph type="ftr" sz="quarter" idx="28"/>
          </p:nvPr>
        </p:nvSpPr>
        <p:spPr>
          <a:xfrm>
            <a:off x="3060495" y="6285232"/>
            <a:ext cx="6093102" cy="358354"/>
          </a:xfrm>
          <a:prstGeom prst="rect">
            <a:avLst/>
          </a:prstGeom>
        </p:spPr>
        <p:txBody>
          <a:bodyPr/>
          <a:lstStyle/>
          <a:p>
            <a:r>
              <a:rPr lang="en-US"/>
              <a:t>© 2021 CHS Inc. Public</a:t>
            </a:r>
            <a:endParaRPr lang="en-US" dirty="0"/>
          </a:p>
        </p:txBody>
      </p:sp>
      <p:sp>
        <p:nvSpPr>
          <p:cNvPr id="13" name="Content Placeholder 4">
            <a:extLst>
              <a:ext uri="{FF2B5EF4-FFF2-40B4-BE49-F238E27FC236}">
                <a16:creationId xmlns:a16="http://schemas.microsoft.com/office/drawing/2014/main" id="{F7E1D82C-4536-5140-A01B-EAC9309E18DA}"/>
              </a:ext>
            </a:extLst>
          </p:cNvPr>
          <p:cNvSpPr>
            <a:spLocks noGrp="1"/>
          </p:cNvSpPr>
          <p:nvPr>
            <p:ph sz="quarter" idx="27" hasCustomPrompt="1"/>
          </p:nvPr>
        </p:nvSpPr>
        <p:spPr>
          <a:xfrm>
            <a:off x="657225" y="1374775"/>
            <a:ext cx="10777520" cy="4189413"/>
          </a:xfrm>
        </p:spPr>
        <p:txBody>
          <a:bodyPr anchor="ctr">
            <a:normAutofit/>
          </a:bodyPr>
          <a:lstStyle>
            <a:lvl1pPr marL="0" indent="0" algn="ctr">
              <a:buNone/>
              <a:defRPr sz="24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No images. Text, icons, charts, tables, videos and SmartArt only. </a:t>
            </a:r>
          </a:p>
        </p:txBody>
      </p:sp>
    </p:spTree>
    <p:extLst>
      <p:ext uri="{BB962C8B-B14F-4D97-AF65-F5344CB8AC3E}">
        <p14:creationId xmlns:p14="http://schemas.microsoft.com/office/powerpoint/2010/main" val="3756859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C: Title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8" name="Text Placeholder 2">
            <a:extLst>
              <a:ext uri="{FF2B5EF4-FFF2-40B4-BE49-F238E27FC236}">
                <a16:creationId xmlns:a16="http://schemas.microsoft.com/office/drawing/2014/main" id="{7AAA67F2-903E-8340-B814-DAF93578D061}"/>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3" name="Slide Number Placeholder 2">
            <a:extLst>
              <a:ext uri="{FF2B5EF4-FFF2-40B4-BE49-F238E27FC236}">
                <a16:creationId xmlns:a16="http://schemas.microsoft.com/office/drawing/2014/main" id="{3FAE6332-B957-8B42-A444-776FC09219D8}"/>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E95F3142-A386-B745-9CC3-440CBB498B53}"/>
              </a:ext>
            </a:extLst>
          </p:cNvPr>
          <p:cNvSpPr>
            <a:spLocks noGrp="1"/>
          </p:cNvSpPr>
          <p:nvPr>
            <p:ph type="ftr" sz="quarter" idx="28"/>
          </p:nvPr>
        </p:nvSpPr>
        <p:spPr>
          <a:xfrm>
            <a:off x="3060495" y="6285232"/>
            <a:ext cx="6093102" cy="358354"/>
          </a:xfrm>
          <a:prstGeom prst="rect">
            <a:avLst/>
          </a:prstGeom>
        </p:spPr>
        <p:txBody>
          <a:bodyPr/>
          <a:lstStyle/>
          <a:p>
            <a:r>
              <a:rPr lang="en-US"/>
              <a:t>© 2021 CHS Inc. Public</a:t>
            </a:r>
            <a:endParaRPr lang="en-US" dirty="0"/>
          </a:p>
        </p:txBody>
      </p:sp>
      <p:sp>
        <p:nvSpPr>
          <p:cNvPr id="13" name="Content Placeholder 4">
            <a:extLst>
              <a:ext uri="{FF2B5EF4-FFF2-40B4-BE49-F238E27FC236}">
                <a16:creationId xmlns:a16="http://schemas.microsoft.com/office/drawing/2014/main" id="{F6BA8F9E-E41A-654B-BC98-CF65639B3334}"/>
              </a:ext>
            </a:extLst>
          </p:cNvPr>
          <p:cNvSpPr>
            <a:spLocks noGrp="1"/>
          </p:cNvSpPr>
          <p:nvPr>
            <p:ph sz="quarter" idx="27" hasCustomPrompt="1"/>
          </p:nvPr>
        </p:nvSpPr>
        <p:spPr>
          <a:xfrm>
            <a:off x="657225" y="1374775"/>
            <a:ext cx="10777520" cy="4189413"/>
          </a:xfrm>
        </p:spPr>
        <p:txBody>
          <a:bodyPr anchor="ctr">
            <a:normAutofit/>
          </a:bodyPr>
          <a:lstStyle>
            <a:lvl1pPr marL="0" indent="0" algn="ctr">
              <a:buNone/>
              <a:defRPr sz="24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No images. Text, icons, charts, tables, videos and SmartArt only. </a:t>
            </a:r>
          </a:p>
        </p:txBody>
      </p:sp>
    </p:spTree>
    <p:extLst>
      <p:ext uri="{BB962C8B-B14F-4D97-AF65-F5344CB8AC3E}">
        <p14:creationId xmlns:p14="http://schemas.microsoft.com/office/powerpoint/2010/main" val="2465724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D: Title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8" name="Text Placeholder 2">
            <a:extLst>
              <a:ext uri="{FF2B5EF4-FFF2-40B4-BE49-F238E27FC236}">
                <a16:creationId xmlns:a16="http://schemas.microsoft.com/office/drawing/2014/main" id="{6702EEE1-D56F-954E-ACA3-25BBC329641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3" name="Slide Number Placeholder 2">
            <a:extLst>
              <a:ext uri="{FF2B5EF4-FFF2-40B4-BE49-F238E27FC236}">
                <a16:creationId xmlns:a16="http://schemas.microsoft.com/office/drawing/2014/main" id="{14C9A381-662C-C34A-90DF-88722697CBE4}"/>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B783DC9C-B4AE-AE4A-A337-3EF0E8BE387E}"/>
              </a:ext>
            </a:extLst>
          </p:cNvPr>
          <p:cNvSpPr>
            <a:spLocks noGrp="1"/>
          </p:cNvSpPr>
          <p:nvPr>
            <p:ph type="ftr" sz="quarter" idx="28"/>
          </p:nvPr>
        </p:nvSpPr>
        <p:spPr>
          <a:xfrm>
            <a:off x="3060495" y="6285232"/>
            <a:ext cx="6093102" cy="358354"/>
          </a:xfrm>
          <a:prstGeom prst="rect">
            <a:avLst/>
          </a:prstGeom>
        </p:spPr>
        <p:txBody>
          <a:bodyPr/>
          <a:lstStyle/>
          <a:p>
            <a:r>
              <a:rPr lang="en-US"/>
              <a:t>© 2021 CHS Inc. Public</a:t>
            </a:r>
            <a:endParaRPr lang="en-US" dirty="0"/>
          </a:p>
        </p:txBody>
      </p:sp>
      <p:sp>
        <p:nvSpPr>
          <p:cNvPr id="13" name="Content Placeholder 4">
            <a:extLst>
              <a:ext uri="{FF2B5EF4-FFF2-40B4-BE49-F238E27FC236}">
                <a16:creationId xmlns:a16="http://schemas.microsoft.com/office/drawing/2014/main" id="{23CE89BB-CF8F-1C45-89BD-AE206E12539F}"/>
              </a:ext>
            </a:extLst>
          </p:cNvPr>
          <p:cNvSpPr>
            <a:spLocks noGrp="1"/>
          </p:cNvSpPr>
          <p:nvPr>
            <p:ph sz="quarter" idx="27" hasCustomPrompt="1"/>
          </p:nvPr>
        </p:nvSpPr>
        <p:spPr>
          <a:xfrm>
            <a:off x="657225" y="1374775"/>
            <a:ext cx="10777520" cy="4189413"/>
          </a:xfrm>
        </p:spPr>
        <p:txBody>
          <a:bodyPr anchor="ctr">
            <a:normAutofit/>
          </a:bodyPr>
          <a:lstStyle>
            <a:lvl1pPr marL="0" indent="0" algn="ctr">
              <a:buNone/>
              <a:defRPr sz="24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No images. Text, icons, charts, tables, videos and SmartArt only. </a:t>
            </a:r>
          </a:p>
        </p:txBody>
      </p:sp>
    </p:spTree>
    <p:extLst>
      <p:ext uri="{BB962C8B-B14F-4D97-AF65-F5344CB8AC3E}">
        <p14:creationId xmlns:p14="http://schemas.microsoft.com/office/powerpoint/2010/main" val="498309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E: Title 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8" name="Text Placeholder 2">
            <a:extLst>
              <a:ext uri="{FF2B5EF4-FFF2-40B4-BE49-F238E27FC236}">
                <a16:creationId xmlns:a16="http://schemas.microsoft.com/office/drawing/2014/main" id="{D91C8BCB-E364-2646-84B0-72BEC1221095}"/>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3" name="Slide Number Placeholder 2">
            <a:extLst>
              <a:ext uri="{FF2B5EF4-FFF2-40B4-BE49-F238E27FC236}">
                <a16:creationId xmlns:a16="http://schemas.microsoft.com/office/drawing/2014/main" id="{EE290ED1-7996-4847-B194-78AD273ED651}"/>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DD44734F-A23C-3F41-A90D-228202378078}"/>
              </a:ext>
            </a:extLst>
          </p:cNvPr>
          <p:cNvSpPr>
            <a:spLocks noGrp="1"/>
          </p:cNvSpPr>
          <p:nvPr>
            <p:ph type="ftr" sz="quarter" idx="28"/>
          </p:nvPr>
        </p:nvSpPr>
        <p:spPr>
          <a:xfrm>
            <a:off x="3060495" y="6285232"/>
            <a:ext cx="6093102" cy="358354"/>
          </a:xfrm>
          <a:prstGeom prst="rect">
            <a:avLst/>
          </a:prstGeom>
        </p:spPr>
        <p:txBody>
          <a:bodyPr/>
          <a:lstStyle/>
          <a:p>
            <a:r>
              <a:rPr lang="en-US"/>
              <a:t>© 2021 CHS Inc. Public</a:t>
            </a:r>
            <a:endParaRPr lang="en-US" dirty="0"/>
          </a:p>
        </p:txBody>
      </p:sp>
      <p:sp>
        <p:nvSpPr>
          <p:cNvPr id="13" name="Content Placeholder 4">
            <a:extLst>
              <a:ext uri="{FF2B5EF4-FFF2-40B4-BE49-F238E27FC236}">
                <a16:creationId xmlns:a16="http://schemas.microsoft.com/office/drawing/2014/main" id="{909561CC-0EE7-0342-B49D-226870FE5716}"/>
              </a:ext>
            </a:extLst>
          </p:cNvPr>
          <p:cNvSpPr>
            <a:spLocks noGrp="1"/>
          </p:cNvSpPr>
          <p:nvPr>
            <p:ph sz="quarter" idx="27" hasCustomPrompt="1"/>
          </p:nvPr>
        </p:nvSpPr>
        <p:spPr>
          <a:xfrm>
            <a:off x="657225" y="1374775"/>
            <a:ext cx="10777520" cy="4189413"/>
          </a:xfrm>
        </p:spPr>
        <p:txBody>
          <a:bodyPr anchor="ctr">
            <a:normAutofit/>
          </a:bodyPr>
          <a:lstStyle>
            <a:lvl1pPr marL="0" indent="0" algn="ctr">
              <a:buNone/>
              <a:defRPr sz="24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No images. Text, icons, charts, tables, videos and SmartArt only. </a:t>
            </a:r>
          </a:p>
        </p:txBody>
      </p:sp>
    </p:spTree>
    <p:extLst>
      <p:ext uri="{BB962C8B-B14F-4D97-AF65-F5344CB8AC3E}">
        <p14:creationId xmlns:p14="http://schemas.microsoft.com/office/powerpoint/2010/main" val="2778282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A: Title + Content 2Col White">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C7A916B7-698D-4F4F-8FF6-D141C25CF7FE}"/>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2B3F135F-7F83-7749-B739-7B74AC6B7A83}"/>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85B14C31-1D16-1046-B231-0E8305AE1B46}"/>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3" name="Slide Number Placeholder 2">
            <a:extLst>
              <a:ext uri="{FF2B5EF4-FFF2-40B4-BE49-F238E27FC236}">
                <a16:creationId xmlns:a16="http://schemas.microsoft.com/office/drawing/2014/main" id="{1145CA09-7296-584B-9E24-5BB52BB4E4D8}"/>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7" name="Footer Placeholder 11">
            <a:extLst>
              <a:ext uri="{FF2B5EF4-FFF2-40B4-BE49-F238E27FC236}">
                <a16:creationId xmlns:a16="http://schemas.microsoft.com/office/drawing/2014/main" id="{42EEDF40-240D-7848-9FD9-80F28E8DC6AB}"/>
              </a:ext>
            </a:extLst>
          </p:cNvPr>
          <p:cNvSpPr>
            <a:spLocks noGrp="1"/>
          </p:cNvSpPr>
          <p:nvPr>
            <p:ph type="ftr" sz="quarter" idx="17"/>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377994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B: Title + Content 2Co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DB5EE315-95DF-764A-BC9F-20D44875A80C}"/>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Text Placeholder 4">
            <a:extLst>
              <a:ext uri="{FF2B5EF4-FFF2-40B4-BE49-F238E27FC236}">
                <a16:creationId xmlns:a16="http://schemas.microsoft.com/office/drawing/2014/main" id="{5320B482-7806-5C44-98CC-9D9CC7718828}"/>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A6BF65EF-5FDD-A54F-9102-1396C5DFF624}"/>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7FA3F658-4B00-FF4F-9AD3-374CB82F8BA7}"/>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1F7A5F49-2199-1048-9C17-0BA5694C5D53}"/>
              </a:ext>
            </a:extLst>
          </p:cNvPr>
          <p:cNvSpPr>
            <a:spLocks noGrp="1"/>
          </p:cNvSpPr>
          <p:nvPr>
            <p:ph type="ftr" sz="quarter" idx="17"/>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21701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C: Title + Content 2Col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96B25E-EA2C-414E-B64A-522902B1396A}"/>
              </a:ext>
            </a:extLst>
          </p:cNvPr>
          <p:cNvSpPr/>
          <p:nvPr userDrawn="1"/>
        </p:nvSpPr>
        <p:spPr>
          <a:xfrm>
            <a:off x="0" y="0"/>
            <a:ext cx="12192000" cy="686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C11D226D-C530-AB49-B942-68F543EF8D8A}"/>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Text Placeholder 4">
            <a:extLst>
              <a:ext uri="{FF2B5EF4-FFF2-40B4-BE49-F238E27FC236}">
                <a16:creationId xmlns:a16="http://schemas.microsoft.com/office/drawing/2014/main" id="{7F1BCEED-A1DE-834A-A324-87F0AC017E19}"/>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85E69959-05B5-3541-B075-355CC07B6F4F}"/>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1797D0EF-6F2D-4147-898C-E18595583F1B}"/>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138E4120-402E-A44E-A774-B589EFD2B302}"/>
              </a:ext>
            </a:extLst>
          </p:cNvPr>
          <p:cNvSpPr>
            <a:spLocks noGrp="1"/>
          </p:cNvSpPr>
          <p:nvPr>
            <p:ph type="ftr" sz="quarter" idx="17"/>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3161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 Bold Tex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6" name="Text Placeholder 16">
            <a:extLst>
              <a:ext uri="{FF2B5EF4-FFF2-40B4-BE49-F238E27FC236}">
                <a16:creationId xmlns:a16="http://schemas.microsoft.com/office/drawing/2014/main" id="{CDE65DD7-6456-5F43-AAA1-229A8AEEF357}"/>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8" name="Slide Number Placeholder 7">
            <a:extLst>
              <a:ext uri="{FF2B5EF4-FFF2-40B4-BE49-F238E27FC236}">
                <a16:creationId xmlns:a16="http://schemas.microsoft.com/office/drawing/2014/main" id="{3E90310B-22FA-D545-93DD-008E82C3DB05}"/>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E9901590-3F0A-4F4F-A260-0DDFCFCC54FA}"/>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341025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D: Title + Content 2Col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694D30-19CB-5147-B979-60C9A794A8BD}"/>
              </a:ext>
            </a:extLst>
          </p:cNvPr>
          <p:cNvSpPr/>
          <p:nvPr userDrawn="1"/>
        </p:nvSpPr>
        <p:spPr>
          <a:xfrm>
            <a:off x="0" y="0"/>
            <a:ext cx="12192000" cy="6860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ABD64826-D44F-E34F-AA3A-8BA9CFC251C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F46CF594-A22A-3F45-A6A7-E0BB244A153F}"/>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24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4">
            <a:extLst>
              <a:ext uri="{FF2B5EF4-FFF2-40B4-BE49-F238E27FC236}">
                <a16:creationId xmlns:a16="http://schemas.microsoft.com/office/drawing/2014/main" id="{19816173-905D-8A4A-843A-2C10CD0E348F}"/>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2400">
                <a:solidFill>
                  <a:schemeClr val="bg1"/>
                </a:solidFill>
              </a:defRPr>
            </a:lvl1pPr>
            <a:lvl2pPr>
              <a:lnSpc>
                <a:spcPct val="100000"/>
              </a:lnSpc>
              <a:defRPr sz="2400">
                <a:solidFill>
                  <a:schemeClr val="bg1"/>
                </a:solidFill>
              </a:defRPr>
            </a:lvl2pPr>
            <a:lvl3pPr>
              <a:lnSpc>
                <a:spcPct val="100000"/>
              </a:lnSpc>
              <a:defRPr sz="2400">
                <a:solidFill>
                  <a:schemeClr val="bg1"/>
                </a:solidFill>
              </a:defRPr>
            </a:lvl3pPr>
            <a:lvl4pPr>
              <a:lnSpc>
                <a:spcPct val="100000"/>
              </a:lnSpc>
              <a:defRPr sz="2400">
                <a:solidFill>
                  <a:schemeClr val="bg1"/>
                </a:solidFill>
              </a:defRPr>
            </a:lvl4pPr>
            <a:lvl5pPr>
              <a:lnSpc>
                <a:spcPct val="100000"/>
              </a:lnSpc>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C75CD3BB-1B99-8042-9FDE-9ED5141FB7FB}"/>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F525380A-A203-C441-83A6-C56C21929DAD}"/>
              </a:ext>
            </a:extLst>
          </p:cNvPr>
          <p:cNvSpPr>
            <a:spLocks noGrp="1"/>
          </p:cNvSpPr>
          <p:nvPr>
            <p:ph type="ftr" sz="quarter" idx="17"/>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761657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E: Title + Content 2Col 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3A5DC6-0050-A742-9CDE-4F1E3F1ED7ED}"/>
              </a:ext>
            </a:extLst>
          </p:cNvPr>
          <p:cNvSpPr/>
          <p:nvPr userDrawn="1"/>
        </p:nvSpPr>
        <p:spPr>
          <a:xfrm>
            <a:off x="0" y="0"/>
            <a:ext cx="12192000" cy="6860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C907D627-973B-2D40-832B-411ABCD9C656}"/>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Text Placeholder 4">
            <a:extLst>
              <a:ext uri="{FF2B5EF4-FFF2-40B4-BE49-F238E27FC236}">
                <a16:creationId xmlns:a16="http://schemas.microsoft.com/office/drawing/2014/main" id="{979445E0-FA7D-CB47-A2C5-8DDEF6895F16}"/>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68E1E2E0-24C4-CE4C-BF40-DE5F427B7519}"/>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2400">
                <a:solidFill>
                  <a:schemeClr val="bg2"/>
                </a:solidFill>
              </a:defRPr>
            </a:lvl1pPr>
            <a:lvl2pPr>
              <a:lnSpc>
                <a:spcPct val="100000"/>
              </a:lnSpc>
              <a:defRPr sz="2400">
                <a:solidFill>
                  <a:schemeClr val="bg2"/>
                </a:solidFill>
              </a:defRPr>
            </a:lvl2pPr>
            <a:lvl3pPr>
              <a:lnSpc>
                <a:spcPct val="100000"/>
              </a:lnSpc>
              <a:defRPr sz="2400">
                <a:solidFill>
                  <a:schemeClr val="bg2"/>
                </a:solidFill>
              </a:defRPr>
            </a:lvl3pPr>
            <a:lvl4pPr>
              <a:lnSpc>
                <a:spcPct val="100000"/>
              </a:lnSpc>
              <a:defRPr sz="2400">
                <a:solidFill>
                  <a:schemeClr val="bg2"/>
                </a:solidFill>
              </a:defRPr>
            </a:lvl4pPr>
            <a:lvl5pPr>
              <a:lnSpc>
                <a:spcPct val="100000"/>
              </a:lnSpc>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C6E1DF2-9C29-994B-820A-B993D59C11F3}"/>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A3B39362-BFE5-744A-9895-986AF53F9C34}"/>
              </a:ext>
            </a:extLst>
          </p:cNvPr>
          <p:cNvSpPr>
            <a:spLocks noGrp="1"/>
          </p:cNvSpPr>
          <p:nvPr>
            <p:ph type="ftr" sz="quarter" idx="17"/>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157306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A: Title + Content 2 Co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
            <a:extLst>
              <a:ext uri="{FF2B5EF4-FFF2-40B4-BE49-F238E27FC236}">
                <a16:creationId xmlns:a16="http://schemas.microsoft.com/office/drawing/2014/main" id="{66CE8758-457E-4E40-AF0C-03CC2DE79245}"/>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8" name="Text Placeholder 2">
            <a:extLst>
              <a:ext uri="{FF2B5EF4-FFF2-40B4-BE49-F238E27FC236}">
                <a16:creationId xmlns:a16="http://schemas.microsoft.com/office/drawing/2014/main" id="{32BB754E-3F16-D846-BFEA-C22E584865F4}"/>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9" name="Text Placeholder 4">
            <a:extLst>
              <a:ext uri="{FF2B5EF4-FFF2-40B4-BE49-F238E27FC236}">
                <a16:creationId xmlns:a16="http://schemas.microsoft.com/office/drawing/2014/main" id="{613ACFA0-92E8-7A44-A4E5-DD586B0E3AFD}"/>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
            <a:extLst>
              <a:ext uri="{FF2B5EF4-FFF2-40B4-BE49-F238E27FC236}">
                <a16:creationId xmlns:a16="http://schemas.microsoft.com/office/drawing/2014/main" id="{949445D7-040D-A241-A433-FF1B96CAFFB9}"/>
              </a:ext>
            </a:extLst>
          </p:cNvPr>
          <p:cNvSpPr>
            <a:spLocks noGrp="1"/>
          </p:cNvSpPr>
          <p:nvPr>
            <p:ph type="body" sz="quarter" idx="16"/>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4739DCA-D13A-9E4E-9398-80BA42EC5D6B}"/>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7EF10B9D-CBD3-4A48-8D63-65A77F2186A4}"/>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688537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B: Title + Content 2 Col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26EB3-784B-7849-A625-8C4AF0C2F7B2}"/>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B2706AEB-4A1B-4648-B3FB-813965D0D10A}"/>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2">
            <a:extLst>
              <a:ext uri="{FF2B5EF4-FFF2-40B4-BE49-F238E27FC236}">
                <a16:creationId xmlns:a16="http://schemas.microsoft.com/office/drawing/2014/main" id="{175FB3A3-69CD-FC45-BDEE-20795296483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F7D1538C-5A09-C842-BEAF-6A73F5D546E0}"/>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C38613CD-5BE5-344D-BCA4-842298357E46}"/>
              </a:ext>
            </a:extLst>
          </p:cNvPr>
          <p:cNvSpPr>
            <a:spLocks noGrp="1"/>
          </p:cNvSpPr>
          <p:nvPr>
            <p:ph type="body" sz="quarter" idx="16"/>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35A1470D-35CA-7643-A091-4BF44D585896}"/>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BA73497A-62C4-8A45-BE4D-9A4A397C09F6}"/>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104939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C: Title + Content 2 Col Oran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26EB3-784B-7849-A625-8C4AF0C2F7B2}"/>
              </a:ext>
            </a:extLst>
          </p:cNvPr>
          <p:cNvSpPr/>
          <p:nvPr userDrawn="1"/>
        </p:nvSpPr>
        <p:spPr>
          <a:xfrm>
            <a:off x="11046" y="6126480"/>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3AC1A46D-3992-D749-86BD-8FB170BF7891}"/>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2">
            <a:extLst>
              <a:ext uri="{FF2B5EF4-FFF2-40B4-BE49-F238E27FC236}">
                <a16:creationId xmlns:a16="http://schemas.microsoft.com/office/drawing/2014/main" id="{B8A96893-5763-0840-A13A-51C06D399547}"/>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256293D9-FC0E-F746-89F8-214F9E6E8CB8}"/>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C35466B6-081D-8641-9586-EA523022216A}"/>
              </a:ext>
            </a:extLst>
          </p:cNvPr>
          <p:cNvSpPr>
            <a:spLocks noGrp="1"/>
          </p:cNvSpPr>
          <p:nvPr>
            <p:ph type="body" sz="quarter" idx="16"/>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6DE8A6F9-66F4-9846-8A47-92652B33F580}"/>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4" name="Footer Placeholder 11">
            <a:extLst>
              <a:ext uri="{FF2B5EF4-FFF2-40B4-BE49-F238E27FC236}">
                <a16:creationId xmlns:a16="http://schemas.microsoft.com/office/drawing/2014/main" id="{842B88C6-CC09-2142-96F0-0AEF8C23AAA6}"/>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92597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A: Title Bar + Content 2 Co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E0D6E41-93A9-EE43-9E61-BF5AB81D7667}"/>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
            <a:extLst>
              <a:ext uri="{FF2B5EF4-FFF2-40B4-BE49-F238E27FC236}">
                <a16:creationId xmlns:a16="http://schemas.microsoft.com/office/drawing/2014/main" id="{66CE8758-457E-4E40-AF0C-03CC2DE79245}"/>
              </a:ext>
            </a:extLst>
          </p:cNvPr>
          <p:cNvSpPr>
            <a:spLocks noGrp="1"/>
          </p:cNvSpPr>
          <p:nvPr>
            <p:ph type="body" sz="quarter" idx="10" hasCustomPrompt="1"/>
          </p:nvPr>
        </p:nvSpPr>
        <p:spPr>
          <a:xfrm>
            <a:off x="657181" y="285008"/>
            <a:ext cx="10753521"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9" name="Text Placeholder 4">
            <a:extLst>
              <a:ext uri="{FF2B5EF4-FFF2-40B4-BE49-F238E27FC236}">
                <a16:creationId xmlns:a16="http://schemas.microsoft.com/office/drawing/2014/main" id="{613ACFA0-92E8-7A44-A4E5-DD586B0E3AFD}"/>
              </a:ext>
            </a:extLst>
          </p:cNvPr>
          <p:cNvSpPr>
            <a:spLocks noGrp="1"/>
          </p:cNvSpPr>
          <p:nvPr>
            <p:ph type="body" sz="quarter" idx="15"/>
          </p:nvPr>
        </p:nvSpPr>
        <p:spPr>
          <a:xfrm>
            <a:off x="657181" y="1527293"/>
            <a:ext cx="4656032" cy="4186041"/>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
            <a:extLst>
              <a:ext uri="{FF2B5EF4-FFF2-40B4-BE49-F238E27FC236}">
                <a16:creationId xmlns:a16="http://schemas.microsoft.com/office/drawing/2014/main" id="{949445D7-040D-A241-A433-FF1B96CAFFB9}"/>
              </a:ext>
            </a:extLst>
          </p:cNvPr>
          <p:cNvSpPr>
            <a:spLocks noGrp="1"/>
          </p:cNvSpPr>
          <p:nvPr>
            <p:ph type="body" sz="quarter" idx="16"/>
          </p:nvPr>
        </p:nvSpPr>
        <p:spPr>
          <a:xfrm>
            <a:off x="6754669" y="1527293"/>
            <a:ext cx="4656033" cy="4172421"/>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4739DCA-D13A-9E4E-9398-80BA42EC5D6B}"/>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7EF10B9D-CBD3-4A48-8D63-65A77F2186A4}"/>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251764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B: Title Bar + Content 2 Col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26EB3-784B-7849-A625-8C4AF0C2F7B2}"/>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5A1470D-35CA-7643-A091-4BF44D585896}"/>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BA73497A-62C4-8A45-BE4D-9A4A397C09F6}"/>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
        <p:nvSpPr>
          <p:cNvPr id="20" name="Rectangle 19">
            <a:extLst>
              <a:ext uri="{FF2B5EF4-FFF2-40B4-BE49-F238E27FC236}">
                <a16:creationId xmlns:a16="http://schemas.microsoft.com/office/drawing/2014/main" id="{14BC5D73-0581-FC49-B2F3-28AF243BEEE7}"/>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F39DC70-4B84-8B4B-920F-FA09DD6906E8}"/>
              </a:ext>
            </a:extLst>
          </p:cNvPr>
          <p:cNvSpPr>
            <a:spLocks noGrp="1"/>
          </p:cNvSpPr>
          <p:nvPr>
            <p:ph type="body" sz="quarter" idx="10" hasCustomPrompt="1"/>
          </p:nvPr>
        </p:nvSpPr>
        <p:spPr>
          <a:xfrm>
            <a:off x="657181" y="285008"/>
            <a:ext cx="10753521"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A9D4DD62-BA69-3D4F-9CE3-50D85131305F}"/>
              </a:ext>
            </a:extLst>
          </p:cNvPr>
          <p:cNvSpPr>
            <a:spLocks noGrp="1"/>
          </p:cNvSpPr>
          <p:nvPr>
            <p:ph type="body" sz="quarter" idx="15"/>
          </p:nvPr>
        </p:nvSpPr>
        <p:spPr>
          <a:xfrm>
            <a:off x="657181" y="1527293"/>
            <a:ext cx="4656032" cy="4186041"/>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a:extLst>
              <a:ext uri="{FF2B5EF4-FFF2-40B4-BE49-F238E27FC236}">
                <a16:creationId xmlns:a16="http://schemas.microsoft.com/office/drawing/2014/main" id="{87BB8C6A-CD54-D24B-BD82-A6D72F0D29F1}"/>
              </a:ext>
            </a:extLst>
          </p:cNvPr>
          <p:cNvSpPr>
            <a:spLocks noGrp="1"/>
          </p:cNvSpPr>
          <p:nvPr>
            <p:ph type="body" sz="quarter" idx="16"/>
          </p:nvPr>
        </p:nvSpPr>
        <p:spPr>
          <a:xfrm>
            <a:off x="6754669" y="1527293"/>
            <a:ext cx="4656033" cy="4172421"/>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6627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C: Title Bar + Content 2 Col Oran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26EB3-784B-7849-A625-8C4AF0C2F7B2}"/>
              </a:ext>
            </a:extLst>
          </p:cNvPr>
          <p:cNvSpPr/>
          <p:nvPr userDrawn="1"/>
        </p:nvSpPr>
        <p:spPr>
          <a:xfrm>
            <a:off x="11046" y="6126480"/>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DE8A6F9-66F4-9846-8A47-92652B33F580}"/>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4" name="Footer Placeholder 11">
            <a:extLst>
              <a:ext uri="{FF2B5EF4-FFF2-40B4-BE49-F238E27FC236}">
                <a16:creationId xmlns:a16="http://schemas.microsoft.com/office/drawing/2014/main" id="{842B88C6-CC09-2142-96F0-0AEF8C23AAA6}"/>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
        <p:nvSpPr>
          <p:cNvPr id="20" name="Rectangle 19">
            <a:extLst>
              <a:ext uri="{FF2B5EF4-FFF2-40B4-BE49-F238E27FC236}">
                <a16:creationId xmlns:a16="http://schemas.microsoft.com/office/drawing/2014/main" id="{0C5AC5E3-A83B-7549-A655-BA53B16CFE8C}"/>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E8FF1482-C971-9B43-8C17-34F1A65F9BC7}"/>
              </a:ext>
            </a:extLst>
          </p:cNvPr>
          <p:cNvSpPr>
            <a:spLocks noGrp="1"/>
          </p:cNvSpPr>
          <p:nvPr>
            <p:ph type="body" sz="quarter" idx="10" hasCustomPrompt="1"/>
          </p:nvPr>
        </p:nvSpPr>
        <p:spPr>
          <a:xfrm>
            <a:off x="657181" y="285008"/>
            <a:ext cx="10753521"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F84442A6-2586-0B41-AD3A-4FF8C626EBCB}"/>
              </a:ext>
            </a:extLst>
          </p:cNvPr>
          <p:cNvSpPr>
            <a:spLocks noGrp="1"/>
          </p:cNvSpPr>
          <p:nvPr>
            <p:ph type="body" sz="quarter" idx="15"/>
          </p:nvPr>
        </p:nvSpPr>
        <p:spPr>
          <a:xfrm>
            <a:off x="657181" y="1527293"/>
            <a:ext cx="4656032" cy="4186041"/>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a:extLst>
              <a:ext uri="{FF2B5EF4-FFF2-40B4-BE49-F238E27FC236}">
                <a16:creationId xmlns:a16="http://schemas.microsoft.com/office/drawing/2014/main" id="{9CF66A70-50EB-0843-9CC1-8B6E0FD20122}"/>
              </a:ext>
            </a:extLst>
          </p:cNvPr>
          <p:cNvSpPr>
            <a:spLocks noGrp="1"/>
          </p:cNvSpPr>
          <p:nvPr>
            <p:ph type="body" sz="quarter" idx="16"/>
          </p:nvPr>
        </p:nvSpPr>
        <p:spPr>
          <a:xfrm>
            <a:off x="6754669" y="1527293"/>
            <a:ext cx="4656033" cy="4172421"/>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1343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A: Title + Content 2 Col Whit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815B6E-3C25-A247-8B86-E41B95440CEC}"/>
              </a:ext>
            </a:extLst>
          </p:cNvPr>
          <p:cNvSpPr/>
          <p:nvPr userDrawn="1"/>
        </p:nvSpPr>
        <p:spPr>
          <a:xfrm>
            <a:off x="6094512" y="0"/>
            <a:ext cx="6097488"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6" name="Text Placeholder 2">
            <a:extLst>
              <a:ext uri="{FF2B5EF4-FFF2-40B4-BE49-F238E27FC236}">
                <a16:creationId xmlns:a16="http://schemas.microsoft.com/office/drawing/2014/main" id="{853CFE5E-F9AB-2541-9090-7DAB1094F921}"/>
              </a:ext>
            </a:extLst>
          </p:cNvPr>
          <p:cNvSpPr>
            <a:spLocks noGrp="1"/>
          </p:cNvSpPr>
          <p:nvPr>
            <p:ph type="body" sz="quarter" idx="11"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3" name="Content Placeholder 2">
            <a:extLst>
              <a:ext uri="{FF2B5EF4-FFF2-40B4-BE49-F238E27FC236}">
                <a16:creationId xmlns:a16="http://schemas.microsoft.com/office/drawing/2014/main" id="{4AEE97D3-47C4-EE4B-997C-2B5F1F7C2D71}"/>
              </a:ext>
            </a:extLst>
          </p:cNvPr>
          <p:cNvSpPr>
            <a:spLocks noGrp="1"/>
          </p:cNvSpPr>
          <p:nvPr>
            <p:ph sz="quarter" idx="14" hasCustomPrompt="1"/>
          </p:nvPr>
        </p:nvSpPr>
        <p:spPr>
          <a:xfrm>
            <a:off x="6094512" y="-1"/>
            <a:ext cx="6097488"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vl2pPr>
              <a:defRPr/>
            </a:lvl2pPr>
            <a:lvl3pPr>
              <a:defRPr/>
            </a:lvl3pPr>
            <a:lvl4pPr>
              <a:defRPr/>
            </a:lvl4pPr>
            <a:lvl5pPr>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
        <p:nvSpPr>
          <p:cNvPr id="19" name="Text Placeholder 4">
            <a:extLst>
              <a:ext uri="{FF2B5EF4-FFF2-40B4-BE49-F238E27FC236}">
                <a16:creationId xmlns:a16="http://schemas.microsoft.com/office/drawing/2014/main" id="{EB8F2E07-2BB0-B544-8C37-BCD8A6BB4ACA}"/>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851D2A-7300-0C46-8741-04BC37F85EEA}"/>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A6FB2D7A-F27B-CB44-BB12-B646E310CA9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538127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B: Title + Content 2 Col White/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E95CD1-71B6-1A43-89D4-A93340C7F923}"/>
              </a:ext>
            </a:extLst>
          </p:cNvPr>
          <p:cNvSpPr/>
          <p:nvPr userDrawn="1"/>
        </p:nvSpPr>
        <p:spPr>
          <a:xfrm>
            <a:off x="6094512" y="0"/>
            <a:ext cx="609748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7" name="Text Placeholder 2">
            <a:extLst>
              <a:ext uri="{FF2B5EF4-FFF2-40B4-BE49-F238E27FC236}">
                <a16:creationId xmlns:a16="http://schemas.microsoft.com/office/drawing/2014/main" id="{00840382-B6AC-8644-A57B-320D95AB13CF}"/>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475CE649-020D-2944-B1DD-661B91098D20}"/>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D9B4E731-4E59-1E4F-B3DB-73589BAACAC3}"/>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DE84568A-CB66-8A4D-8F74-C91F796725DF}"/>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9" name="Content Placeholder 2">
            <a:extLst>
              <a:ext uri="{FF2B5EF4-FFF2-40B4-BE49-F238E27FC236}">
                <a16:creationId xmlns:a16="http://schemas.microsoft.com/office/drawing/2014/main" id="{A4BA5BB8-A1D6-0040-9EBA-42AFAF5E05F6}"/>
              </a:ext>
            </a:extLst>
          </p:cNvPr>
          <p:cNvSpPr>
            <a:spLocks noGrp="1"/>
          </p:cNvSpPr>
          <p:nvPr>
            <p:ph sz="quarter" idx="14" hasCustomPrompt="1"/>
          </p:nvPr>
        </p:nvSpPr>
        <p:spPr>
          <a:xfrm>
            <a:off x="6094512" y="-1"/>
            <a:ext cx="6097488"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vl2pPr>
              <a:defRPr/>
            </a:lvl2pPr>
            <a:lvl3pPr>
              <a:defRPr/>
            </a:lvl3pPr>
            <a:lvl4pPr>
              <a:defRPr/>
            </a:lvl4pPr>
            <a:lvl5pPr>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Tree>
    <p:extLst>
      <p:ext uri="{BB962C8B-B14F-4D97-AF65-F5344CB8AC3E}">
        <p14:creationId xmlns:p14="http://schemas.microsoft.com/office/powerpoint/2010/main" val="210564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 Bold Text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8" name="Text Placeholder 16">
            <a:extLst>
              <a:ext uri="{FF2B5EF4-FFF2-40B4-BE49-F238E27FC236}">
                <a16:creationId xmlns:a16="http://schemas.microsoft.com/office/drawing/2014/main" id="{17AE282B-BBA1-FE46-AA94-D62A47B4B9F6}"/>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3" name="Slide Number Placeholder 2">
            <a:extLst>
              <a:ext uri="{FF2B5EF4-FFF2-40B4-BE49-F238E27FC236}">
                <a16:creationId xmlns:a16="http://schemas.microsoft.com/office/drawing/2014/main" id="{24C43B66-02A6-6945-BAB0-C2758033F2B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0A27AD80-D494-7140-8DCA-6C7B57629A2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17661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C: Title + Content 2 Col White/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E95CD1-71B6-1A43-89D4-A93340C7F923}"/>
              </a:ext>
            </a:extLst>
          </p:cNvPr>
          <p:cNvSpPr/>
          <p:nvPr userDrawn="1"/>
        </p:nvSpPr>
        <p:spPr>
          <a:xfrm>
            <a:off x="6094512" y="0"/>
            <a:ext cx="6097488"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7" name="Text Placeholder 2">
            <a:extLst>
              <a:ext uri="{FF2B5EF4-FFF2-40B4-BE49-F238E27FC236}">
                <a16:creationId xmlns:a16="http://schemas.microsoft.com/office/drawing/2014/main" id="{00840382-B6AC-8644-A57B-320D95AB13CF}"/>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475CE649-020D-2944-B1DD-661B91098D20}"/>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D9B4E731-4E59-1E4F-B3DB-73589BAACAC3}"/>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B11E6D8A-B2D2-AA4C-883D-C625AD093D96}"/>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9" name="Content Placeholder 2">
            <a:extLst>
              <a:ext uri="{FF2B5EF4-FFF2-40B4-BE49-F238E27FC236}">
                <a16:creationId xmlns:a16="http://schemas.microsoft.com/office/drawing/2014/main" id="{18B97FB3-5431-0F4A-AC3C-91611072B227}"/>
              </a:ext>
            </a:extLst>
          </p:cNvPr>
          <p:cNvSpPr>
            <a:spLocks noGrp="1"/>
          </p:cNvSpPr>
          <p:nvPr>
            <p:ph sz="quarter" idx="14" hasCustomPrompt="1"/>
          </p:nvPr>
        </p:nvSpPr>
        <p:spPr>
          <a:xfrm>
            <a:off x="6094512" y="-1"/>
            <a:ext cx="6097488"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vl2pPr>
              <a:defRPr/>
            </a:lvl2pPr>
            <a:lvl3pPr>
              <a:defRPr/>
            </a:lvl3pPr>
            <a:lvl4pPr>
              <a:defRPr/>
            </a:lvl4pPr>
            <a:lvl5pPr>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Tree>
    <p:extLst>
      <p:ext uri="{BB962C8B-B14F-4D97-AF65-F5344CB8AC3E}">
        <p14:creationId xmlns:p14="http://schemas.microsoft.com/office/powerpoint/2010/main" val="2370469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D: Title + Content 2 Col White/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D69E60-EAB0-B748-9AE5-C1072981795F}"/>
              </a:ext>
            </a:extLst>
          </p:cNvPr>
          <p:cNvSpPr/>
          <p:nvPr userDrawn="1"/>
        </p:nvSpPr>
        <p:spPr>
          <a:xfrm>
            <a:off x="6094512" y="0"/>
            <a:ext cx="609748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a:stretch>
            <a:fillRect/>
          </a:stretch>
        </p:blipFill>
        <p:spPr>
          <a:xfrm>
            <a:off x="253796" y="6309492"/>
            <a:ext cx="608217" cy="334093"/>
          </a:xfrm>
          <a:prstGeom prst="rect">
            <a:avLst/>
          </a:prstGeom>
        </p:spPr>
      </p:pic>
      <p:sp>
        <p:nvSpPr>
          <p:cNvPr id="19" name="Text Placeholder 2">
            <a:extLst>
              <a:ext uri="{FF2B5EF4-FFF2-40B4-BE49-F238E27FC236}">
                <a16:creationId xmlns:a16="http://schemas.microsoft.com/office/drawing/2014/main" id="{A736B44B-B6F5-584D-8FBC-D995BBB9B03C}"/>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3F2D0404-6725-614E-AEDF-A2E732A6FF19}"/>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31BF957F-005A-E14A-8632-C091E40C3660}"/>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31E967CD-8A3B-5744-9CFE-34976BF2EF51}"/>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Content Placeholder 2">
            <a:extLst>
              <a:ext uri="{FF2B5EF4-FFF2-40B4-BE49-F238E27FC236}">
                <a16:creationId xmlns:a16="http://schemas.microsoft.com/office/drawing/2014/main" id="{D0DB9BD3-E0FF-AF4F-9031-E3283B30FF00}"/>
              </a:ext>
            </a:extLst>
          </p:cNvPr>
          <p:cNvSpPr>
            <a:spLocks noGrp="1"/>
          </p:cNvSpPr>
          <p:nvPr>
            <p:ph sz="quarter" idx="14" hasCustomPrompt="1"/>
          </p:nvPr>
        </p:nvSpPr>
        <p:spPr>
          <a:xfrm>
            <a:off x="6094512" y="-1"/>
            <a:ext cx="6097488"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vl2pPr>
              <a:defRPr/>
            </a:lvl2pPr>
            <a:lvl3pPr>
              <a:defRPr/>
            </a:lvl3pPr>
            <a:lvl4pPr>
              <a:defRPr/>
            </a:lvl4pPr>
            <a:lvl5pPr>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Tree>
    <p:extLst>
      <p:ext uri="{BB962C8B-B14F-4D97-AF65-F5344CB8AC3E}">
        <p14:creationId xmlns:p14="http://schemas.microsoft.com/office/powerpoint/2010/main" val="1625185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A: Title + Text + Content White/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Content Placeholder 2">
            <a:extLst>
              <a:ext uri="{FF2B5EF4-FFF2-40B4-BE49-F238E27FC236}">
                <a16:creationId xmlns:a16="http://schemas.microsoft.com/office/drawing/2014/main" id="{D0F01F03-1C69-CD45-B1E5-34E59B9E71C2}"/>
              </a:ext>
            </a:extLst>
          </p:cNvPr>
          <p:cNvSpPr>
            <a:spLocks noGrp="1"/>
          </p:cNvSpPr>
          <p:nvPr>
            <p:ph sz="quarter" idx="15" hasCustomPrompt="1"/>
          </p:nvPr>
        </p:nvSpPr>
        <p:spPr>
          <a:xfrm>
            <a:off x="0" y="-1"/>
            <a:ext cx="6095999"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74B4DA26-BF17-1A49-ABED-786661463638}"/>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4082292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B: Title + Text + Content White/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3AD8C024-E3AD-C44D-87C2-BCC96DCFD210}"/>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0" name="Content Placeholder 2">
            <a:extLst>
              <a:ext uri="{FF2B5EF4-FFF2-40B4-BE49-F238E27FC236}">
                <a16:creationId xmlns:a16="http://schemas.microsoft.com/office/drawing/2014/main" id="{473C813F-EF11-2942-A438-FC265F15DBFA}"/>
              </a:ext>
            </a:extLst>
          </p:cNvPr>
          <p:cNvSpPr>
            <a:spLocks noGrp="1"/>
          </p:cNvSpPr>
          <p:nvPr>
            <p:ph sz="quarter" idx="15" hasCustomPrompt="1"/>
          </p:nvPr>
        </p:nvSpPr>
        <p:spPr>
          <a:xfrm>
            <a:off x="0" y="-1"/>
            <a:ext cx="6095999"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Tree>
    <p:extLst>
      <p:ext uri="{BB962C8B-B14F-4D97-AF65-F5344CB8AC3E}">
        <p14:creationId xmlns:p14="http://schemas.microsoft.com/office/powerpoint/2010/main" val="3043400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C: Title + Text + Content White/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A1EFF3F1-0A17-5249-8B59-E1F576A12BEF}"/>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0" name="Content Placeholder 2">
            <a:extLst>
              <a:ext uri="{FF2B5EF4-FFF2-40B4-BE49-F238E27FC236}">
                <a16:creationId xmlns:a16="http://schemas.microsoft.com/office/drawing/2014/main" id="{794D7E56-F9C9-224E-AD18-77FAF52C6701}"/>
              </a:ext>
            </a:extLst>
          </p:cNvPr>
          <p:cNvSpPr>
            <a:spLocks noGrp="1"/>
          </p:cNvSpPr>
          <p:nvPr>
            <p:ph sz="quarter" idx="15" hasCustomPrompt="1"/>
          </p:nvPr>
        </p:nvSpPr>
        <p:spPr>
          <a:xfrm>
            <a:off x="0" y="-1"/>
            <a:ext cx="6095999"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Tree>
    <p:extLst>
      <p:ext uri="{BB962C8B-B14F-4D97-AF65-F5344CB8AC3E}">
        <p14:creationId xmlns:p14="http://schemas.microsoft.com/office/powerpoint/2010/main" val="3269406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D: Title + Text + Content White/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74D7FCA7-2D12-CB42-B6BB-4BEA255A41DB}"/>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0" name="Content Placeholder 2">
            <a:extLst>
              <a:ext uri="{FF2B5EF4-FFF2-40B4-BE49-F238E27FC236}">
                <a16:creationId xmlns:a16="http://schemas.microsoft.com/office/drawing/2014/main" id="{06F86B39-04C7-EF4D-AD2F-DDED65B16606}"/>
              </a:ext>
            </a:extLst>
          </p:cNvPr>
          <p:cNvSpPr>
            <a:spLocks noGrp="1"/>
          </p:cNvSpPr>
          <p:nvPr>
            <p:ph sz="quarter" idx="15" hasCustomPrompt="1"/>
          </p:nvPr>
        </p:nvSpPr>
        <p:spPr>
          <a:xfrm>
            <a:off x="0" y="-1"/>
            <a:ext cx="6095999" cy="610990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Tree>
    <p:extLst>
      <p:ext uri="{BB962C8B-B14F-4D97-AF65-F5344CB8AC3E}">
        <p14:creationId xmlns:p14="http://schemas.microsoft.com/office/powerpoint/2010/main" val="2331468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A: Pic +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F40D5C-5F09-244D-868B-0C35C95CF27E}"/>
              </a:ext>
            </a:extLst>
          </p:cNvPr>
          <p:cNvSpPr>
            <a:spLocks noGrp="1"/>
          </p:cNvSpPr>
          <p:nvPr>
            <p:ph type="pic" sz="quarter" idx="10" hasCustomPrompt="1"/>
          </p:nvPr>
        </p:nvSpPr>
        <p:spPr>
          <a:xfrm>
            <a:off x="0" y="0"/>
            <a:ext cx="6096000" cy="6109909"/>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20" name="Text Placeholder 2">
            <a:extLst>
              <a:ext uri="{FF2B5EF4-FFF2-40B4-BE49-F238E27FC236}">
                <a16:creationId xmlns:a16="http://schemas.microsoft.com/office/drawing/2014/main" id="{F20377B7-7BCC-B243-B878-7BEAF059F768}"/>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59EFCDDF-E52F-364B-84C2-2784300F09CD}"/>
              </a:ext>
            </a:extLst>
          </p:cNvPr>
          <p:cNvSpPr>
            <a:spLocks noGrp="1"/>
          </p:cNvSpPr>
          <p:nvPr>
            <p:ph type="body" sz="quarter" idx="16"/>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0B59B91-8265-104D-BCE1-5512A200302F}"/>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0E4A5A2C-4EBD-ED4E-B2C2-CD6019D8B46C}"/>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8770362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B: Content + Pic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E6A23F-0573-9846-BF34-1A40FE373BC4}"/>
              </a:ext>
            </a:extLst>
          </p:cNvPr>
          <p:cNvSpPr>
            <a:spLocks noGrp="1"/>
          </p:cNvSpPr>
          <p:nvPr>
            <p:ph type="pic" sz="quarter" idx="10" hasCustomPrompt="1"/>
          </p:nvPr>
        </p:nvSpPr>
        <p:spPr>
          <a:xfrm>
            <a:off x="6096000" y="-1"/>
            <a:ext cx="6096000" cy="6109910"/>
          </a:xfrm>
        </p:spPr>
        <p:txBody>
          <a:bodyPr anchor="ctr"/>
          <a:lstStyle>
            <a:lvl1pPr marL="0" indent="0" algn="ctr">
              <a:buNone/>
              <a:defRPr/>
            </a:lvl1pPr>
          </a:lstStyle>
          <a:p>
            <a:r>
              <a:rPr lang="en-US" dirty="0"/>
              <a:t>Image</a:t>
            </a:r>
          </a:p>
        </p:txBody>
      </p:sp>
      <p:sp>
        <p:nvSpPr>
          <p:cNvPr id="19" name="Text Placeholder 2">
            <a:extLst>
              <a:ext uri="{FF2B5EF4-FFF2-40B4-BE49-F238E27FC236}">
                <a16:creationId xmlns:a16="http://schemas.microsoft.com/office/drawing/2014/main" id="{7703E8FC-C802-BD4F-AB88-28C06DF42831}"/>
              </a:ext>
            </a:extLst>
          </p:cNvPr>
          <p:cNvSpPr>
            <a:spLocks noGrp="1"/>
          </p:cNvSpPr>
          <p:nvPr>
            <p:ph type="body" sz="quarter" idx="11"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4">
            <a:extLst>
              <a:ext uri="{FF2B5EF4-FFF2-40B4-BE49-F238E27FC236}">
                <a16:creationId xmlns:a16="http://schemas.microsoft.com/office/drawing/2014/main" id="{062F071D-19B9-DF4D-9BC2-1A083D728191}"/>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9E7DB1FD-0A68-C947-AF6B-5A06A848EF39}"/>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7" name="Footer Placeholder 11">
            <a:extLst>
              <a:ext uri="{FF2B5EF4-FFF2-40B4-BE49-F238E27FC236}">
                <a16:creationId xmlns:a16="http://schemas.microsoft.com/office/drawing/2014/main" id="{B828BE88-23E4-2940-ADA1-3A9260AE19DA}"/>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50981869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A: Content H 1+1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96353-4052-F249-9AC9-7A8425BC983B}"/>
              </a:ext>
            </a:extLst>
          </p:cNvPr>
          <p:cNvSpPr/>
          <p:nvPr userDrawn="1"/>
        </p:nvSpPr>
        <p:spPr>
          <a:xfrm>
            <a:off x="0" y="3063240"/>
            <a:ext cx="6099048"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1F32DBB8-5EC2-3B40-957A-E1F6A187379E}"/>
              </a:ext>
            </a:extLst>
          </p:cNvPr>
          <p:cNvSpPr/>
          <p:nvPr userDrawn="1"/>
        </p:nvSpPr>
        <p:spPr>
          <a:xfrm>
            <a:off x="6099048" y="3063240"/>
            <a:ext cx="6092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F7408880-33B5-9845-AD29-0DD2FF37F6D2}"/>
              </a:ext>
            </a:extLst>
          </p:cNvPr>
          <p:cNvSpPr>
            <a:spLocks noGrp="1"/>
          </p:cNvSpPr>
          <p:nvPr>
            <p:ph type="body" sz="quarter" idx="11" hasCustomPrompt="1"/>
          </p:nvPr>
        </p:nvSpPr>
        <p:spPr>
          <a:xfrm>
            <a:off x="7064567" y="3665886"/>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0" name="Slide Number Placeholder 19">
            <a:extLst>
              <a:ext uri="{FF2B5EF4-FFF2-40B4-BE49-F238E27FC236}">
                <a16:creationId xmlns:a16="http://schemas.microsoft.com/office/drawing/2014/main" id="{FA321E6F-DBD9-1E40-B0C7-56CD3297387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9" name="Footer Placeholder 11">
            <a:extLst>
              <a:ext uri="{FF2B5EF4-FFF2-40B4-BE49-F238E27FC236}">
                <a16:creationId xmlns:a16="http://schemas.microsoft.com/office/drawing/2014/main" id="{F9737029-E1C6-9C4A-B8DC-04214945020F}"/>
              </a:ext>
            </a:extLst>
          </p:cNvPr>
          <p:cNvSpPr>
            <a:spLocks noGrp="1"/>
          </p:cNvSpPr>
          <p:nvPr>
            <p:ph type="ftr" sz="quarter" idx="16"/>
          </p:nvPr>
        </p:nvSpPr>
        <p:spPr>
          <a:xfrm>
            <a:off x="3060495" y="6285232"/>
            <a:ext cx="6093102" cy="358354"/>
          </a:xfrm>
          <a:prstGeom prst="rect">
            <a:avLst/>
          </a:prstGeom>
        </p:spPr>
        <p:txBody>
          <a:bodyPr/>
          <a:lstStyle/>
          <a:p>
            <a:r>
              <a:rPr lang="en-US"/>
              <a:t>© 2021 CHS Inc. Public</a:t>
            </a:r>
            <a:endParaRPr lang="en-US" dirty="0"/>
          </a:p>
        </p:txBody>
      </p:sp>
      <p:sp>
        <p:nvSpPr>
          <p:cNvPr id="10" name="Content Placeholder 13">
            <a:extLst>
              <a:ext uri="{FF2B5EF4-FFF2-40B4-BE49-F238E27FC236}">
                <a16:creationId xmlns:a16="http://schemas.microsoft.com/office/drawing/2014/main" id="{65AC5BF4-5658-854C-A180-84D61055B6DE}"/>
              </a:ext>
            </a:extLst>
          </p:cNvPr>
          <p:cNvSpPr>
            <a:spLocks noGrp="1"/>
          </p:cNvSpPr>
          <p:nvPr>
            <p:ph sz="quarter" idx="15" hasCustomPrompt="1"/>
          </p:nvPr>
        </p:nvSpPr>
        <p:spPr>
          <a:xfrm>
            <a:off x="0" y="3063239"/>
            <a:ext cx="6099048"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
        <p:nvSpPr>
          <p:cNvPr id="12" name="Content Placeholder 13">
            <a:extLst>
              <a:ext uri="{FF2B5EF4-FFF2-40B4-BE49-F238E27FC236}">
                <a16:creationId xmlns:a16="http://schemas.microsoft.com/office/drawing/2014/main" id="{1C7A1923-7986-D944-A991-44D58A0B6A17}"/>
              </a:ext>
            </a:extLst>
          </p:cNvPr>
          <p:cNvSpPr>
            <a:spLocks noGrp="1"/>
          </p:cNvSpPr>
          <p:nvPr>
            <p:ph sz="quarter" idx="17" hasCustomPrompt="1"/>
          </p:nvPr>
        </p:nvSpPr>
        <p:spPr>
          <a:xfrm>
            <a:off x="-3048" y="0"/>
            <a:ext cx="12195048"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a:t>
            </a:r>
            <a:br>
              <a:rPr lang="en-US" dirty="0"/>
            </a:br>
            <a:r>
              <a:rPr lang="en-US" dirty="0"/>
              <a:t>videos and SmartArt only. </a:t>
            </a:r>
          </a:p>
        </p:txBody>
      </p:sp>
    </p:spTree>
    <p:extLst>
      <p:ext uri="{BB962C8B-B14F-4D97-AF65-F5344CB8AC3E}">
        <p14:creationId xmlns:p14="http://schemas.microsoft.com/office/powerpoint/2010/main" val="1318942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B: Content H 1+1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96353-4052-F249-9AC9-7A8425BC983B}"/>
              </a:ext>
            </a:extLst>
          </p:cNvPr>
          <p:cNvSpPr/>
          <p:nvPr userDrawn="1"/>
        </p:nvSpPr>
        <p:spPr>
          <a:xfrm>
            <a:off x="0" y="3063240"/>
            <a:ext cx="609904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32DBB8-5EC2-3B40-957A-E1F6A187379E}"/>
              </a:ext>
            </a:extLst>
          </p:cNvPr>
          <p:cNvSpPr/>
          <p:nvPr userDrawn="1"/>
        </p:nvSpPr>
        <p:spPr>
          <a:xfrm>
            <a:off x="6099048" y="3063240"/>
            <a:ext cx="6092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B99382D-2641-3A45-87D7-A1E51F4DD541}"/>
              </a:ext>
            </a:extLst>
          </p:cNvPr>
          <p:cNvSpPr>
            <a:spLocks noGrp="1"/>
          </p:cNvSpPr>
          <p:nvPr>
            <p:ph type="body" sz="quarter" idx="11" hasCustomPrompt="1"/>
          </p:nvPr>
        </p:nvSpPr>
        <p:spPr>
          <a:xfrm>
            <a:off x="7064567" y="3665886"/>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3" name="Slide Number Placeholder 2">
            <a:extLst>
              <a:ext uri="{FF2B5EF4-FFF2-40B4-BE49-F238E27FC236}">
                <a16:creationId xmlns:a16="http://schemas.microsoft.com/office/drawing/2014/main" id="{3B5A1402-5985-DE45-8E4F-60FA96C92632}"/>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9" name="Footer Placeholder 11">
            <a:extLst>
              <a:ext uri="{FF2B5EF4-FFF2-40B4-BE49-F238E27FC236}">
                <a16:creationId xmlns:a16="http://schemas.microsoft.com/office/drawing/2014/main" id="{585497D8-D477-074D-B1B4-ECF2C8B421CC}"/>
              </a:ext>
            </a:extLst>
          </p:cNvPr>
          <p:cNvSpPr>
            <a:spLocks noGrp="1"/>
          </p:cNvSpPr>
          <p:nvPr>
            <p:ph type="ftr" sz="quarter" idx="16"/>
          </p:nvPr>
        </p:nvSpPr>
        <p:spPr>
          <a:xfrm>
            <a:off x="3060495" y="6285232"/>
            <a:ext cx="6093102" cy="358354"/>
          </a:xfrm>
          <a:prstGeom prst="rect">
            <a:avLst/>
          </a:prstGeom>
        </p:spPr>
        <p:txBody>
          <a:bodyPr/>
          <a:lstStyle/>
          <a:p>
            <a:r>
              <a:rPr lang="en-US"/>
              <a:t>© 2021 CHS Inc. Public</a:t>
            </a:r>
            <a:endParaRPr lang="en-US" dirty="0"/>
          </a:p>
        </p:txBody>
      </p:sp>
      <p:sp>
        <p:nvSpPr>
          <p:cNvPr id="11" name="Content Placeholder 13">
            <a:extLst>
              <a:ext uri="{FF2B5EF4-FFF2-40B4-BE49-F238E27FC236}">
                <a16:creationId xmlns:a16="http://schemas.microsoft.com/office/drawing/2014/main" id="{01AF7DC4-3A71-5E44-9EB0-DC8C921EB95E}"/>
              </a:ext>
            </a:extLst>
          </p:cNvPr>
          <p:cNvSpPr>
            <a:spLocks noGrp="1"/>
          </p:cNvSpPr>
          <p:nvPr>
            <p:ph sz="quarter" idx="15" hasCustomPrompt="1"/>
          </p:nvPr>
        </p:nvSpPr>
        <p:spPr>
          <a:xfrm>
            <a:off x="0" y="3063239"/>
            <a:ext cx="6099048"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
        <p:nvSpPr>
          <p:cNvPr id="12" name="Content Placeholder 13">
            <a:extLst>
              <a:ext uri="{FF2B5EF4-FFF2-40B4-BE49-F238E27FC236}">
                <a16:creationId xmlns:a16="http://schemas.microsoft.com/office/drawing/2014/main" id="{4BA91E88-AD51-0F42-94E1-376219589789}"/>
              </a:ext>
            </a:extLst>
          </p:cNvPr>
          <p:cNvSpPr>
            <a:spLocks noGrp="1"/>
          </p:cNvSpPr>
          <p:nvPr>
            <p:ph sz="quarter" idx="17" hasCustomPrompt="1"/>
          </p:nvPr>
        </p:nvSpPr>
        <p:spPr>
          <a:xfrm>
            <a:off x="-3048" y="0"/>
            <a:ext cx="12195048"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a:t>
            </a:r>
            <a:br>
              <a:rPr lang="en-US" dirty="0"/>
            </a:br>
            <a:r>
              <a:rPr lang="en-US" dirty="0"/>
              <a:t>videos and SmartArt only. </a:t>
            </a:r>
          </a:p>
        </p:txBody>
      </p:sp>
    </p:spTree>
    <p:extLst>
      <p:ext uri="{BB962C8B-B14F-4D97-AF65-F5344CB8AC3E}">
        <p14:creationId xmlns:p14="http://schemas.microsoft.com/office/powerpoint/2010/main" val="12692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 Bold Text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8" name="Text Placeholder 16">
            <a:extLst>
              <a:ext uri="{FF2B5EF4-FFF2-40B4-BE49-F238E27FC236}">
                <a16:creationId xmlns:a16="http://schemas.microsoft.com/office/drawing/2014/main" id="{CE8C5C94-B1AB-0F47-809A-8BE31869DC8D}"/>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3" name="Slide Number Placeholder 2">
            <a:extLst>
              <a:ext uri="{FF2B5EF4-FFF2-40B4-BE49-F238E27FC236}">
                <a16:creationId xmlns:a16="http://schemas.microsoft.com/office/drawing/2014/main" id="{6FFCA35D-0776-814A-9750-5FE937C39898}"/>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E713C81D-D1B4-E54D-A510-38BBB36FB04E}"/>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204706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C: Content H 1+1 Oran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96353-4052-F249-9AC9-7A8425BC983B}"/>
              </a:ext>
            </a:extLst>
          </p:cNvPr>
          <p:cNvSpPr/>
          <p:nvPr userDrawn="1"/>
        </p:nvSpPr>
        <p:spPr>
          <a:xfrm>
            <a:off x="0" y="3063240"/>
            <a:ext cx="6099048"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32DBB8-5EC2-3B40-957A-E1F6A187379E}"/>
              </a:ext>
            </a:extLst>
          </p:cNvPr>
          <p:cNvSpPr/>
          <p:nvPr userDrawn="1"/>
        </p:nvSpPr>
        <p:spPr>
          <a:xfrm>
            <a:off x="6099048" y="3063240"/>
            <a:ext cx="6092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3563A2AB-B24A-CC49-8E12-1057DDFFF21F}"/>
              </a:ext>
            </a:extLst>
          </p:cNvPr>
          <p:cNvSpPr>
            <a:spLocks noGrp="1"/>
          </p:cNvSpPr>
          <p:nvPr>
            <p:ph type="body" sz="quarter" idx="11" hasCustomPrompt="1"/>
          </p:nvPr>
        </p:nvSpPr>
        <p:spPr>
          <a:xfrm>
            <a:off x="7064567" y="3665886"/>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3" name="Slide Number Placeholder 2">
            <a:extLst>
              <a:ext uri="{FF2B5EF4-FFF2-40B4-BE49-F238E27FC236}">
                <a16:creationId xmlns:a16="http://schemas.microsoft.com/office/drawing/2014/main" id="{5681D389-8849-0F41-9BD6-2AD89A6D28DF}"/>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9" name="Footer Placeholder 11">
            <a:extLst>
              <a:ext uri="{FF2B5EF4-FFF2-40B4-BE49-F238E27FC236}">
                <a16:creationId xmlns:a16="http://schemas.microsoft.com/office/drawing/2014/main" id="{C9B0CA40-5A7F-C64B-B67D-9516EC5FBEE8}"/>
              </a:ext>
            </a:extLst>
          </p:cNvPr>
          <p:cNvSpPr>
            <a:spLocks noGrp="1"/>
          </p:cNvSpPr>
          <p:nvPr>
            <p:ph type="ftr" sz="quarter" idx="16"/>
          </p:nvPr>
        </p:nvSpPr>
        <p:spPr>
          <a:xfrm>
            <a:off x="3060495" y="6285232"/>
            <a:ext cx="6093102" cy="358354"/>
          </a:xfrm>
          <a:prstGeom prst="rect">
            <a:avLst/>
          </a:prstGeom>
        </p:spPr>
        <p:txBody>
          <a:bodyPr/>
          <a:lstStyle/>
          <a:p>
            <a:r>
              <a:rPr lang="en-US"/>
              <a:t>© 2021 CHS Inc. Public</a:t>
            </a:r>
            <a:endParaRPr lang="en-US" dirty="0"/>
          </a:p>
        </p:txBody>
      </p:sp>
      <p:sp>
        <p:nvSpPr>
          <p:cNvPr id="10" name="Content Placeholder 13">
            <a:extLst>
              <a:ext uri="{FF2B5EF4-FFF2-40B4-BE49-F238E27FC236}">
                <a16:creationId xmlns:a16="http://schemas.microsoft.com/office/drawing/2014/main" id="{C86DD085-0F6B-CC4A-A27F-C30B4FAE3258}"/>
              </a:ext>
            </a:extLst>
          </p:cNvPr>
          <p:cNvSpPr>
            <a:spLocks noGrp="1"/>
          </p:cNvSpPr>
          <p:nvPr>
            <p:ph sz="quarter" idx="15" hasCustomPrompt="1"/>
          </p:nvPr>
        </p:nvSpPr>
        <p:spPr>
          <a:xfrm>
            <a:off x="0" y="3063239"/>
            <a:ext cx="6099048"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 </a:t>
            </a:r>
          </a:p>
        </p:txBody>
      </p:sp>
      <p:sp>
        <p:nvSpPr>
          <p:cNvPr id="11" name="Content Placeholder 13">
            <a:extLst>
              <a:ext uri="{FF2B5EF4-FFF2-40B4-BE49-F238E27FC236}">
                <a16:creationId xmlns:a16="http://schemas.microsoft.com/office/drawing/2014/main" id="{3752F637-91C3-684B-B69F-C507AEE8D028}"/>
              </a:ext>
            </a:extLst>
          </p:cNvPr>
          <p:cNvSpPr>
            <a:spLocks noGrp="1"/>
          </p:cNvSpPr>
          <p:nvPr>
            <p:ph sz="quarter" idx="17" hasCustomPrompt="1"/>
          </p:nvPr>
        </p:nvSpPr>
        <p:spPr>
          <a:xfrm>
            <a:off x="-3048" y="0"/>
            <a:ext cx="12195048"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a:t>
            </a:r>
            <a:br>
              <a:rPr lang="en-US" dirty="0"/>
            </a:br>
            <a:r>
              <a:rPr lang="en-US" dirty="0"/>
              <a:t>videos and SmartArt only. </a:t>
            </a:r>
          </a:p>
        </p:txBody>
      </p:sp>
    </p:spTree>
    <p:extLst>
      <p:ext uri="{BB962C8B-B14F-4D97-AF65-F5344CB8AC3E}">
        <p14:creationId xmlns:p14="http://schemas.microsoft.com/office/powerpoint/2010/main" val="3775605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A: Text +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4D3B61-481A-0146-8E00-31A71D463E45}"/>
              </a:ext>
            </a:extLst>
          </p:cNvPr>
          <p:cNvSpPr>
            <a:spLocks noGrp="1"/>
          </p:cNvSpPr>
          <p:nvPr>
            <p:ph type="pic" sz="quarter" idx="10" hasCustomPrompt="1"/>
          </p:nvPr>
        </p:nvSpPr>
        <p:spPr>
          <a:xfrm>
            <a:off x="6096000" y="0"/>
            <a:ext cx="6096000" cy="3048000"/>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5" name="Picture Placeholder 4">
            <a:extLst>
              <a:ext uri="{FF2B5EF4-FFF2-40B4-BE49-F238E27FC236}">
                <a16:creationId xmlns:a16="http://schemas.microsoft.com/office/drawing/2014/main" id="{2384FD89-CF11-9146-A0E4-682F6B41FA3C}"/>
              </a:ext>
            </a:extLst>
          </p:cNvPr>
          <p:cNvSpPr>
            <a:spLocks noGrp="1"/>
          </p:cNvSpPr>
          <p:nvPr>
            <p:ph type="pic" sz="quarter" idx="11" hasCustomPrompt="1"/>
          </p:nvPr>
        </p:nvSpPr>
        <p:spPr>
          <a:xfrm>
            <a:off x="6096000" y="3048000"/>
            <a:ext cx="6096000" cy="3062288"/>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15" name="Text Placeholder 2">
            <a:extLst>
              <a:ext uri="{FF2B5EF4-FFF2-40B4-BE49-F238E27FC236}">
                <a16:creationId xmlns:a16="http://schemas.microsoft.com/office/drawing/2014/main" id="{9A4FD45D-B949-AE44-9206-ACC2538DCEC0}"/>
              </a:ext>
            </a:extLst>
          </p:cNvPr>
          <p:cNvSpPr>
            <a:spLocks noGrp="1"/>
          </p:cNvSpPr>
          <p:nvPr>
            <p:ph type="body" sz="quarter" idx="12"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1" name="Text Placeholder 4">
            <a:extLst>
              <a:ext uri="{FF2B5EF4-FFF2-40B4-BE49-F238E27FC236}">
                <a16:creationId xmlns:a16="http://schemas.microsoft.com/office/drawing/2014/main" id="{6A8296CB-9A0D-9041-BA9F-A476BEEBCB9B}"/>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4B187FBE-4797-8F4E-9879-9BB6C386B745}"/>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2AB7B9DF-3A15-F043-BCF4-EBE892E749CB}"/>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4512841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B: Content V 1+1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F9E71B-1D55-364D-8F8F-D8CDFBD96ADB}"/>
              </a:ext>
            </a:extLst>
          </p:cNvPr>
          <p:cNvSpPr/>
          <p:nvPr userDrawn="1"/>
        </p:nvSpPr>
        <p:spPr>
          <a:xfrm>
            <a:off x="6092952" y="0"/>
            <a:ext cx="6099048"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E52418-A237-E848-93ED-D64284DE91B5}"/>
              </a:ext>
            </a:extLst>
          </p:cNvPr>
          <p:cNvSpPr/>
          <p:nvPr userDrawn="1"/>
        </p:nvSpPr>
        <p:spPr>
          <a:xfrm>
            <a:off x="6092952" y="3063240"/>
            <a:ext cx="6099048"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
            <a:extLst>
              <a:ext uri="{FF2B5EF4-FFF2-40B4-BE49-F238E27FC236}">
                <a16:creationId xmlns:a16="http://schemas.microsoft.com/office/drawing/2014/main" id="{46840E5D-312E-B640-9144-4F8E35F26AC8}"/>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9" name="Text Placeholder 14">
            <a:extLst>
              <a:ext uri="{FF2B5EF4-FFF2-40B4-BE49-F238E27FC236}">
                <a16:creationId xmlns:a16="http://schemas.microsoft.com/office/drawing/2014/main" id="{F1C1813D-3621-9E49-B283-48747A17BCBC}"/>
              </a:ext>
            </a:extLst>
          </p:cNvPr>
          <p:cNvSpPr>
            <a:spLocks noGrp="1"/>
          </p:cNvSpPr>
          <p:nvPr>
            <p:ph type="body" sz="quarter" idx="11" hasCustomPrompt="1"/>
          </p:nvPr>
        </p:nvSpPr>
        <p:spPr>
          <a:xfrm>
            <a:off x="7254577" y="3657600"/>
            <a:ext cx="3971903"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30" name="Text Placeholder 4">
            <a:extLst>
              <a:ext uri="{FF2B5EF4-FFF2-40B4-BE49-F238E27FC236}">
                <a16:creationId xmlns:a16="http://schemas.microsoft.com/office/drawing/2014/main" id="{9CA60327-A0AC-C74E-B8B2-2C0D8A059A56}"/>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FD061A44-07E3-5C4A-B12C-3EF11DA02E39}"/>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915045CE-29EB-A843-85C6-01733CA3F498}"/>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
        <p:nvSpPr>
          <p:cNvPr id="11" name="Content Placeholder 13">
            <a:extLst>
              <a:ext uri="{FF2B5EF4-FFF2-40B4-BE49-F238E27FC236}">
                <a16:creationId xmlns:a16="http://schemas.microsoft.com/office/drawing/2014/main" id="{5969EBFD-12FD-6447-8E43-EBF91E4236F0}"/>
              </a:ext>
            </a:extLst>
          </p:cNvPr>
          <p:cNvSpPr>
            <a:spLocks noGrp="1"/>
          </p:cNvSpPr>
          <p:nvPr>
            <p:ph sz="quarter" idx="18" hasCustomPrompt="1"/>
          </p:nvPr>
        </p:nvSpPr>
        <p:spPr>
          <a:xfrm>
            <a:off x="6092952" y="-1"/>
            <a:ext cx="6099047" cy="3063239"/>
          </a:xfrm>
        </p:spPr>
        <p:txBody>
          <a:bodyPr anchor="ctr">
            <a:noAutofit/>
          </a:bodyPr>
          <a:lstStyle>
            <a:lvl1pPr marL="0" indent="0" algn="ctr">
              <a:buNone/>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Tree>
    <p:extLst>
      <p:ext uri="{BB962C8B-B14F-4D97-AF65-F5344CB8AC3E}">
        <p14:creationId xmlns:p14="http://schemas.microsoft.com/office/powerpoint/2010/main" val="180051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C: Content V 1+1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F9E71B-1D55-364D-8F8F-D8CDFBD96ADB}"/>
              </a:ext>
            </a:extLst>
          </p:cNvPr>
          <p:cNvSpPr/>
          <p:nvPr userDrawn="1"/>
        </p:nvSpPr>
        <p:spPr>
          <a:xfrm>
            <a:off x="6092952" y="0"/>
            <a:ext cx="6099048"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E52418-A237-E848-93ED-D64284DE91B5}"/>
              </a:ext>
            </a:extLst>
          </p:cNvPr>
          <p:cNvSpPr/>
          <p:nvPr userDrawn="1"/>
        </p:nvSpPr>
        <p:spPr>
          <a:xfrm>
            <a:off x="6092952" y="3063240"/>
            <a:ext cx="6099048"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05FB07E5-E460-7E4C-895E-37BCC161A4BC}"/>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9" name="Text Placeholder 14">
            <a:extLst>
              <a:ext uri="{FF2B5EF4-FFF2-40B4-BE49-F238E27FC236}">
                <a16:creationId xmlns:a16="http://schemas.microsoft.com/office/drawing/2014/main" id="{E3D4C2B1-2368-1147-95F3-622D17C1A2B8}"/>
              </a:ext>
            </a:extLst>
          </p:cNvPr>
          <p:cNvSpPr>
            <a:spLocks noGrp="1"/>
          </p:cNvSpPr>
          <p:nvPr>
            <p:ph type="body" sz="quarter" idx="11" hasCustomPrompt="1"/>
          </p:nvPr>
        </p:nvSpPr>
        <p:spPr>
          <a:xfrm>
            <a:off x="7254577" y="3657600"/>
            <a:ext cx="3971903"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0" name="Text Placeholder 4">
            <a:extLst>
              <a:ext uri="{FF2B5EF4-FFF2-40B4-BE49-F238E27FC236}">
                <a16:creationId xmlns:a16="http://schemas.microsoft.com/office/drawing/2014/main" id="{98538DAB-9C59-9647-AA58-34373CE0DB1A}"/>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A1D77FE9-BCC9-5142-8743-DA7E0094D320}"/>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061C91CE-86FD-8245-AE31-4B4DB6656567}"/>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
        <p:nvSpPr>
          <p:cNvPr id="11" name="Content Placeholder 13">
            <a:extLst>
              <a:ext uri="{FF2B5EF4-FFF2-40B4-BE49-F238E27FC236}">
                <a16:creationId xmlns:a16="http://schemas.microsoft.com/office/drawing/2014/main" id="{9D53BB15-848A-1040-8149-495E9D46EB3E}"/>
              </a:ext>
            </a:extLst>
          </p:cNvPr>
          <p:cNvSpPr>
            <a:spLocks noGrp="1"/>
          </p:cNvSpPr>
          <p:nvPr>
            <p:ph sz="quarter" idx="18" hasCustomPrompt="1"/>
          </p:nvPr>
        </p:nvSpPr>
        <p:spPr>
          <a:xfrm>
            <a:off x="6092952" y="-1"/>
            <a:ext cx="6099047" cy="3063239"/>
          </a:xfrm>
        </p:spPr>
        <p:txBody>
          <a:bodyPr anchor="ctr">
            <a:noAutofit/>
          </a:bodyPr>
          <a:lstStyle>
            <a:lvl1pPr marL="0" indent="0" algn="ctr">
              <a:buNone/>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Tree>
    <p:extLst>
      <p:ext uri="{BB962C8B-B14F-4D97-AF65-F5344CB8AC3E}">
        <p14:creationId xmlns:p14="http://schemas.microsoft.com/office/powerpoint/2010/main" val="1789342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8D: Content V 1+1 Orange/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F9E71B-1D55-364D-8F8F-D8CDFBD96ADB}"/>
              </a:ext>
            </a:extLst>
          </p:cNvPr>
          <p:cNvSpPr/>
          <p:nvPr userDrawn="1"/>
        </p:nvSpPr>
        <p:spPr>
          <a:xfrm>
            <a:off x="6092952" y="0"/>
            <a:ext cx="6099048"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E52418-A237-E848-93ED-D64284DE91B5}"/>
              </a:ext>
            </a:extLst>
          </p:cNvPr>
          <p:cNvSpPr/>
          <p:nvPr userDrawn="1"/>
        </p:nvSpPr>
        <p:spPr>
          <a:xfrm>
            <a:off x="6092952" y="3063240"/>
            <a:ext cx="6099048"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96A144B-AA6B-DA41-B821-A0BF0CDDB34E}"/>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9" name="Text Placeholder 14">
            <a:extLst>
              <a:ext uri="{FF2B5EF4-FFF2-40B4-BE49-F238E27FC236}">
                <a16:creationId xmlns:a16="http://schemas.microsoft.com/office/drawing/2014/main" id="{2BF52E41-ED23-E949-8995-11B57B2C893E}"/>
              </a:ext>
            </a:extLst>
          </p:cNvPr>
          <p:cNvSpPr>
            <a:spLocks noGrp="1"/>
          </p:cNvSpPr>
          <p:nvPr>
            <p:ph type="body" sz="quarter" idx="11" hasCustomPrompt="1"/>
          </p:nvPr>
        </p:nvSpPr>
        <p:spPr>
          <a:xfrm>
            <a:off x="7254577" y="3657600"/>
            <a:ext cx="3971903"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0" name="Text Placeholder 4">
            <a:extLst>
              <a:ext uri="{FF2B5EF4-FFF2-40B4-BE49-F238E27FC236}">
                <a16:creationId xmlns:a16="http://schemas.microsoft.com/office/drawing/2014/main" id="{5DAEA838-E9B7-3E4A-88C1-8B0D6E577C11}"/>
              </a:ext>
            </a:extLst>
          </p:cNvPr>
          <p:cNvSpPr>
            <a:spLocks noGrp="1"/>
          </p:cNvSpPr>
          <p:nvPr>
            <p:ph type="body" sz="quarter" idx="15"/>
          </p:nvPr>
        </p:nvSpPr>
        <p:spPr>
          <a:xfrm>
            <a:off x="657181" y="1443167"/>
            <a:ext cx="4656032"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5EBB8E12-A171-464D-89AD-213B31C1EBE6}"/>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C6C62832-FD56-1748-BA87-91B8589F55B1}"/>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
        <p:nvSpPr>
          <p:cNvPr id="12" name="Content Placeholder 13">
            <a:extLst>
              <a:ext uri="{FF2B5EF4-FFF2-40B4-BE49-F238E27FC236}">
                <a16:creationId xmlns:a16="http://schemas.microsoft.com/office/drawing/2014/main" id="{06193010-7A7A-3F4E-A63B-59C802F67BBD}"/>
              </a:ext>
            </a:extLst>
          </p:cNvPr>
          <p:cNvSpPr>
            <a:spLocks noGrp="1"/>
          </p:cNvSpPr>
          <p:nvPr>
            <p:ph sz="quarter" idx="18" hasCustomPrompt="1"/>
          </p:nvPr>
        </p:nvSpPr>
        <p:spPr>
          <a:xfrm>
            <a:off x="6092952" y="-1"/>
            <a:ext cx="6099047" cy="3063239"/>
          </a:xfrm>
        </p:spPr>
        <p:txBody>
          <a:bodyPr anchor="ctr">
            <a:noAutofit/>
          </a:bodyPr>
          <a:lstStyle>
            <a:lvl1pPr marL="0" indent="0" algn="ctr">
              <a:buNone/>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Tree>
    <p:extLst>
      <p:ext uri="{BB962C8B-B14F-4D97-AF65-F5344CB8AC3E}">
        <p14:creationId xmlns:p14="http://schemas.microsoft.com/office/powerpoint/2010/main" val="2720335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9A: 2 Images +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4D3B61-481A-0146-8E00-31A71D463E45}"/>
              </a:ext>
            </a:extLst>
          </p:cNvPr>
          <p:cNvSpPr>
            <a:spLocks noGrp="1"/>
          </p:cNvSpPr>
          <p:nvPr>
            <p:ph type="pic" sz="quarter" idx="10"/>
          </p:nvPr>
        </p:nvSpPr>
        <p:spPr>
          <a:xfrm>
            <a:off x="0" y="0"/>
            <a:ext cx="6096000" cy="3048000"/>
          </a:xfrm>
        </p:spPr>
        <p:txBody>
          <a:bodyPr/>
          <a:lstStyle/>
          <a:p>
            <a:endParaRPr lang="en-US"/>
          </a:p>
        </p:txBody>
      </p:sp>
      <p:sp>
        <p:nvSpPr>
          <p:cNvPr id="5" name="Picture Placeholder 4">
            <a:extLst>
              <a:ext uri="{FF2B5EF4-FFF2-40B4-BE49-F238E27FC236}">
                <a16:creationId xmlns:a16="http://schemas.microsoft.com/office/drawing/2014/main" id="{2384FD89-CF11-9146-A0E4-682F6B41FA3C}"/>
              </a:ext>
            </a:extLst>
          </p:cNvPr>
          <p:cNvSpPr>
            <a:spLocks noGrp="1"/>
          </p:cNvSpPr>
          <p:nvPr>
            <p:ph type="pic" sz="quarter" idx="11"/>
          </p:nvPr>
        </p:nvSpPr>
        <p:spPr>
          <a:xfrm>
            <a:off x="0" y="3048000"/>
            <a:ext cx="6096000" cy="3062288"/>
          </a:xfrm>
        </p:spPr>
        <p:txBody>
          <a:bodyPr/>
          <a:lstStyle/>
          <a:p>
            <a:endParaRPr lang="en-US"/>
          </a:p>
        </p:txBody>
      </p:sp>
      <p:sp>
        <p:nvSpPr>
          <p:cNvPr id="24" name="Text Placeholder 2">
            <a:extLst>
              <a:ext uri="{FF2B5EF4-FFF2-40B4-BE49-F238E27FC236}">
                <a16:creationId xmlns:a16="http://schemas.microsoft.com/office/drawing/2014/main" id="{72EC43E2-37F7-6241-88E5-C7DBE2184AEC}"/>
              </a:ext>
            </a:extLst>
          </p:cNvPr>
          <p:cNvSpPr>
            <a:spLocks noGrp="1"/>
          </p:cNvSpPr>
          <p:nvPr>
            <p:ph type="body" sz="quarter" idx="15"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6" name="Text Placeholder 4">
            <a:extLst>
              <a:ext uri="{FF2B5EF4-FFF2-40B4-BE49-F238E27FC236}">
                <a16:creationId xmlns:a16="http://schemas.microsoft.com/office/drawing/2014/main" id="{F3A0FC7F-C63A-294B-9225-5547AE8480EF}"/>
              </a:ext>
            </a:extLst>
          </p:cNvPr>
          <p:cNvSpPr>
            <a:spLocks noGrp="1"/>
          </p:cNvSpPr>
          <p:nvPr>
            <p:ph type="body" sz="quarter" idx="17"/>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D7E3602-F552-734C-BB81-F6819D46A9A4}"/>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8" name="Footer Placeholder 11">
            <a:extLst>
              <a:ext uri="{FF2B5EF4-FFF2-40B4-BE49-F238E27FC236}">
                <a16:creationId xmlns:a16="http://schemas.microsoft.com/office/drawing/2014/main" id="{A4E14D07-0333-7243-8117-6760802E884F}"/>
              </a:ext>
            </a:extLst>
          </p:cNvPr>
          <p:cNvSpPr>
            <a:spLocks noGrp="1"/>
          </p:cNvSpPr>
          <p:nvPr>
            <p:ph type="ftr" sz="quarter" idx="2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376583371"/>
      </p:ext>
    </p:extLst>
  </p:cSld>
  <p:clrMapOvr>
    <a:masterClrMapping/>
  </p:clrMapOvr>
  <p:extLst>
    <p:ext uri="{DCECCB84-F9BA-43D5-87BE-67443E8EF086}">
      <p15:sldGuideLst xmlns:p15="http://schemas.microsoft.com/office/powerpoint/2012/main">
        <p15:guide id="1" orient="horz" pos="192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B: Content V 1+1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34EBE83-84A9-2D48-92BE-DF9D77F7C12C}"/>
              </a:ext>
            </a:extLst>
          </p:cNvPr>
          <p:cNvSpPr/>
          <p:nvPr userDrawn="1"/>
        </p:nvSpPr>
        <p:spPr>
          <a:xfrm>
            <a:off x="0" y="3063240"/>
            <a:ext cx="6099048"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C2E11C-1254-1448-856D-F3983A3B8228}"/>
              </a:ext>
            </a:extLst>
          </p:cNvPr>
          <p:cNvSpPr/>
          <p:nvPr userDrawn="1"/>
        </p:nvSpPr>
        <p:spPr>
          <a:xfrm>
            <a:off x="0" y="0"/>
            <a:ext cx="6099048"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
            <a:extLst>
              <a:ext uri="{FF2B5EF4-FFF2-40B4-BE49-F238E27FC236}">
                <a16:creationId xmlns:a16="http://schemas.microsoft.com/office/drawing/2014/main" id="{73FC45C7-9F45-A54D-BE48-807A6F780FE7}"/>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6" name="Text Placeholder 14">
            <a:extLst>
              <a:ext uri="{FF2B5EF4-FFF2-40B4-BE49-F238E27FC236}">
                <a16:creationId xmlns:a16="http://schemas.microsoft.com/office/drawing/2014/main" id="{28F63800-9356-A94A-AE4C-927B4EB63666}"/>
              </a:ext>
            </a:extLst>
          </p:cNvPr>
          <p:cNvSpPr>
            <a:spLocks noGrp="1"/>
          </p:cNvSpPr>
          <p:nvPr>
            <p:ph type="body" sz="quarter" idx="11" hasCustomPrompt="1"/>
          </p:nvPr>
        </p:nvSpPr>
        <p:spPr>
          <a:xfrm>
            <a:off x="1104090" y="3657600"/>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8" name="Text Placeholder 4">
            <a:extLst>
              <a:ext uri="{FF2B5EF4-FFF2-40B4-BE49-F238E27FC236}">
                <a16:creationId xmlns:a16="http://schemas.microsoft.com/office/drawing/2014/main" id="{21007E47-A9D2-6844-9E63-F7E87E0E7B9B}"/>
              </a:ext>
            </a:extLst>
          </p:cNvPr>
          <p:cNvSpPr>
            <a:spLocks noGrp="1"/>
          </p:cNvSpPr>
          <p:nvPr>
            <p:ph type="body" sz="quarter" idx="16"/>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7DB8B913-263F-CA45-BA3B-25C2FA486F0C}"/>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29" name="Content Placeholder 13">
            <a:extLst>
              <a:ext uri="{FF2B5EF4-FFF2-40B4-BE49-F238E27FC236}">
                <a16:creationId xmlns:a16="http://schemas.microsoft.com/office/drawing/2014/main" id="{55F0A9DA-EBAC-B14F-B245-D1803C69CE3C}"/>
              </a:ext>
            </a:extLst>
          </p:cNvPr>
          <p:cNvSpPr>
            <a:spLocks noGrp="1"/>
          </p:cNvSpPr>
          <p:nvPr>
            <p:ph sz="quarter" idx="15" hasCustomPrompt="1"/>
          </p:nvPr>
        </p:nvSpPr>
        <p:spPr>
          <a:xfrm>
            <a:off x="0" y="-1"/>
            <a:ext cx="6099048" cy="3063239"/>
          </a:xfrm>
        </p:spPr>
        <p:txBody>
          <a:bodyPr anchor="ctr">
            <a:noAutofit/>
          </a:bodyPr>
          <a:lstStyle>
            <a:lvl1pPr marL="0" indent="0" algn="ctr">
              <a:buNone/>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
        <p:nvSpPr>
          <p:cNvPr id="10" name="Footer Placeholder 11">
            <a:extLst>
              <a:ext uri="{FF2B5EF4-FFF2-40B4-BE49-F238E27FC236}">
                <a16:creationId xmlns:a16="http://schemas.microsoft.com/office/drawing/2014/main" id="{099B3977-D742-F14C-910A-D84125A5FF88}"/>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4159729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9C: Content V 1+1 Gree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34EBE83-84A9-2D48-92BE-DF9D77F7C12C}"/>
              </a:ext>
            </a:extLst>
          </p:cNvPr>
          <p:cNvSpPr/>
          <p:nvPr userDrawn="1"/>
        </p:nvSpPr>
        <p:spPr>
          <a:xfrm>
            <a:off x="0" y="3063240"/>
            <a:ext cx="6099048"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C2E11C-1254-1448-856D-F3983A3B8228}"/>
              </a:ext>
            </a:extLst>
          </p:cNvPr>
          <p:cNvSpPr/>
          <p:nvPr userDrawn="1"/>
        </p:nvSpPr>
        <p:spPr>
          <a:xfrm>
            <a:off x="0" y="0"/>
            <a:ext cx="6099048"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58ACF1DB-C46C-DC45-BD8C-85946EB9FAD2}"/>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14">
            <a:extLst>
              <a:ext uri="{FF2B5EF4-FFF2-40B4-BE49-F238E27FC236}">
                <a16:creationId xmlns:a16="http://schemas.microsoft.com/office/drawing/2014/main" id="{7903F37B-0BD0-0747-9B4E-6E34B211014A}"/>
              </a:ext>
            </a:extLst>
          </p:cNvPr>
          <p:cNvSpPr>
            <a:spLocks noGrp="1"/>
          </p:cNvSpPr>
          <p:nvPr>
            <p:ph type="body" sz="quarter" idx="11" hasCustomPrompt="1"/>
          </p:nvPr>
        </p:nvSpPr>
        <p:spPr>
          <a:xfrm>
            <a:off x="1104090" y="3657600"/>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5" name="Text Placeholder 4">
            <a:extLst>
              <a:ext uri="{FF2B5EF4-FFF2-40B4-BE49-F238E27FC236}">
                <a16:creationId xmlns:a16="http://schemas.microsoft.com/office/drawing/2014/main" id="{0C44D7E4-B8D6-FB45-91CF-8FD640C14303}"/>
              </a:ext>
            </a:extLst>
          </p:cNvPr>
          <p:cNvSpPr>
            <a:spLocks noGrp="1"/>
          </p:cNvSpPr>
          <p:nvPr>
            <p:ph type="body" sz="quarter" idx="16"/>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4D34278-9D29-AF4F-BF2E-4BAC9482423E}"/>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505AF806-470D-154A-A0C5-0B0ABF08FF65}"/>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2" name="Content Placeholder 13">
            <a:extLst>
              <a:ext uri="{FF2B5EF4-FFF2-40B4-BE49-F238E27FC236}">
                <a16:creationId xmlns:a16="http://schemas.microsoft.com/office/drawing/2014/main" id="{D935F744-43BF-B04D-80B4-587A3F8B4191}"/>
              </a:ext>
            </a:extLst>
          </p:cNvPr>
          <p:cNvSpPr>
            <a:spLocks noGrp="1"/>
          </p:cNvSpPr>
          <p:nvPr>
            <p:ph sz="quarter" idx="15" hasCustomPrompt="1"/>
          </p:nvPr>
        </p:nvSpPr>
        <p:spPr>
          <a:xfrm>
            <a:off x="0" y="-1"/>
            <a:ext cx="6099048" cy="3063239"/>
          </a:xfrm>
        </p:spPr>
        <p:txBody>
          <a:bodyPr anchor="ctr">
            <a:noAutofit/>
          </a:bodyPr>
          <a:lstStyle>
            <a:lvl1pPr marL="0" indent="0" algn="ctr">
              <a:buNone/>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Tree>
    <p:extLst>
      <p:ext uri="{BB962C8B-B14F-4D97-AF65-F5344CB8AC3E}">
        <p14:creationId xmlns:p14="http://schemas.microsoft.com/office/powerpoint/2010/main" val="411568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9D: Content V 1+1 Orange/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34EBE83-84A9-2D48-92BE-DF9D77F7C12C}"/>
              </a:ext>
            </a:extLst>
          </p:cNvPr>
          <p:cNvSpPr/>
          <p:nvPr userDrawn="1"/>
        </p:nvSpPr>
        <p:spPr>
          <a:xfrm>
            <a:off x="0" y="3063240"/>
            <a:ext cx="6099048"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C2E11C-1254-1448-856D-F3983A3B8228}"/>
              </a:ext>
            </a:extLst>
          </p:cNvPr>
          <p:cNvSpPr/>
          <p:nvPr userDrawn="1"/>
        </p:nvSpPr>
        <p:spPr>
          <a:xfrm>
            <a:off x="0" y="0"/>
            <a:ext cx="6099048"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64681C79-621E-3D49-BDB2-8E521847C963}"/>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32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14">
            <a:extLst>
              <a:ext uri="{FF2B5EF4-FFF2-40B4-BE49-F238E27FC236}">
                <a16:creationId xmlns:a16="http://schemas.microsoft.com/office/drawing/2014/main" id="{8E341CE8-A974-264A-A5D8-C7FCA657F7B9}"/>
              </a:ext>
            </a:extLst>
          </p:cNvPr>
          <p:cNvSpPr>
            <a:spLocks noGrp="1"/>
          </p:cNvSpPr>
          <p:nvPr>
            <p:ph type="body" sz="quarter" idx="11" hasCustomPrompt="1"/>
          </p:nvPr>
        </p:nvSpPr>
        <p:spPr>
          <a:xfrm>
            <a:off x="1104090" y="3657600"/>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5" name="Text Placeholder 4">
            <a:extLst>
              <a:ext uri="{FF2B5EF4-FFF2-40B4-BE49-F238E27FC236}">
                <a16:creationId xmlns:a16="http://schemas.microsoft.com/office/drawing/2014/main" id="{B7679281-4938-A041-99B2-DD37BDC8E625}"/>
              </a:ext>
            </a:extLst>
          </p:cNvPr>
          <p:cNvSpPr>
            <a:spLocks noGrp="1"/>
          </p:cNvSpPr>
          <p:nvPr>
            <p:ph type="body" sz="quarter" idx="16"/>
          </p:nvPr>
        </p:nvSpPr>
        <p:spPr>
          <a:xfrm>
            <a:off x="6754669" y="1429547"/>
            <a:ext cx="4656033" cy="3780458"/>
          </a:xfrm>
        </p:spPr>
        <p:txBody>
          <a:bodyPr tIns="91440">
            <a:noAutofit/>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8A178F59-90A7-B048-869B-CCFFC31D3E8D}"/>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786243CE-CEFA-8C40-A967-3EFE60CBDD1E}"/>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2" name="Content Placeholder 13">
            <a:extLst>
              <a:ext uri="{FF2B5EF4-FFF2-40B4-BE49-F238E27FC236}">
                <a16:creationId xmlns:a16="http://schemas.microsoft.com/office/drawing/2014/main" id="{D2F3D2EB-AF2B-274B-BD12-33708D61E54E}"/>
              </a:ext>
            </a:extLst>
          </p:cNvPr>
          <p:cNvSpPr>
            <a:spLocks noGrp="1"/>
          </p:cNvSpPr>
          <p:nvPr>
            <p:ph sz="quarter" idx="15" hasCustomPrompt="1"/>
          </p:nvPr>
        </p:nvSpPr>
        <p:spPr>
          <a:xfrm>
            <a:off x="0" y="-1"/>
            <a:ext cx="6099048" cy="3063239"/>
          </a:xfrm>
        </p:spPr>
        <p:txBody>
          <a:bodyPr anchor="ctr">
            <a:noAutofit/>
          </a:bodyPr>
          <a:lstStyle>
            <a:lvl1pPr marL="0" indent="0" algn="ctr">
              <a:buNone/>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Tree>
    <p:extLst>
      <p:ext uri="{BB962C8B-B14F-4D97-AF65-F5344CB8AC3E}">
        <p14:creationId xmlns:p14="http://schemas.microsoft.com/office/powerpoint/2010/main" val="4225150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0A: Bold Text + Image Grid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C468C9-D7D0-9645-BC93-133DCD67F0CB}"/>
              </a:ext>
            </a:extLst>
          </p:cNvPr>
          <p:cNvSpPr>
            <a:spLocks noGrp="1"/>
          </p:cNvSpPr>
          <p:nvPr>
            <p:ph type="pic" sz="quarter" idx="11" hasCustomPrompt="1"/>
          </p:nvPr>
        </p:nvSpPr>
        <p:spPr>
          <a:xfrm>
            <a:off x="6099174" y="3063239"/>
            <a:ext cx="6092826" cy="3046670"/>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3" name="Picture Placeholder 2">
            <a:extLst>
              <a:ext uri="{FF2B5EF4-FFF2-40B4-BE49-F238E27FC236}">
                <a16:creationId xmlns:a16="http://schemas.microsoft.com/office/drawing/2014/main" id="{7C8ED082-D819-344B-B748-8752DEAE704C}"/>
              </a:ext>
            </a:extLst>
          </p:cNvPr>
          <p:cNvSpPr>
            <a:spLocks noGrp="1"/>
          </p:cNvSpPr>
          <p:nvPr>
            <p:ph type="pic" sz="quarter" idx="10" hasCustomPrompt="1"/>
          </p:nvPr>
        </p:nvSpPr>
        <p:spPr>
          <a:xfrm>
            <a:off x="-1" y="-1"/>
            <a:ext cx="6099049" cy="3063239"/>
          </a:xfrm>
        </p:spPr>
        <p:txBody>
          <a:bodyPr anchor="ctr"/>
          <a:lstStyle>
            <a:lvl1pPr marL="0" indent="0" algn="ctr">
              <a:buNone/>
              <a:defRPr/>
            </a:lvl1pPr>
          </a:lstStyle>
          <a:p>
            <a:r>
              <a:rPr lang="en-US" dirty="0"/>
              <a:t>Image</a:t>
            </a:r>
          </a:p>
        </p:txBody>
      </p:sp>
      <p:sp>
        <p:nvSpPr>
          <p:cNvPr id="14" name="Rectangle 13">
            <a:extLst>
              <a:ext uri="{FF2B5EF4-FFF2-40B4-BE49-F238E27FC236}">
                <a16:creationId xmlns:a16="http://schemas.microsoft.com/office/drawing/2014/main" id="{EF0B3FA3-D0B5-8F47-8089-71093A461595}"/>
              </a:ext>
            </a:extLst>
          </p:cNvPr>
          <p:cNvSpPr/>
          <p:nvPr userDrawn="1"/>
        </p:nvSpPr>
        <p:spPr>
          <a:xfrm>
            <a:off x="6099048" y="0"/>
            <a:ext cx="6097901"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FAD347-C58D-3246-A6F2-9AF2C892535E}"/>
              </a:ext>
            </a:extLst>
          </p:cNvPr>
          <p:cNvSpPr/>
          <p:nvPr userDrawn="1"/>
        </p:nvSpPr>
        <p:spPr>
          <a:xfrm>
            <a:off x="0" y="3063240"/>
            <a:ext cx="6099048"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AF0B7BBF-186F-2441-BD4C-4700D82237F8}"/>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D169C595-DBE9-D949-9B8F-1327B1A1D4A4}"/>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7" name="Slide Number Placeholder 6">
            <a:extLst>
              <a:ext uri="{FF2B5EF4-FFF2-40B4-BE49-F238E27FC236}">
                <a16:creationId xmlns:a16="http://schemas.microsoft.com/office/drawing/2014/main" id="{108BAB76-E6BB-6045-B391-8FCCD906B3D1}"/>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849CC106-2940-A240-864F-9920FD6B2885}"/>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250193920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D: Bold Text 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8" name="Text Placeholder 16">
            <a:extLst>
              <a:ext uri="{FF2B5EF4-FFF2-40B4-BE49-F238E27FC236}">
                <a16:creationId xmlns:a16="http://schemas.microsoft.com/office/drawing/2014/main" id="{ED12F266-E9D0-B747-8478-79DE84A80F9A}"/>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3" name="Slide Number Placeholder 2">
            <a:extLst>
              <a:ext uri="{FF2B5EF4-FFF2-40B4-BE49-F238E27FC236}">
                <a16:creationId xmlns:a16="http://schemas.microsoft.com/office/drawing/2014/main" id="{C1F363CD-7CC4-434F-AEF0-4AF36850F6A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Footer Placeholder 11">
            <a:extLst>
              <a:ext uri="{FF2B5EF4-FFF2-40B4-BE49-F238E27FC236}">
                <a16:creationId xmlns:a16="http://schemas.microsoft.com/office/drawing/2014/main" id="{6FC3FB4D-260A-834E-941D-9F91C0B18F70}"/>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5675750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B: Bold Text + Image Grid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0B3FA3-D0B5-8F47-8089-71093A461595}"/>
              </a:ext>
            </a:extLst>
          </p:cNvPr>
          <p:cNvSpPr/>
          <p:nvPr userDrawn="1"/>
        </p:nvSpPr>
        <p:spPr>
          <a:xfrm>
            <a:off x="6099048" y="0"/>
            <a:ext cx="6097901"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FAD347-C58D-3246-A6F2-9AF2C892535E}"/>
              </a:ext>
            </a:extLst>
          </p:cNvPr>
          <p:cNvSpPr/>
          <p:nvPr userDrawn="1"/>
        </p:nvSpPr>
        <p:spPr>
          <a:xfrm>
            <a:off x="0" y="3063240"/>
            <a:ext cx="6099048"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AF0B7BBF-186F-2441-BD4C-4700D82237F8}"/>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D169C595-DBE9-D949-9B8F-1327B1A1D4A4}"/>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7" name="Slide Number Placeholder 6">
            <a:extLst>
              <a:ext uri="{FF2B5EF4-FFF2-40B4-BE49-F238E27FC236}">
                <a16:creationId xmlns:a16="http://schemas.microsoft.com/office/drawing/2014/main" id="{108BAB76-E6BB-6045-B391-8FCCD906B3D1}"/>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B38FF31E-7806-7B42-A73F-F21AABAFA2AE}"/>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
        <p:nvSpPr>
          <p:cNvPr id="11" name="Picture Placeholder 4">
            <a:extLst>
              <a:ext uri="{FF2B5EF4-FFF2-40B4-BE49-F238E27FC236}">
                <a16:creationId xmlns:a16="http://schemas.microsoft.com/office/drawing/2014/main" id="{B1DF64BE-CBAC-664A-BBEF-56DF5385CE35}"/>
              </a:ext>
            </a:extLst>
          </p:cNvPr>
          <p:cNvSpPr>
            <a:spLocks noGrp="1"/>
          </p:cNvSpPr>
          <p:nvPr>
            <p:ph type="pic" sz="quarter" idx="11" hasCustomPrompt="1"/>
          </p:nvPr>
        </p:nvSpPr>
        <p:spPr>
          <a:xfrm>
            <a:off x="6099174" y="3063239"/>
            <a:ext cx="6092826" cy="3046670"/>
          </a:xfrm>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p:txBody>
      </p:sp>
      <p:sp>
        <p:nvSpPr>
          <p:cNvPr id="12" name="Picture Placeholder 2">
            <a:extLst>
              <a:ext uri="{FF2B5EF4-FFF2-40B4-BE49-F238E27FC236}">
                <a16:creationId xmlns:a16="http://schemas.microsoft.com/office/drawing/2014/main" id="{FA3E82A1-B54B-DD44-BB4D-6B330525F3D3}"/>
              </a:ext>
            </a:extLst>
          </p:cNvPr>
          <p:cNvSpPr>
            <a:spLocks noGrp="1"/>
          </p:cNvSpPr>
          <p:nvPr>
            <p:ph type="pic" sz="quarter" idx="10" hasCustomPrompt="1"/>
          </p:nvPr>
        </p:nvSpPr>
        <p:spPr>
          <a:xfrm>
            <a:off x="-1" y="-1"/>
            <a:ext cx="6099049" cy="3063239"/>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800215729"/>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0C: Bold Text + Image Grid Orange/Yellow">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C468C9-D7D0-9645-BC93-133DCD67F0CB}"/>
              </a:ext>
            </a:extLst>
          </p:cNvPr>
          <p:cNvSpPr>
            <a:spLocks noGrp="1"/>
          </p:cNvSpPr>
          <p:nvPr>
            <p:ph type="pic" sz="quarter" idx="11" hasCustomPrompt="1"/>
          </p:nvPr>
        </p:nvSpPr>
        <p:spPr>
          <a:xfrm>
            <a:off x="6099174" y="3063239"/>
            <a:ext cx="6092826" cy="3046670"/>
          </a:xfrm>
        </p:spPr>
        <p:txBody>
          <a:bodyPr anchor="ctr"/>
          <a:lstStyle>
            <a:lvl1pPr marL="0" indent="0" algn="ctr">
              <a:buNone/>
              <a:defRPr/>
            </a:lvl1pPr>
          </a:lstStyle>
          <a:p>
            <a:r>
              <a:rPr lang="en-US" dirty="0"/>
              <a:t>Image</a:t>
            </a:r>
          </a:p>
        </p:txBody>
      </p:sp>
      <p:sp>
        <p:nvSpPr>
          <p:cNvPr id="3" name="Picture Placeholder 2">
            <a:extLst>
              <a:ext uri="{FF2B5EF4-FFF2-40B4-BE49-F238E27FC236}">
                <a16:creationId xmlns:a16="http://schemas.microsoft.com/office/drawing/2014/main" id="{7C8ED082-D819-344B-B748-8752DEAE704C}"/>
              </a:ext>
            </a:extLst>
          </p:cNvPr>
          <p:cNvSpPr>
            <a:spLocks noGrp="1"/>
          </p:cNvSpPr>
          <p:nvPr>
            <p:ph type="pic" sz="quarter" idx="10" hasCustomPrompt="1"/>
          </p:nvPr>
        </p:nvSpPr>
        <p:spPr>
          <a:xfrm>
            <a:off x="-1" y="-1"/>
            <a:ext cx="6099049" cy="3063239"/>
          </a:xfrm>
        </p:spPr>
        <p:txBody>
          <a:bodyPr anchor="ctr"/>
          <a:lstStyle>
            <a:lvl1pPr marL="0" indent="0" algn="ctr">
              <a:buNone/>
              <a:defRPr/>
            </a:lvl1pPr>
          </a:lstStyle>
          <a:p>
            <a:r>
              <a:rPr lang="en-US" dirty="0"/>
              <a:t>Image</a:t>
            </a:r>
          </a:p>
        </p:txBody>
      </p:sp>
      <p:sp>
        <p:nvSpPr>
          <p:cNvPr id="14" name="Rectangle 13">
            <a:extLst>
              <a:ext uri="{FF2B5EF4-FFF2-40B4-BE49-F238E27FC236}">
                <a16:creationId xmlns:a16="http://schemas.microsoft.com/office/drawing/2014/main" id="{EF0B3FA3-D0B5-8F47-8089-71093A461595}"/>
              </a:ext>
            </a:extLst>
          </p:cNvPr>
          <p:cNvSpPr/>
          <p:nvPr userDrawn="1"/>
        </p:nvSpPr>
        <p:spPr>
          <a:xfrm>
            <a:off x="6099048" y="0"/>
            <a:ext cx="6097901"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FAD347-C58D-3246-A6F2-9AF2C892535E}"/>
              </a:ext>
            </a:extLst>
          </p:cNvPr>
          <p:cNvSpPr/>
          <p:nvPr userDrawn="1"/>
        </p:nvSpPr>
        <p:spPr>
          <a:xfrm>
            <a:off x="0" y="3063240"/>
            <a:ext cx="6099048"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AF0B7BBF-186F-2441-BD4C-4700D82237F8}"/>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D169C595-DBE9-D949-9B8F-1327B1A1D4A4}"/>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7" name="Slide Number Placeholder 6">
            <a:extLst>
              <a:ext uri="{FF2B5EF4-FFF2-40B4-BE49-F238E27FC236}">
                <a16:creationId xmlns:a16="http://schemas.microsoft.com/office/drawing/2014/main" id="{108BAB76-E6BB-6045-B391-8FCCD906B3D1}"/>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0" name="Footer Placeholder 11">
            <a:extLst>
              <a:ext uri="{FF2B5EF4-FFF2-40B4-BE49-F238E27FC236}">
                <a16:creationId xmlns:a16="http://schemas.microsoft.com/office/drawing/2014/main" id="{9E0447D5-760C-EE47-8BE5-59F26DEA8BA5}"/>
              </a:ext>
            </a:extLst>
          </p:cNvPr>
          <p:cNvSpPr>
            <a:spLocks noGrp="1"/>
          </p:cNvSpPr>
          <p:nvPr>
            <p:ph type="ftr" sz="quarter" idx="19"/>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14638788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A: Content + Text Grid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4723C1-D2E9-9F44-B87B-D905669B20E1}"/>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A882FE66-FE60-DF40-A591-52AB6B4CAFD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9" name="Content Placeholder 13">
            <a:extLst>
              <a:ext uri="{FF2B5EF4-FFF2-40B4-BE49-F238E27FC236}">
                <a16:creationId xmlns:a16="http://schemas.microsoft.com/office/drawing/2014/main" id="{A7D9E462-B3F8-C44F-B7B1-C486375ED0E2}"/>
              </a:ext>
            </a:extLst>
          </p:cNvPr>
          <p:cNvSpPr>
            <a:spLocks noGrp="1"/>
          </p:cNvSpPr>
          <p:nvPr>
            <p:ph sz="quarter" idx="15" hasCustomPrompt="1"/>
          </p:nvPr>
        </p:nvSpPr>
        <p:spPr>
          <a:xfrm>
            <a:off x="6103997" y="3063238"/>
            <a:ext cx="6088003" cy="3046670"/>
          </a:xfrm>
        </p:spPr>
        <p:txBody>
          <a:bodyPr anchor="ctr">
            <a:noAutofit/>
          </a:bodyPr>
          <a:lstStyle>
            <a:lvl1pPr marL="0" indent="0" algn="ctr">
              <a:buNone/>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
        <p:nvSpPr>
          <p:cNvPr id="20" name="Content Placeholder 13">
            <a:extLst>
              <a:ext uri="{FF2B5EF4-FFF2-40B4-BE49-F238E27FC236}">
                <a16:creationId xmlns:a16="http://schemas.microsoft.com/office/drawing/2014/main" id="{B6418FE6-B1DE-F34A-993E-A74E784A5940}"/>
              </a:ext>
            </a:extLst>
          </p:cNvPr>
          <p:cNvSpPr>
            <a:spLocks noGrp="1"/>
          </p:cNvSpPr>
          <p:nvPr>
            <p:ph sz="quarter" idx="18" hasCustomPrompt="1"/>
          </p:nvPr>
        </p:nvSpPr>
        <p:spPr>
          <a:xfrm>
            <a:off x="6097" y="-1"/>
            <a:ext cx="6088002" cy="3063239"/>
          </a:xfrm>
        </p:spPr>
        <p:txBody>
          <a:bodyPr anchor="ctr">
            <a:noAutofit/>
          </a:bodyPr>
          <a:lstStyle>
            <a:lvl1pPr marL="0" indent="0" algn="ctr">
              <a:buFont typeface="Arial" panose="020B0604020202020204" pitchFamily="34" charset="0"/>
              <a:buNone/>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
        <p:nvSpPr>
          <p:cNvPr id="21" name="Content Placeholder 3">
            <a:extLst>
              <a:ext uri="{FF2B5EF4-FFF2-40B4-BE49-F238E27FC236}">
                <a16:creationId xmlns:a16="http://schemas.microsoft.com/office/drawing/2014/main" id="{FB7E50F5-5744-D94A-B30F-8AA4FC705545}"/>
              </a:ext>
            </a:extLst>
          </p:cNvPr>
          <p:cNvSpPr>
            <a:spLocks noGrp="1"/>
          </p:cNvSpPr>
          <p:nvPr>
            <p:ph sz="quarter" idx="22" hasCustomPrompt="1"/>
          </p:nvPr>
        </p:nvSpPr>
        <p:spPr>
          <a:xfrm>
            <a:off x="0" y="3063239"/>
            <a:ext cx="6094099"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2" name="Content Placeholder 3">
            <a:extLst>
              <a:ext uri="{FF2B5EF4-FFF2-40B4-BE49-F238E27FC236}">
                <a16:creationId xmlns:a16="http://schemas.microsoft.com/office/drawing/2014/main" id="{FE9933C5-4625-8E4A-822D-8D132E22E831}"/>
              </a:ext>
            </a:extLst>
          </p:cNvPr>
          <p:cNvSpPr>
            <a:spLocks noGrp="1"/>
          </p:cNvSpPr>
          <p:nvPr>
            <p:ph sz="quarter" idx="23" hasCustomPrompt="1"/>
          </p:nvPr>
        </p:nvSpPr>
        <p:spPr>
          <a:xfrm>
            <a:off x="6103997" y="-1"/>
            <a:ext cx="6088003" cy="306323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219518792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1B: Content + Text Grid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3BD82C4-FDC9-274A-98DD-B92B5A0301C8}"/>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6198A3D8-A0F8-B841-B894-867D556EBC08}"/>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3" name="Content Placeholder 13">
            <a:extLst>
              <a:ext uri="{FF2B5EF4-FFF2-40B4-BE49-F238E27FC236}">
                <a16:creationId xmlns:a16="http://schemas.microsoft.com/office/drawing/2014/main" id="{6E1276F2-B04E-834F-A424-C9E841B3DC99}"/>
              </a:ext>
            </a:extLst>
          </p:cNvPr>
          <p:cNvSpPr>
            <a:spLocks noGrp="1"/>
          </p:cNvSpPr>
          <p:nvPr>
            <p:ph sz="quarter" idx="15" hasCustomPrompt="1"/>
          </p:nvPr>
        </p:nvSpPr>
        <p:spPr>
          <a:xfrm>
            <a:off x="6103997" y="3063238"/>
            <a:ext cx="6088003" cy="3046670"/>
          </a:xfrm>
        </p:spPr>
        <p:txBody>
          <a:bodyPr anchor="ctr">
            <a:noAutofit/>
          </a:bodyPr>
          <a:lstStyle>
            <a:lvl1pPr marL="0" indent="0" algn="ctr">
              <a:buNone/>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
        <p:nvSpPr>
          <p:cNvPr id="14" name="Content Placeholder 13">
            <a:extLst>
              <a:ext uri="{FF2B5EF4-FFF2-40B4-BE49-F238E27FC236}">
                <a16:creationId xmlns:a16="http://schemas.microsoft.com/office/drawing/2014/main" id="{F0849BA5-2876-E440-8748-86F7290305E5}"/>
              </a:ext>
            </a:extLst>
          </p:cNvPr>
          <p:cNvSpPr>
            <a:spLocks noGrp="1"/>
          </p:cNvSpPr>
          <p:nvPr>
            <p:ph sz="quarter" idx="18" hasCustomPrompt="1"/>
          </p:nvPr>
        </p:nvSpPr>
        <p:spPr>
          <a:xfrm>
            <a:off x="6097" y="-1"/>
            <a:ext cx="6088002" cy="3063239"/>
          </a:xfrm>
        </p:spPr>
        <p:txBody>
          <a:bodyPr anchor="ctr">
            <a:noAutofit/>
          </a:bodyPr>
          <a:lstStyle>
            <a:lvl1pPr marL="0" indent="0" algn="ctr">
              <a:buFont typeface="Arial" panose="020B0604020202020204" pitchFamily="34" charset="0"/>
              <a:buNone/>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
        <p:nvSpPr>
          <p:cNvPr id="19" name="Content Placeholder 3">
            <a:extLst>
              <a:ext uri="{FF2B5EF4-FFF2-40B4-BE49-F238E27FC236}">
                <a16:creationId xmlns:a16="http://schemas.microsoft.com/office/drawing/2014/main" id="{C384A9BA-15C3-2543-9397-153BFE51136B}"/>
              </a:ext>
            </a:extLst>
          </p:cNvPr>
          <p:cNvSpPr>
            <a:spLocks noGrp="1"/>
          </p:cNvSpPr>
          <p:nvPr>
            <p:ph sz="quarter" idx="22" hasCustomPrompt="1"/>
          </p:nvPr>
        </p:nvSpPr>
        <p:spPr>
          <a:xfrm>
            <a:off x="0" y="3063239"/>
            <a:ext cx="6094099"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0" name="Content Placeholder 3">
            <a:extLst>
              <a:ext uri="{FF2B5EF4-FFF2-40B4-BE49-F238E27FC236}">
                <a16:creationId xmlns:a16="http://schemas.microsoft.com/office/drawing/2014/main" id="{C42E68E0-6E41-0949-9A2E-A31AA4561388}"/>
              </a:ext>
            </a:extLst>
          </p:cNvPr>
          <p:cNvSpPr>
            <a:spLocks noGrp="1"/>
          </p:cNvSpPr>
          <p:nvPr>
            <p:ph sz="quarter" idx="23" hasCustomPrompt="1"/>
          </p:nvPr>
        </p:nvSpPr>
        <p:spPr>
          <a:xfrm>
            <a:off x="6103997" y="-1"/>
            <a:ext cx="6088003" cy="306323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174136210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1C: Content + Text Grid Orange/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F01F040-33B2-434B-96E5-053D31A1ABD3}"/>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12" name="Footer Placeholder 11">
            <a:extLst>
              <a:ext uri="{FF2B5EF4-FFF2-40B4-BE49-F238E27FC236}">
                <a16:creationId xmlns:a16="http://schemas.microsoft.com/office/drawing/2014/main" id="{2CEB8939-4AA9-714A-B9E9-ED82F9E1D0E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21" name="Content Placeholder 13">
            <a:extLst>
              <a:ext uri="{FF2B5EF4-FFF2-40B4-BE49-F238E27FC236}">
                <a16:creationId xmlns:a16="http://schemas.microsoft.com/office/drawing/2014/main" id="{778E2127-37B4-5244-A4B3-62CB9A4A56F4}"/>
              </a:ext>
            </a:extLst>
          </p:cNvPr>
          <p:cNvSpPr>
            <a:spLocks noGrp="1"/>
          </p:cNvSpPr>
          <p:nvPr>
            <p:ph sz="quarter" idx="15" hasCustomPrompt="1"/>
          </p:nvPr>
        </p:nvSpPr>
        <p:spPr>
          <a:xfrm>
            <a:off x="6103997" y="3063238"/>
            <a:ext cx="6088003" cy="3046670"/>
          </a:xfrm>
        </p:spPr>
        <p:txBody>
          <a:bodyPr anchor="ctr">
            <a:noAutofit/>
          </a:bodyPr>
          <a:lstStyle>
            <a:lvl1pPr marL="0" indent="0" algn="ctr">
              <a:buNone/>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
        <p:nvSpPr>
          <p:cNvPr id="22" name="Content Placeholder 13">
            <a:extLst>
              <a:ext uri="{FF2B5EF4-FFF2-40B4-BE49-F238E27FC236}">
                <a16:creationId xmlns:a16="http://schemas.microsoft.com/office/drawing/2014/main" id="{F87BC09F-D6C9-9C4E-A44C-0D247648E229}"/>
              </a:ext>
            </a:extLst>
          </p:cNvPr>
          <p:cNvSpPr>
            <a:spLocks noGrp="1"/>
          </p:cNvSpPr>
          <p:nvPr>
            <p:ph sz="quarter" idx="18" hasCustomPrompt="1"/>
          </p:nvPr>
        </p:nvSpPr>
        <p:spPr>
          <a:xfrm>
            <a:off x="6097" y="-1"/>
            <a:ext cx="6088002" cy="3063239"/>
          </a:xfrm>
        </p:spPr>
        <p:txBody>
          <a:bodyPr anchor="ctr">
            <a:noAutofit/>
          </a:bodyPr>
          <a:lstStyle>
            <a:lvl1pPr marL="0" indent="0" algn="ctr">
              <a:buFont typeface="Arial" panose="020B0604020202020204" pitchFamily="34" charset="0"/>
              <a:buNone/>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No images. Text, icons, charts, tables, videos and SmartArt only.</a:t>
            </a:r>
          </a:p>
        </p:txBody>
      </p:sp>
      <p:sp>
        <p:nvSpPr>
          <p:cNvPr id="23" name="Content Placeholder 3">
            <a:extLst>
              <a:ext uri="{FF2B5EF4-FFF2-40B4-BE49-F238E27FC236}">
                <a16:creationId xmlns:a16="http://schemas.microsoft.com/office/drawing/2014/main" id="{A2681E88-B697-AA44-8E83-93B7B5C105DA}"/>
              </a:ext>
            </a:extLst>
          </p:cNvPr>
          <p:cNvSpPr>
            <a:spLocks noGrp="1"/>
          </p:cNvSpPr>
          <p:nvPr>
            <p:ph sz="quarter" idx="22" hasCustomPrompt="1"/>
          </p:nvPr>
        </p:nvSpPr>
        <p:spPr>
          <a:xfrm>
            <a:off x="0" y="3063239"/>
            <a:ext cx="6094099"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24" name="Content Placeholder 3">
            <a:extLst>
              <a:ext uri="{FF2B5EF4-FFF2-40B4-BE49-F238E27FC236}">
                <a16:creationId xmlns:a16="http://schemas.microsoft.com/office/drawing/2014/main" id="{3C5B6C76-12E6-8147-930E-172CB2F0F396}"/>
              </a:ext>
            </a:extLst>
          </p:cNvPr>
          <p:cNvSpPr>
            <a:spLocks noGrp="1"/>
          </p:cNvSpPr>
          <p:nvPr>
            <p:ph sz="quarter" idx="23" hasCustomPrompt="1"/>
          </p:nvPr>
        </p:nvSpPr>
        <p:spPr>
          <a:xfrm>
            <a:off x="6103997" y="-1"/>
            <a:ext cx="6088003" cy="306323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74748963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A: 3Col Bold + Subhead Text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22920" y="0"/>
            <a:ext cx="406908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7396B142-C6B7-1A49-93D2-787DBFE41703}"/>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4" name="Text Placeholder 2">
            <a:extLst>
              <a:ext uri="{FF2B5EF4-FFF2-40B4-BE49-F238E27FC236}">
                <a16:creationId xmlns:a16="http://schemas.microsoft.com/office/drawing/2014/main" id="{91459240-B6FE-BB4C-9E2E-2E3D618488AB}"/>
              </a:ext>
            </a:extLst>
          </p:cNvPr>
          <p:cNvSpPr>
            <a:spLocks noGrp="1"/>
          </p:cNvSpPr>
          <p:nvPr>
            <p:ph type="body" sz="quarter" idx="20" hasCustomPrompt="1"/>
          </p:nvPr>
        </p:nvSpPr>
        <p:spPr>
          <a:xfrm>
            <a:off x="4333005"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9362D4BF-653E-DF46-9E68-C03DE1F04C38}"/>
              </a:ext>
            </a:extLst>
          </p:cNvPr>
          <p:cNvSpPr>
            <a:spLocks noGrp="1"/>
          </p:cNvSpPr>
          <p:nvPr>
            <p:ph type="body" sz="quarter" idx="21" hasCustomPrompt="1"/>
          </p:nvPr>
        </p:nvSpPr>
        <p:spPr>
          <a:xfrm>
            <a:off x="4333005"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6" name="Text Placeholder 2">
            <a:extLst>
              <a:ext uri="{FF2B5EF4-FFF2-40B4-BE49-F238E27FC236}">
                <a16:creationId xmlns:a16="http://schemas.microsoft.com/office/drawing/2014/main" id="{892B11CF-97C2-0D42-9447-248AA7E21964}"/>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20" name="Text Placeholder 2">
            <a:extLst>
              <a:ext uri="{FF2B5EF4-FFF2-40B4-BE49-F238E27FC236}">
                <a16:creationId xmlns:a16="http://schemas.microsoft.com/office/drawing/2014/main" id="{BF1FE40C-5619-9040-B1E8-896C22487D22}"/>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23" name="Text Placeholder 2">
            <a:extLst>
              <a:ext uri="{FF2B5EF4-FFF2-40B4-BE49-F238E27FC236}">
                <a16:creationId xmlns:a16="http://schemas.microsoft.com/office/drawing/2014/main" id="{12B4E1DF-218A-4D49-8042-9E8AB29195A5}"/>
              </a:ext>
            </a:extLst>
          </p:cNvPr>
          <p:cNvSpPr>
            <a:spLocks noGrp="1"/>
          </p:cNvSpPr>
          <p:nvPr>
            <p:ph type="body" sz="quarter" idx="22" hasCustomPrompt="1"/>
          </p:nvPr>
        </p:nvSpPr>
        <p:spPr>
          <a:xfrm>
            <a:off x="265449"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FCE39B43-1F0A-C24D-AFA5-346382FF56E9}"/>
              </a:ext>
            </a:extLst>
          </p:cNvPr>
          <p:cNvSpPr>
            <a:spLocks noGrp="1"/>
          </p:cNvSpPr>
          <p:nvPr>
            <p:ph type="body" sz="quarter" idx="23" hasCustomPrompt="1"/>
          </p:nvPr>
        </p:nvSpPr>
        <p:spPr>
          <a:xfrm>
            <a:off x="265449"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2164705838"/>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2B: 3Col Bold + Subhead Text Gree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19872" y="0"/>
            <a:ext cx="407212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3873E969-0E20-C942-A1B9-4E28794873B9}"/>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4" name="Text Placeholder 2">
            <a:extLst>
              <a:ext uri="{FF2B5EF4-FFF2-40B4-BE49-F238E27FC236}">
                <a16:creationId xmlns:a16="http://schemas.microsoft.com/office/drawing/2014/main" id="{57C78FD8-2C52-6D4E-BC1F-45BC9FAA4EA4}"/>
              </a:ext>
            </a:extLst>
          </p:cNvPr>
          <p:cNvSpPr>
            <a:spLocks noGrp="1"/>
          </p:cNvSpPr>
          <p:nvPr>
            <p:ph type="body" sz="quarter" idx="20" hasCustomPrompt="1"/>
          </p:nvPr>
        </p:nvSpPr>
        <p:spPr>
          <a:xfrm>
            <a:off x="4333005"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774BE3E3-FA5D-4741-A02D-5123AB4F9EB1}"/>
              </a:ext>
            </a:extLst>
          </p:cNvPr>
          <p:cNvSpPr>
            <a:spLocks noGrp="1"/>
          </p:cNvSpPr>
          <p:nvPr>
            <p:ph type="body" sz="quarter" idx="21" hasCustomPrompt="1"/>
          </p:nvPr>
        </p:nvSpPr>
        <p:spPr>
          <a:xfrm>
            <a:off x="4333005"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6" name="Text Placeholder 2">
            <a:extLst>
              <a:ext uri="{FF2B5EF4-FFF2-40B4-BE49-F238E27FC236}">
                <a16:creationId xmlns:a16="http://schemas.microsoft.com/office/drawing/2014/main" id="{90D33D74-339D-A741-AC06-C52D5ADA8A0E}"/>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20" name="Text Placeholder 2">
            <a:extLst>
              <a:ext uri="{FF2B5EF4-FFF2-40B4-BE49-F238E27FC236}">
                <a16:creationId xmlns:a16="http://schemas.microsoft.com/office/drawing/2014/main" id="{3F43882B-CBE0-7D4D-964F-FAA1FDA1DC3D}"/>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21" name="Text Placeholder 2">
            <a:extLst>
              <a:ext uri="{FF2B5EF4-FFF2-40B4-BE49-F238E27FC236}">
                <a16:creationId xmlns:a16="http://schemas.microsoft.com/office/drawing/2014/main" id="{9BA34230-4185-C744-8774-1A13F9F8EA63}"/>
              </a:ext>
            </a:extLst>
          </p:cNvPr>
          <p:cNvSpPr>
            <a:spLocks noGrp="1"/>
          </p:cNvSpPr>
          <p:nvPr>
            <p:ph type="body" sz="quarter" idx="22" hasCustomPrompt="1"/>
          </p:nvPr>
        </p:nvSpPr>
        <p:spPr>
          <a:xfrm>
            <a:off x="265449"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D4CE2E3F-F61D-594B-9827-AE1101F607A9}"/>
              </a:ext>
            </a:extLst>
          </p:cNvPr>
          <p:cNvSpPr>
            <a:spLocks noGrp="1"/>
          </p:cNvSpPr>
          <p:nvPr>
            <p:ph type="body" sz="quarter" idx="23" hasCustomPrompt="1"/>
          </p:nvPr>
        </p:nvSpPr>
        <p:spPr>
          <a:xfrm>
            <a:off x="265449"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2825583259"/>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2C: 3Col Bold + Subhead Text Orange/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19872" y="0"/>
            <a:ext cx="407212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A6213941-0168-4041-A6D5-84BD7CD5FA52}"/>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4" name="Text Placeholder 2">
            <a:extLst>
              <a:ext uri="{FF2B5EF4-FFF2-40B4-BE49-F238E27FC236}">
                <a16:creationId xmlns:a16="http://schemas.microsoft.com/office/drawing/2014/main" id="{63883A5D-456C-7644-9273-29B116031F48}"/>
              </a:ext>
            </a:extLst>
          </p:cNvPr>
          <p:cNvSpPr>
            <a:spLocks noGrp="1"/>
          </p:cNvSpPr>
          <p:nvPr>
            <p:ph type="body" sz="quarter" idx="20" hasCustomPrompt="1"/>
          </p:nvPr>
        </p:nvSpPr>
        <p:spPr>
          <a:xfrm>
            <a:off x="4333005"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9ADD4DC4-BEEF-A245-8859-10AD143CDA23}"/>
              </a:ext>
            </a:extLst>
          </p:cNvPr>
          <p:cNvSpPr>
            <a:spLocks noGrp="1"/>
          </p:cNvSpPr>
          <p:nvPr>
            <p:ph type="body" sz="quarter" idx="21" hasCustomPrompt="1"/>
          </p:nvPr>
        </p:nvSpPr>
        <p:spPr>
          <a:xfrm>
            <a:off x="4333005"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6" name="Text Placeholder 2">
            <a:extLst>
              <a:ext uri="{FF2B5EF4-FFF2-40B4-BE49-F238E27FC236}">
                <a16:creationId xmlns:a16="http://schemas.microsoft.com/office/drawing/2014/main" id="{69BB5386-92C5-8C48-B6FB-D36C3E40249E}"/>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20" name="Text Placeholder 2">
            <a:extLst>
              <a:ext uri="{FF2B5EF4-FFF2-40B4-BE49-F238E27FC236}">
                <a16:creationId xmlns:a16="http://schemas.microsoft.com/office/drawing/2014/main" id="{27D32241-8395-5046-858A-8597D6806EF5}"/>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 V</a:t>
            </a:r>
          </a:p>
        </p:txBody>
      </p:sp>
      <p:sp>
        <p:nvSpPr>
          <p:cNvPr id="21" name="Text Placeholder 2">
            <a:extLst>
              <a:ext uri="{FF2B5EF4-FFF2-40B4-BE49-F238E27FC236}">
                <a16:creationId xmlns:a16="http://schemas.microsoft.com/office/drawing/2014/main" id="{D3B91697-FDA1-C844-BD9B-9DAC9F774E82}"/>
              </a:ext>
            </a:extLst>
          </p:cNvPr>
          <p:cNvSpPr>
            <a:spLocks noGrp="1"/>
          </p:cNvSpPr>
          <p:nvPr>
            <p:ph type="body" sz="quarter" idx="22" hasCustomPrompt="1"/>
          </p:nvPr>
        </p:nvSpPr>
        <p:spPr>
          <a:xfrm>
            <a:off x="265449"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296FCB64-EFD7-1942-9D89-E578E74CF2DC}"/>
              </a:ext>
            </a:extLst>
          </p:cNvPr>
          <p:cNvSpPr>
            <a:spLocks noGrp="1"/>
          </p:cNvSpPr>
          <p:nvPr>
            <p:ph type="body" sz="quarter" idx="23" hasCustomPrompt="1"/>
          </p:nvPr>
        </p:nvSpPr>
        <p:spPr>
          <a:xfrm>
            <a:off x="265449"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173336939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3A: 3Col Title Bar + Text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22920" y="0"/>
            <a:ext cx="406908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7396B142-C6B7-1A49-93D2-787DBFE41703}"/>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5" name="Text Placeholder 2">
            <a:extLst>
              <a:ext uri="{FF2B5EF4-FFF2-40B4-BE49-F238E27FC236}">
                <a16:creationId xmlns:a16="http://schemas.microsoft.com/office/drawing/2014/main" id="{9362D4BF-653E-DF46-9E68-C03DE1F04C38}"/>
              </a:ext>
            </a:extLst>
          </p:cNvPr>
          <p:cNvSpPr>
            <a:spLocks noGrp="1"/>
          </p:cNvSpPr>
          <p:nvPr>
            <p:ph type="body" sz="quarter" idx="21" hasCustomPrompt="1"/>
          </p:nvPr>
        </p:nvSpPr>
        <p:spPr>
          <a:xfrm>
            <a:off x="4333005" y="1582415"/>
            <a:ext cx="3513799" cy="4119138"/>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20" name="Text Placeholder 2">
            <a:extLst>
              <a:ext uri="{FF2B5EF4-FFF2-40B4-BE49-F238E27FC236}">
                <a16:creationId xmlns:a16="http://schemas.microsoft.com/office/drawing/2014/main" id="{BF1FE40C-5619-9040-B1E8-896C22487D22}"/>
              </a:ext>
            </a:extLst>
          </p:cNvPr>
          <p:cNvSpPr>
            <a:spLocks noGrp="1"/>
          </p:cNvSpPr>
          <p:nvPr>
            <p:ph type="body" sz="quarter" idx="15" hasCustomPrompt="1"/>
          </p:nvPr>
        </p:nvSpPr>
        <p:spPr>
          <a:xfrm>
            <a:off x="8397514" y="1582415"/>
            <a:ext cx="3513798" cy="4119138"/>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FCE39B43-1F0A-C24D-AFA5-346382FF56E9}"/>
              </a:ext>
            </a:extLst>
          </p:cNvPr>
          <p:cNvSpPr>
            <a:spLocks noGrp="1"/>
          </p:cNvSpPr>
          <p:nvPr>
            <p:ph type="body" sz="quarter" idx="23" hasCustomPrompt="1"/>
          </p:nvPr>
        </p:nvSpPr>
        <p:spPr>
          <a:xfrm>
            <a:off x="265449" y="1582415"/>
            <a:ext cx="3513799" cy="4119138"/>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2" name="Rectangle 31">
            <a:extLst>
              <a:ext uri="{FF2B5EF4-FFF2-40B4-BE49-F238E27FC236}">
                <a16:creationId xmlns:a16="http://schemas.microsoft.com/office/drawing/2014/main" id="{4D304B10-3010-8A42-B9CB-41D60F9893B0}"/>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
            <a:extLst>
              <a:ext uri="{FF2B5EF4-FFF2-40B4-BE49-F238E27FC236}">
                <a16:creationId xmlns:a16="http://schemas.microsoft.com/office/drawing/2014/main" id="{4089E3BF-66BB-AE49-86BD-5EA98261D1B0}"/>
              </a:ext>
            </a:extLst>
          </p:cNvPr>
          <p:cNvSpPr>
            <a:spLocks noGrp="1"/>
          </p:cNvSpPr>
          <p:nvPr>
            <p:ph type="body" sz="quarter" idx="24" hasCustomPrompt="1"/>
          </p:nvPr>
        </p:nvSpPr>
        <p:spPr>
          <a:xfrm>
            <a:off x="265449" y="285008"/>
            <a:ext cx="11145253"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426896706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3B: 3Col Title Bar + Text Gree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19872" y="0"/>
            <a:ext cx="407212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3873E969-0E20-C942-A1B9-4E28794873B9}"/>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37" name="Text Placeholder 2">
            <a:extLst>
              <a:ext uri="{FF2B5EF4-FFF2-40B4-BE49-F238E27FC236}">
                <a16:creationId xmlns:a16="http://schemas.microsoft.com/office/drawing/2014/main" id="{6A330684-B988-7541-865D-4AFF7015C41C}"/>
              </a:ext>
            </a:extLst>
          </p:cNvPr>
          <p:cNvSpPr>
            <a:spLocks noGrp="1"/>
          </p:cNvSpPr>
          <p:nvPr>
            <p:ph type="body" sz="quarter" idx="21" hasCustomPrompt="1"/>
          </p:nvPr>
        </p:nvSpPr>
        <p:spPr>
          <a:xfrm>
            <a:off x="4333005" y="1582415"/>
            <a:ext cx="3513799" cy="4119138"/>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DE01CF38-2CE1-C14B-AAED-A691B3D349EC}"/>
              </a:ext>
            </a:extLst>
          </p:cNvPr>
          <p:cNvSpPr>
            <a:spLocks noGrp="1"/>
          </p:cNvSpPr>
          <p:nvPr>
            <p:ph type="body" sz="quarter" idx="15" hasCustomPrompt="1"/>
          </p:nvPr>
        </p:nvSpPr>
        <p:spPr>
          <a:xfrm>
            <a:off x="8397514" y="1582415"/>
            <a:ext cx="3513798" cy="4119138"/>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858A7866-F7D4-F841-AE96-3DD551E92C58}"/>
              </a:ext>
            </a:extLst>
          </p:cNvPr>
          <p:cNvSpPr>
            <a:spLocks noGrp="1"/>
          </p:cNvSpPr>
          <p:nvPr>
            <p:ph type="body" sz="quarter" idx="23" hasCustomPrompt="1"/>
          </p:nvPr>
        </p:nvSpPr>
        <p:spPr>
          <a:xfrm>
            <a:off x="265449" y="1582415"/>
            <a:ext cx="3513799" cy="4119138"/>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41" name="Rectangle 40">
            <a:extLst>
              <a:ext uri="{FF2B5EF4-FFF2-40B4-BE49-F238E27FC236}">
                <a16:creationId xmlns:a16="http://schemas.microsoft.com/office/drawing/2014/main" id="{00316836-7B56-3049-B645-3CBA0D852909}"/>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
            <a:extLst>
              <a:ext uri="{FF2B5EF4-FFF2-40B4-BE49-F238E27FC236}">
                <a16:creationId xmlns:a16="http://schemas.microsoft.com/office/drawing/2014/main" id="{E49E0B8B-CDB9-AF4F-942B-F1B69051E8E0}"/>
              </a:ext>
            </a:extLst>
          </p:cNvPr>
          <p:cNvSpPr>
            <a:spLocks noGrp="1"/>
          </p:cNvSpPr>
          <p:nvPr>
            <p:ph type="body" sz="quarter" idx="24" hasCustomPrompt="1"/>
          </p:nvPr>
        </p:nvSpPr>
        <p:spPr>
          <a:xfrm>
            <a:off x="265449" y="285008"/>
            <a:ext cx="11145253"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3871907717"/>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A: Bold Text + Subhead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600" dirty="0"/>
          </a:p>
        </p:txBody>
      </p:sp>
      <p:sp>
        <p:nvSpPr>
          <p:cNvPr id="8" name="Text Placeholder 16">
            <a:extLst>
              <a:ext uri="{FF2B5EF4-FFF2-40B4-BE49-F238E27FC236}">
                <a16:creationId xmlns:a16="http://schemas.microsoft.com/office/drawing/2014/main" id="{CE8C5C94-B1AB-0F47-809A-8BE31869DC8D}"/>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3" name="Slide Number Placeholder 2">
            <a:extLst>
              <a:ext uri="{FF2B5EF4-FFF2-40B4-BE49-F238E27FC236}">
                <a16:creationId xmlns:a16="http://schemas.microsoft.com/office/drawing/2014/main" id="{6FFCA35D-0776-814A-9750-5FE937C39898}"/>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10" name="Text Placeholder 9">
            <a:extLst>
              <a:ext uri="{FF2B5EF4-FFF2-40B4-BE49-F238E27FC236}">
                <a16:creationId xmlns:a16="http://schemas.microsoft.com/office/drawing/2014/main" id="{C876FC2F-3CA3-5748-904C-6405AC8E132B}"/>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
        <p:nvSpPr>
          <p:cNvPr id="7" name="Footer Placeholder 11">
            <a:extLst>
              <a:ext uri="{FF2B5EF4-FFF2-40B4-BE49-F238E27FC236}">
                <a16:creationId xmlns:a16="http://schemas.microsoft.com/office/drawing/2014/main" id="{05CC8598-7763-C344-BC49-D373F9737F63}"/>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2633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3C: 3Col Title Bar + Text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19872" y="0"/>
            <a:ext cx="407212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A6213941-0168-4041-A6D5-84BD7CD5FA52}"/>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28" name="Text Placeholder 2">
            <a:extLst>
              <a:ext uri="{FF2B5EF4-FFF2-40B4-BE49-F238E27FC236}">
                <a16:creationId xmlns:a16="http://schemas.microsoft.com/office/drawing/2014/main" id="{A85BBE20-FE44-7346-AE1E-5036C972261E}"/>
              </a:ext>
            </a:extLst>
          </p:cNvPr>
          <p:cNvSpPr>
            <a:spLocks noGrp="1"/>
          </p:cNvSpPr>
          <p:nvPr>
            <p:ph type="body" sz="quarter" idx="21" hasCustomPrompt="1"/>
          </p:nvPr>
        </p:nvSpPr>
        <p:spPr>
          <a:xfrm>
            <a:off x="4333005" y="1582415"/>
            <a:ext cx="3513799" cy="4119138"/>
          </a:xfrm>
        </p:spPr>
        <p:txBody>
          <a:bodyPr anchor="t">
            <a:noAutofit/>
          </a:bodyPr>
          <a:lstStyle>
            <a:lvl1pPr marL="342900" indent="-342900" algn="l">
              <a:buFont typeface="Arial" panose="020B0604020202020204" pitchFamily="34" charset="0"/>
              <a:buChar char="•"/>
              <a:defRPr sz="2400" b="0">
                <a:solidFill>
                  <a:schemeClr val="bg1"/>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F9C79501-9F37-FC41-8FB5-6DE58EC4E48B}"/>
              </a:ext>
            </a:extLst>
          </p:cNvPr>
          <p:cNvSpPr>
            <a:spLocks noGrp="1"/>
          </p:cNvSpPr>
          <p:nvPr>
            <p:ph type="body" sz="quarter" idx="15" hasCustomPrompt="1"/>
          </p:nvPr>
        </p:nvSpPr>
        <p:spPr>
          <a:xfrm>
            <a:off x="8397514" y="1582415"/>
            <a:ext cx="3513798" cy="4119138"/>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0" name="Text Placeholder 2">
            <a:extLst>
              <a:ext uri="{FF2B5EF4-FFF2-40B4-BE49-F238E27FC236}">
                <a16:creationId xmlns:a16="http://schemas.microsoft.com/office/drawing/2014/main" id="{6280D886-B5FF-6946-B2F0-1CAA1BB40EEF}"/>
              </a:ext>
            </a:extLst>
          </p:cNvPr>
          <p:cNvSpPr>
            <a:spLocks noGrp="1"/>
          </p:cNvSpPr>
          <p:nvPr>
            <p:ph type="body" sz="quarter" idx="23" hasCustomPrompt="1"/>
          </p:nvPr>
        </p:nvSpPr>
        <p:spPr>
          <a:xfrm>
            <a:off x="265449" y="1582415"/>
            <a:ext cx="3513799" cy="4119138"/>
          </a:xfrm>
        </p:spPr>
        <p:txBody>
          <a:bodyPr anchor="t">
            <a:noAutofit/>
          </a:bodyPr>
          <a:lstStyle>
            <a:lvl1pPr marL="342900" indent="-342900" algn="l">
              <a:buFont typeface="Arial" panose="020B0604020202020204" pitchFamily="34" charset="0"/>
              <a:buChar char="•"/>
              <a:defRPr sz="2400" b="0">
                <a:solidFill>
                  <a:schemeClr val="bg2"/>
                </a:solidFill>
              </a:defRPr>
            </a:lvl1pPr>
          </a:lstStyle>
          <a:p>
            <a:pPr lvl="0"/>
            <a:r>
              <a:rPr lang="en-US" dirty="0"/>
              <a:t>Click to add text</a:t>
            </a:r>
          </a:p>
        </p:txBody>
      </p:sp>
      <p:sp>
        <p:nvSpPr>
          <p:cNvPr id="32" name="Rectangle 31">
            <a:extLst>
              <a:ext uri="{FF2B5EF4-FFF2-40B4-BE49-F238E27FC236}">
                <a16:creationId xmlns:a16="http://schemas.microsoft.com/office/drawing/2014/main" id="{17E3CC84-B1BB-504F-B53E-1175928AF819}"/>
              </a:ext>
            </a:extLst>
          </p:cNvPr>
          <p:cNvSpPr/>
          <p:nvPr userDrawn="1"/>
        </p:nvSpPr>
        <p:spPr>
          <a:xfrm>
            <a:off x="0" y="0"/>
            <a:ext cx="12192000" cy="12231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
            <a:extLst>
              <a:ext uri="{FF2B5EF4-FFF2-40B4-BE49-F238E27FC236}">
                <a16:creationId xmlns:a16="http://schemas.microsoft.com/office/drawing/2014/main" id="{F91AECC1-0A2C-5C4E-BB1F-F29F1442F3D6}"/>
              </a:ext>
            </a:extLst>
          </p:cNvPr>
          <p:cNvSpPr>
            <a:spLocks noGrp="1"/>
          </p:cNvSpPr>
          <p:nvPr>
            <p:ph type="body" sz="quarter" idx="24" hasCustomPrompt="1"/>
          </p:nvPr>
        </p:nvSpPr>
        <p:spPr>
          <a:xfrm>
            <a:off x="265449" y="285008"/>
            <a:ext cx="11145253" cy="624774"/>
          </a:xfrm>
        </p:spPr>
        <p:txBody>
          <a:bodyPr anchor="b">
            <a:noAutofit/>
          </a:bodyPr>
          <a:lstStyle>
            <a:lvl1pPr marL="0" indent="0">
              <a:buNone/>
              <a:defRPr sz="32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Tree>
    <p:extLst>
      <p:ext uri="{BB962C8B-B14F-4D97-AF65-F5344CB8AC3E}">
        <p14:creationId xmlns:p14="http://schemas.microsoft.com/office/powerpoint/2010/main" val="2185097681"/>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4A: 3Col Content + Text and Image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72128" cy="6109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44A105-DDA3-3045-B8AC-DCAA2ACCDC9B}"/>
              </a:ext>
            </a:extLst>
          </p:cNvPr>
          <p:cNvSpPr>
            <a:spLocks noGrp="1"/>
          </p:cNvSpPr>
          <p:nvPr>
            <p:ph type="pic" sz="quarter" idx="10" hasCustomPrompt="1"/>
          </p:nvPr>
        </p:nvSpPr>
        <p:spPr>
          <a:xfrm>
            <a:off x="4059935" y="-1"/>
            <a:ext cx="4059937" cy="6109909"/>
          </a:xfrm>
        </p:spPr>
        <p:txBody>
          <a:bodyPr anchor="ctr"/>
          <a:lstStyle>
            <a:lvl1pPr marL="0" indent="0" algn="ctr">
              <a:buNone/>
              <a:defRPr/>
            </a:lvl1pPr>
          </a:lstStyle>
          <a:p>
            <a:r>
              <a:rPr lang="en-US" dirty="0"/>
              <a:t>Image</a:t>
            </a:r>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2732D764-EED7-1341-9329-5401F0DE55D5}"/>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Text Placeholder 2">
            <a:extLst>
              <a:ext uri="{FF2B5EF4-FFF2-40B4-BE49-F238E27FC236}">
                <a16:creationId xmlns:a16="http://schemas.microsoft.com/office/drawing/2014/main" id="{3B57812D-7D7A-BE4C-BCA8-72626F40BB2A}"/>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3" name="Text Placeholder 2">
            <a:extLst>
              <a:ext uri="{FF2B5EF4-FFF2-40B4-BE49-F238E27FC236}">
                <a16:creationId xmlns:a16="http://schemas.microsoft.com/office/drawing/2014/main" id="{8CE07433-C2FC-9441-B193-FA15DA454353}"/>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8A589C71-B3F4-994F-AD0E-8782BD872ACA}"/>
              </a:ext>
            </a:extLst>
          </p:cNvPr>
          <p:cNvSpPr>
            <a:spLocks noGrp="1"/>
          </p:cNvSpPr>
          <p:nvPr>
            <p:ph type="body" sz="quarter" idx="22" hasCustomPrompt="1"/>
          </p:nvPr>
        </p:nvSpPr>
        <p:spPr>
          <a:xfrm>
            <a:off x="265449"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824E3679-72F2-3244-A09C-9DAF5C5805CD}"/>
              </a:ext>
            </a:extLst>
          </p:cNvPr>
          <p:cNvSpPr>
            <a:spLocks noGrp="1"/>
          </p:cNvSpPr>
          <p:nvPr>
            <p:ph type="body" sz="quarter" idx="23" hasCustomPrompt="1"/>
          </p:nvPr>
        </p:nvSpPr>
        <p:spPr>
          <a:xfrm>
            <a:off x="265449"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2489174714"/>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B: 3Col Content + Text and Image Gree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7212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69DB2D95-0B63-5B4E-BC38-644541422005}"/>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Picture Placeholder 2">
            <a:extLst>
              <a:ext uri="{FF2B5EF4-FFF2-40B4-BE49-F238E27FC236}">
                <a16:creationId xmlns:a16="http://schemas.microsoft.com/office/drawing/2014/main" id="{F6C26AB8-2E6C-DA42-9919-291906C24C6C}"/>
              </a:ext>
            </a:extLst>
          </p:cNvPr>
          <p:cNvSpPr>
            <a:spLocks noGrp="1"/>
          </p:cNvSpPr>
          <p:nvPr>
            <p:ph type="pic" sz="quarter" idx="10" hasCustomPrompt="1"/>
          </p:nvPr>
        </p:nvSpPr>
        <p:spPr>
          <a:xfrm>
            <a:off x="4059935" y="-1"/>
            <a:ext cx="4059937" cy="6109909"/>
          </a:xfrm>
        </p:spPr>
        <p:txBody>
          <a:bodyPr anchor="ctr"/>
          <a:lstStyle>
            <a:lvl1pPr marL="0" indent="0" algn="ctr">
              <a:buNone/>
              <a:defRPr/>
            </a:lvl1pPr>
          </a:lstStyle>
          <a:p>
            <a:r>
              <a:rPr lang="en-US" dirty="0"/>
              <a:t>Image</a:t>
            </a:r>
          </a:p>
        </p:txBody>
      </p:sp>
      <p:sp>
        <p:nvSpPr>
          <p:cNvPr id="13" name="Text Placeholder 2">
            <a:extLst>
              <a:ext uri="{FF2B5EF4-FFF2-40B4-BE49-F238E27FC236}">
                <a16:creationId xmlns:a16="http://schemas.microsoft.com/office/drawing/2014/main" id="{F2953144-A542-0C4B-A68B-FE1DA7F7D8EB}"/>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966F1FAC-26F5-8548-A8AF-050DBA4378FE}"/>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30993C3B-B30C-DC4F-BDCD-568F8968F1B8}"/>
              </a:ext>
            </a:extLst>
          </p:cNvPr>
          <p:cNvSpPr>
            <a:spLocks noGrp="1"/>
          </p:cNvSpPr>
          <p:nvPr>
            <p:ph type="body" sz="quarter" idx="22" hasCustomPrompt="1"/>
          </p:nvPr>
        </p:nvSpPr>
        <p:spPr>
          <a:xfrm>
            <a:off x="265449"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6" name="Text Placeholder 2">
            <a:extLst>
              <a:ext uri="{FF2B5EF4-FFF2-40B4-BE49-F238E27FC236}">
                <a16:creationId xmlns:a16="http://schemas.microsoft.com/office/drawing/2014/main" id="{341BD15C-6B8A-C242-A989-B77A7CC69A51}"/>
              </a:ext>
            </a:extLst>
          </p:cNvPr>
          <p:cNvSpPr>
            <a:spLocks noGrp="1"/>
          </p:cNvSpPr>
          <p:nvPr>
            <p:ph type="body" sz="quarter" idx="23" hasCustomPrompt="1"/>
          </p:nvPr>
        </p:nvSpPr>
        <p:spPr>
          <a:xfrm>
            <a:off x="265449"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394047637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C: 3Col Content + Text and Image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72128" cy="6109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A64CCD8C-2B36-204B-831B-F44B51ACC69F}"/>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Picture Placeholder 2">
            <a:extLst>
              <a:ext uri="{FF2B5EF4-FFF2-40B4-BE49-F238E27FC236}">
                <a16:creationId xmlns:a16="http://schemas.microsoft.com/office/drawing/2014/main" id="{069F6812-62F5-DC4A-9C6E-C175A35BA6CF}"/>
              </a:ext>
            </a:extLst>
          </p:cNvPr>
          <p:cNvSpPr>
            <a:spLocks noGrp="1"/>
          </p:cNvSpPr>
          <p:nvPr>
            <p:ph type="pic" sz="quarter" idx="10" hasCustomPrompt="1"/>
          </p:nvPr>
        </p:nvSpPr>
        <p:spPr>
          <a:xfrm>
            <a:off x="4059935" y="-1"/>
            <a:ext cx="4059937" cy="6109909"/>
          </a:xfrm>
        </p:spPr>
        <p:txBody>
          <a:bodyPr anchor="ctr"/>
          <a:lstStyle>
            <a:lvl1pPr marL="0" indent="0" algn="ctr">
              <a:buNone/>
              <a:defRPr/>
            </a:lvl1pPr>
          </a:lstStyle>
          <a:p>
            <a:r>
              <a:rPr lang="en-US" dirty="0"/>
              <a:t>Image</a:t>
            </a:r>
          </a:p>
        </p:txBody>
      </p:sp>
      <p:sp>
        <p:nvSpPr>
          <p:cNvPr id="13" name="Text Placeholder 2">
            <a:extLst>
              <a:ext uri="{FF2B5EF4-FFF2-40B4-BE49-F238E27FC236}">
                <a16:creationId xmlns:a16="http://schemas.microsoft.com/office/drawing/2014/main" id="{8038DD8C-C4F5-1449-82D6-E95D27C003D2}"/>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CF9E9887-245B-AC4D-8060-7AA025CE5329}"/>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C41B183C-39A6-0049-8C50-52DF26420C09}"/>
              </a:ext>
            </a:extLst>
          </p:cNvPr>
          <p:cNvSpPr>
            <a:spLocks noGrp="1"/>
          </p:cNvSpPr>
          <p:nvPr>
            <p:ph type="body" sz="quarter" idx="22" hasCustomPrompt="1"/>
          </p:nvPr>
        </p:nvSpPr>
        <p:spPr>
          <a:xfrm>
            <a:off x="265449"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16" name="Text Placeholder 2">
            <a:extLst>
              <a:ext uri="{FF2B5EF4-FFF2-40B4-BE49-F238E27FC236}">
                <a16:creationId xmlns:a16="http://schemas.microsoft.com/office/drawing/2014/main" id="{AA5E7BF9-02D3-5142-B23C-2EB9AB25D270}"/>
              </a:ext>
            </a:extLst>
          </p:cNvPr>
          <p:cNvSpPr>
            <a:spLocks noGrp="1"/>
          </p:cNvSpPr>
          <p:nvPr>
            <p:ph type="body" sz="quarter" idx="23" hasCustomPrompt="1"/>
          </p:nvPr>
        </p:nvSpPr>
        <p:spPr>
          <a:xfrm>
            <a:off x="265449"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Tree>
    <p:extLst>
      <p:ext uri="{BB962C8B-B14F-4D97-AF65-F5344CB8AC3E}">
        <p14:creationId xmlns:p14="http://schemas.microsoft.com/office/powerpoint/2010/main" val="126584286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4D: 3Col Content + Text and Image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7212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002213E4-BCF6-B54E-A0E6-B66F628B6BA7}"/>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Picture Placeholder 2">
            <a:extLst>
              <a:ext uri="{FF2B5EF4-FFF2-40B4-BE49-F238E27FC236}">
                <a16:creationId xmlns:a16="http://schemas.microsoft.com/office/drawing/2014/main" id="{4A6318F2-AB74-A14D-B01F-093B2C9523C4}"/>
              </a:ext>
            </a:extLst>
          </p:cNvPr>
          <p:cNvSpPr>
            <a:spLocks noGrp="1"/>
          </p:cNvSpPr>
          <p:nvPr>
            <p:ph type="pic" sz="quarter" idx="10" hasCustomPrompt="1"/>
          </p:nvPr>
        </p:nvSpPr>
        <p:spPr>
          <a:xfrm>
            <a:off x="4059935" y="-1"/>
            <a:ext cx="4059937" cy="6109909"/>
          </a:xfrm>
        </p:spPr>
        <p:txBody>
          <a:bodyPr anchor="ctr"/>
          <a:lstStyle>
            <a:lvl1pPr marL="0" indent="0" algn="ctr">
              <a:buNone/>
              <a:defRPr/>
            </a:lvl1pPr>
          </a:lstStyle>
          <a:p>
            <a:r>
              <a:rPr lang="en-US" dirty="0"/>
              <a:t>Image</a:t>
            </a:r>
          </a:p>
        </p:txBody>
      </p:sp>
      <p:sp>
        <p:nvSpPr>
          <p:cNvPr id="13" name="Text Placeholder 2">
            <a:extLst>
              <a:ext uri="{FF2B5EF4-FFF2-40B4-BE49-F238E27FC236}">
                <a16:creationId xmlns:a16="http://schemas.microsoft.com/office/drawing/2014/main" id="{26450264-DD60-E942-8A6F-940ACB898967}"/>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22EDF50D-F33F-6D43-847A-11245D02262B}"/>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A55E39DD-5F03-5244-8038-DAF8B88EDEA4}"/>
              </a:ext>
            </a:extLst>
          </p:cNvPr>
          <p:cNvSpPr>
            <a:spLocks noGrp="1"/>
          </p:cNvSpPr>
          <p:nvPr>
            <p:ph type="body" sz="quarter" idx="22" hasCustomPrompt="1"/>
          </p:nvPr>
        </p:nvSpPr>
        <p:spPr>
          <a:xfrm>
            <a:off x="265449"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6" name="Text Placeholder 2">
            <a:extLst>
              <a:ext uri="{FF2B5EF4-FFF2-40B4-BE49-F238E27FC236}">
                <a16:creationId xmlns:a16="http://schemas.microsoft.com/office/drawing/2014/main" id="{F3AC93CF-135B-7443-B517-B4E2557D3192}"/>
              </a:ext>
            </a:extLst>
          </p:cNvPr>
          <p:cNvSpPr>
            <a:spLocks noGrp="1"/>
          </p:cNvSpPr>
          <p:nvPr>
            <p:ph type="body" sz="quarter" idx="23" hasCustomPrompt="1"/>
          </p:nvPr>
        </p:nvSpPr>
        <p:spPr>
          <a:xfrm>
            <a:off x="265449"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856041993"/>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5A: 3Col 2 Images + Tex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DA8EF-E8DC-C24A-9D24-A76C2BC95D24}"/>
              </a:ext>
            </a:extLst>
          </p:cNvPr>
          <p:cNvSpPr>
            <a:spLocks noGrp="1"/>
          </p:cNvSpPr>
          <p:nvPr>
            <p:ph type="pic" sz="quarter" idx="11" hasCustomPrompt="1"/>
          </p:nvPr>
        </p:nvSpPr>
        <p:spPr>
          <a:xfrm>
            <a:off x="8119873" y="0"/>
            <a:ext cx="4072128" cy="6110288"/>
          </a:xfrm>
        </p:spPr>
        <p:txBody>
          <a:bodyPr anchor="ctr"/>
          <a:lstStyle>
            <a:lvl1pPr marL="0" indent="0" algn="ctr">
              <a:buNone/>
              <a:defRPr/>
            </a:lvl1pPr>
          </a:lstStyle>
          <a:p>
            <a:r>
              <a:rPr lang="en-US" dirty="0"/>
              <a:t>Image</a:t>
            </a:r>
          </a:p>
        </p:txBody>
      </p:sp>
      <p:sp>
        <p:nvSpPr>
          <p:cNvPr id="3" name="Picture Placeholder 2">
            <a:extLst>
              <a:ext uri="{FF2B5EF4-FFF2-40B4-BE49-F238E27FC236}">
                <a16:creationId xmlns:a16="http://schemas.microsoft.com/office/drawing/2014/main" id="{1B4DDD92-A589-CF40-AE15-B76DD1B9766E}"/>
              </a:ext>
            </a:extLst>
          </p:cNvPr>
          <p:cNvSpPr>
            <a:spLocks noGrp="1"/>
          </p:cNvSpPr>
          <p:nvPr>
            <p:ph type="pic" sz="quarter" idx="10" hasCustomPrompt="1"/>
          </p:nvPr>
        </p:nvSpPr>
        <p:spPr>
          <a:xfrm>
            <a:off x="-1" y="-1"/>
            <a:ext cx="4059745" cy="6109910"/>
          </a:xfrm>
        </p:spPr>
        <p:txBody>
          <a:bodyPr anchor="ctr"/>
          <a:lstStyle>
            <a:lvl1pPr marL="0" indent="0" algn="ctr">
              <a:buNone/>
              <a:defRPr/>
            </a:lvl1pPr>
          </a:lstStyle>
          <a:p>
            <a:r>
              <a:rPr lang="en-US" dirty="0"/>
              <a:t>Image</a:t>
            </a:r>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59937"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3200" b="1">
                <a:solidFill>
                  <a:schemeClr val="tx2"/>
                </a:solidFill>
              </a:defRPr>
            </a:lvl1pPr>
          </a:lstStyle>
          <a:p>
            <a:pPr lvl="0"/>
            <a:r>
              <a:rPr lang="en-US" dirty="0"/>
              <a:t>Click to add text</a:t>
            </a:r>
          </a:p>
        </p:txBody>
      </p:sp>
      <p:sp>
        <p:nvSpPr>
          <p:cNvPr id="8" name="Footer Placeholder 11">
            <a:extLst>
              <a:ext uri="{FF2B5EF4-FFF2-40B4-BE49-F238E27FC236}">
                <a16:creationId xmlns:a16="http://schemas.microsoft.com/office/drawing/2014/main" id="{8F4DDDA3-2AD8-ED4F-BB2B-78B7CF3AF36F}"/>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146507299"/>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B: 3Col 2 Images + Text Gre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7"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3200" b="1">
                <a:solidFill>
                  <a:schemeClr val="tx2"/>
                </a:solidFill>
              </a:defRPr>
            </a:lvl1pPr>
          </a:lstStyle>
          <a:p>
            <a:pPr lvl="0"/>
            <a:r>
              <a:rPr lang="en-US" dirty="0"/>
              <a:t>Click to add text</a:t>
            </a:r>
          </a:p>
        </p:txBody>
      </p:sp>
      <p:sp>
        <p:nvSpPr>
          <p:cNvPr id="8" name="Footer Placeholder 11">
            <a:extLst>
              <a:ext uri="{FF2B5EF4-FFF2-40B4-BE49-F238E27FC236}">
                <a16:creationId xmlns:a16="http://schemas.microsoft.com/office/drawing/2014/main" id="{219B084C-9248-6849-9864-A54009A84E25}"/>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
        <p:nvSpPr>
          <p:cNvPr id="9" name="Picture Placeholder 4">
            <a:extLst>
              <a:ext uri="{FF2B5EF4-FFF2-40B4-BE49-F238E27FC236}">
                <a16:creationId xmlns:a16="http://schemas.microsoft.com/office/drawing/2014/main" id="{182721F7-93BE-8846-BD13-E67E90A55282}"/>
              </a:ext>
            </a:extLst>
          </p:cNvPr>
          <p:cNvSpPr>
            <a:spLocks noGrp="1"/>
          </p:cNvSpPr>
          <p:nvPr>
            <p:ph type="pic" sz="quarter" idx="11" hasCustomPrompt="1"/>
          </p:nvPr>
        </p:nvSpPr>
        <p:spPr>
          <a:xfrm>
            <a:off x="8119873" y="0"/>
            <a:ext cx="4072128" cy="6110288"/>
          </a:xfrm>
        </p:spPr>
        <p:txBody>
          <a:bodyPr anchor="ctr"/>
          <a:lstStyle>
            <a:lvl1pPr marL="0" indent="0" algn="ctr">
              <a:buNone/>
              <a:defRPr/>
            </a:lvl1pPr>
          </a:lstStyle>
          <a:p>
            <a:r>
              <a:rPr lang="en-US" dirty="0"/>
              <a:t>Image</a:t>
            </a:r>
          </a:p>
        </p:txBody>
      </p:sp>
      <p:sp>
        <p:nvSpPr>
          <p:cNvPr id="10" name="Picture Placeholder 2">
            <a:extLst>
              <a:ext uri="{FF2B5EF4-FFF2-40B4-BE49-F238E27FC236}">
                <a16:creationId xmlns:a16="http://schemas.microsoft.com/office/drawing/2014/main" id="{B8BCC0DA-8AB1-484C-9673-C05562A5341A}"/>
              </a:ext>
            </a:extLst>
          </p:cNvPr>
          <p:cNvSpPr>
            <a:spLocks noGrp="1"/>
          </p:cNvSpPr>
          <p:nvPr>
            <p:ph type="pic" sz="quarter" idx="10" hasCustomPrompt="1"/>
          </p:nvPr>
        </p:nvSpPr>
        <p:spPr>
          <a:xfrm>
            <a:off x="-1" y="-1"/>
            <a:ext cx="4059745" cy="610991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2082961461"/>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5C: 3Col 2 Images + Text Oran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8"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3200" b="1">
                <a:solidFill>
                  <a:schemeClr val="bg1"/>
                </a:solidFill>
              </a:defRPr>
            </a:lvl1pPr>
          </a:lstStyle>
          <a:p>
            <a:pPr lvl="0"/>
            <a:r>
              <a:rPr lang="en-US" dirty="0"/>
              <a:t>Click to add text</a:t>
            </a:r>
          </a:p>
        </p:txBody>
      </p:sp>
      <p:sp>
        <p:nvSpPr>
          <p:cNvPr id="8" name="Footer Placeholder 11">
            <a:extLst>
              <a:ext uri="{FF2B5EF4-FFF2-40B4-BE49-F238E27FC236}">
                <a16:creationId xmlns:a16="http://schemas.microsoft.com/office/drawing/2014/main" id="{9215DAD4-32BD-3C4D-8EB7-82EC896970E1}"/>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
        <p:nvSpPr>
          <p:cNvPr id="9" name="Picture Placeholder 4">
            <a:extLst>
              <a:ext uri="{FF2B5EF4-FFF2-40B4-BE49-F238E27FC236}">
                <a16:creationId xmlns:a16="http://schemas.microsoft.com/office/drawing/2014/main" id="{2CCEBA00-7640-F242-AA9E-87B8A7ACD690}"/>
              </a:ext>
            </a:extLst>
          </p:cNvPr>
          <p:cNvSpPr>
            <a:spLocks noGrp="1"/>
          </p:cNvSpPr>
          <p:nvPr>
            <p:ph type="pic" sz="quarter" idx="11" hasCustomPrompt="1"/>
          </p:nvPr>
        </p:nvSpPr>
        <p:spPr>
          <a:xfrm>
            <a:off x="8119873" y="0"/>
            <a:ext cx="4072128" cy="6110288"/>
          </a:xfrm>
        </p:spPr>
        <p:txBody>
          <a:bodyPr anchor="ctr"/>
          <a:lstStyle>
            <a:lvl1pPr marL="0" indent="0" algn="ctr">
              <a:buNone/>
              <a:defRPr/>
            </a:lvl1pPr>
          </a:lstStyle>
          <a:p>
            <a:r>
              <a:rPr lang="en-US" dirty="0"/>
              <a:t>Image</a:t>
            </a:r>
          </a:p>
        </p:txBody>
      </p:sp>
      <p:sp>
        <p:nvSpPr>
          <p:cNvPr id="10" name="Picture Placeholder 2">
            <a:extLst>
              <a:ext uri="{FF2B5EF4-FFF2-40B4-BE49-F238E27FC236}">
                <a16:creationId xmlns:a16="http://schemas.microsoft.com/office/drawing/2014/main" id="{4D54B563-C26B-9D43-ADD3-B4447EEF273B}"/>
              </a:ext>
            </a:extLst>
          </p:cNvPr>
          <p:cNvSpPr>
            <a:spLocks noGrp="1"/>
          </p:cNvSpPr>
          <p:nvPr>
            <p:ph type="pic" sz="quarter" idx="10" hasCustomPrompt="1"/>
          </p:nvPr>
        </p:nvSpPr>
        <p:spPr>
          <a:xfrm>
            <a:off x="-1" y="-1"/>
            <a:ext cx="4059745" cy="610991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401079753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5D: 3Col 2 Images + Text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7"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3200" b="1">
                <a:solidFill>
                  <a:schemeClr val="tx2"/>
                </a:solidFill>
              </a:defRPr>
            </a:lvl1pPr>
          </a:lstStyle>
          <a:p>
            <a:pPr lvl="0"/>
            <a:r>
              <a:rPr lang="en-US" dirty="0"/>
              <a:t>Click to add text</a:t>
            </a:r>
          </a:p>
        </p:txBody>
      </p:sp>
      <p:sp>
        <p:nvSpPr>
          <p:cNvPr id="8" name="Footer Placeholder 11">
            <a:extLst>
              <a:ext uri="{FF2B5EF4-FFF2-40B4-BE49-F238E27FC236}">
                <a16:creationId xmlns:a16="http://schemas.microsoft.com/office/drawing/2014/main" id="{52E93305-9034-4246-B017-7B403FA75724}"/>
              </a:ext>
            </a:extLst>
          </p:cNvPr>
          <p:cNvSpPr>
            <a:spLocks noGrp="1"/>
          </p:cNvSpPr>
          <p:nvPr>
            <p:ph type="ftr" sz="quarter" idx="15"/>
          </p:nvPr>
        </p:nvSpPr>
        <p:spPr>
          <a:xfrm>
            <a:off x="3060495" y="6285232"/>
            <a:ext cx="6093102" cy="358354"/>
          </a:xfrm>
          <a:prstGeom prst="rect">
            <a:avLst/>
          </a:prstGeom>
        </p:spPr>
        <p:txBody>
          <a:bodyPr/>
          <a:lstStyle/>
          <a:p>
            <a:r>
              <a:rPr lang="en-US"/>
              <a:t>© 2021 CHS Inc. Public</a:t>
            </a:r>
            <a:endParaRPr lang="en-US" dirty="0"/>
          </a:p>
        </p:txBody>
      </p:sp>
      <p:sp>
        <p:nvSpPr>
          <p:cNvPr id="9" name="Picture Placeholder 4">
            <a:extLst>
              <a:ext uri="{FF2B5EF4-FFF2-40B4-BE49-F238E27FC236}">
                <a16:creationId xmlns:a16="http://schemas.microsoft.com/office/drawing/2014/main" id="{125E4D6B-E793-3646-951A-3EF3D65628DC}"/>
              </a:ext>
            </a:extLst>
          </p:cNvPr>
          <p:cNvSpPr>
            <a:spLocks noGrp="1"/>
          </p:cNvSpPr>
          <p:nvPr>
            <p:ph type="pic" sz="quarter" idx="11" hasCustomPrompt="1"/>
          </p:nvPr>
        </p:nvSpPr>
        <p:spPr>
          <a:xfrm>
            <a:off x="8119873" y="0"/>
            <a:ext cx="4072128" cy="6110288"/>
          </a:xfrm>
        </p:spPr>
        <p:txBody>
          <a:bodyPr anchor="ctr"/>
          <a:lstStyle>
            <a:lvl1pPr marL="0" indent="0" algn="ctr">
              <a:buNone/>
              <a:defRPr/>
            </a:lvl1pPr>
          </a:lstStyle>
          <a:p>
            <a:r>
              <a:rPr lang="en-US" dirty="0"/>
              <a:t>Image</a:t>
            </a:r>
          </a:p>
        </p:txBody>
      </p:sp>
      <p:sp>
        <p:nvSpPr>
          <p:cNvPr id="10" name="Picture Placeholder 2">
            <a:extLst>
              <a:ext uri="{FF2B5EF4-FFF2-40B4-BE49-F238E27FC236}">
                <a16:creationId xmlns:a16="http://schemas.microsoft.com/office/drawing/2014/main" id="{52CC8BF0-F19E-B246-99BC-58D4F369D9AD}"/>
              </a:ext>
            </a:extLst>
          </p:cNvPr>
          <p:cNvSpPr>
            <a:spLocks noGrp="1"/>
          </p:cNvSpPr>
          <p:nvPr>
            <p:ph type="pic" sz="quarter" idx="10" hasCustomPrompt="1"/>
          </p:nvPr>
        </p:nvSpPr>
        <p:spPr>
          <a:xfrm>
            <a:off x="-1" y="-1"/>
            <a:ext cx="4059745" cy="610991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100433682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6A: 3Col 1 Image + 2Text Blu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72128"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C8FB1F64-6DE4-5E4E-A25D-47752C8EC8F1}"/>
              </a:ext>
            </a:extLst>
          </p:cNvPr>
          <p:cNvSpPr>
            <a:spLocks noGrp="1"/>
          </p:cNvSpPr>
          <p:nvPr>
            <p:ph type="body" sz="quarter" idx="12" hasCustomPrompt="1"/>
          </p:nvPr>
        </p:nvSpPr>
        <p:spPr>
          <a:xfrm>
            <a:off x="4333005"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21" name="Text Placeholder 2">
            <a:extLst>
              <a:ext uri="{FF2B5EF4-FFF2-40B4-BE49-F238E27FC236}">
                <a16:creationId xmlns:a16="http://schemas.microsoft.com/office/drawing/2014/main" id="{D8D4FF4A-F8EA-E541-90C7-D9E41BA0687C}"/>
              </a:ext>
            </a:extLst>
          </p:cNvPr>
          <p:cNvSpPr>
            <a:spLocks noGrp="1"/>
          </p:cNvSpPr>
          <p:nvPr>
            <p:ph type="body" sz="quarter" idx="13" hasCustomPrompt="1"/>
          </p:nvPr>
        </p:nvSpPr>
        <p:spPr>
          <a:xfrm>
            <a:off x="4333005"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AD2F701-2B4D-FB4C-8F95-80E4457D8DA0}"/>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D6B935B0-3EB3-8447-8CCB-1045308197E5}"/>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114640C5-4117-7A4F-9393-75F6176B97B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5B48B186-3481-8B42-955F-40764F05CF2B}"/>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Picture Placeholder 2">
            <a:extLst>
              <a:ext uri="{FF2B5EF4-FFF2-40B4-BE49-F238E27FC236}">
                <a16:creationId xmlns:a16="http://schemas.microsoft.com/office/drawing/2014/main" id="{8ECA0C12-90E0-1C4C-A99E-1A3891639FC5}"/>
              </a:ext>
            </a:extLst>
          </p:cNvPr>
          <p:cNvSpPr>
            <a:spLocks noGrp="1"/>
          </p:cNvSpPr>
          <p:nvPr>
            <p:ph type="pic" sz="quarter" idx="10" hasCustomPrompt="1"/>
          </p:nvPr>
        </p:nvSpPr>
        <p:spPr>
          <a:xfrm>
            <a:off x="-1" y="-1"/>
            <a:ext cx="4059745" cy="610991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2833462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B: Bold Text + Subhead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C1F363CD-7CC4-434F-AEF0-4AF36850F6A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Text Placeholder 16">
            <a:extLst>
              <a:ext uri="{FF2B5EF4-FFF2-40B4-BE49-F238E27FC236}">
                <a16:creationId xmlns:a16="http://schemas.microsoft.com/office/drawing/2014/main" id="{68A714D5-E2D2-734C-B1B9-CF85FC6EDB5B}"/>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title</a:t>
            </a:r>
          </a:p>
        </p:txBody>
      </p:sp>
      <p:sp>
        <p:nvSpPr>
          <p:cNvPr id="7" name="Text Placeholder 9">
            <a:extLst>
              <a:ext uri="{FF2B5EF4-FFF2-40B4-BE49-F238E27FC236}">
                <a16:creationId xmlns:a16="http://schemas.microsoft.com/office/drawing/2014/main" id="{AF6633C9-11BA-5E4D-9532-0E2DC994279D}"/>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
        <p:nvSpPr>
          <p:cNvPr id="8" name="Footer Placeholder 11">
            <a:extLst>
              <a:ext uri="{FF2B5EF4-FFF2-40B4-BE49-F238E27FC236}">
                <a16:creationId xmlns:a16="http://schemas.microsoft.com/office/drawing/2014/main" id="{062744A7-4C59-0447-8662-3080A7FF6DAF}"/>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489445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6B: 3Col 1 Image + 2Text Gree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7212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14640C5-4117-7A4F-9393-75F6176B97B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109865A0-8560-D148-9172-5CDA0A7A33FF}"/>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Text Placeholder 2">
            <a:extLst>
              <a:ext uri="{FF2B5EF4-FFF2-40B4-BE49-F238E27FC236}">
                <a16:creationId xmlns:a16="http://schemas.microsoft.com/office/drawing/2014/main" id="{BF6F07D3-DE12-AF41-A8F1-BEBD25826295}"/>
              </a:ext>
            </a:extLst>
          </p:cNvPr>
          <p:cNvSpPr>
            <a:spLocks noGrp="1"/>
          </p:cNvSpPr>
          <p:nvPr>
            <p:ph type="body" sz="quarter" idx="12" hasCustomPrompt="1"/>
          </p:nvPr>
        </p:nvSpPr>
        <p:spPr>
          <a:xfrm>
            <a:off x="4333005"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13" name="Text Placeholder 2">
            <a:extLst>
              <a:ext uri="{FF2B5EF4-FFF2-40B4-BE49-F238E27FC236}">
                <a16:creationId xmlns:a16="http://schemas.microsoft.com/office/drawing/2014/main" id="{A54A9DE1-08A2-7F47-A83D-D1C3028F0D00}"/>
              </a:ext>
            </a:extLst>
          </p:cNvPr>
          <p:cNvSpPr>
            <a:spLocks noGrp="1"/>
          </p:cNvSpPr>
          <p:nvPr>
            <p:ph type="body" sz="quarter" idx="13" hasCustomPrompt="1"/>
          </p:nvPr>
        </p:nvSpPr>
        <p:spPr>
          <a:xfrm>
            <a:off x="4333005"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9637E567-1E4E-5D46-AFA5-BCE47F1B3B8F}"/>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BEDCE4F8-76CE-6E46-B9BA-A706DAA3DB4A}"/>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6" name="Picture Placeholder 2">
            <a:extLst>
              <a:ext uri="{FF2B5EF4-FFF2-40B4-BE49-F238E27FC236}">
                <a16:creationId xmlns:a16="http://schemas.microsoft.com/office/drawing/2014/main" id="{2ACDC768-0820-6641-B96D-A2631B713991}"/>
              </a:ext>
            </a:extLst>
          </p:cNvPr>
          <p:cNvSpPr>
            <a:spLocks noGrp="1"/>
          </p:cNvSpPr>
          <p:nvPr>
            <p:ph type="pic" sz="quarter" idx="10" hasCustomPrompt="1"/>
          </p:nvPr>
        </p:nvSpPr>
        <p:spPr>
          <a:xfrm>
            <a:off x="-1" y="-1"/>
            <a:ext cx="4059745" cy="610991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2789187252"/>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6C: 3Col 1 Image + 2Text Orange/Yello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7212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14640C5-4117-7A4F-9393-75F6176B97B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AAAAAE04-2424-E94D-A4A0-955FAFE90CF2}"/>
              </a:ext>
            </a:extLst>
          </p:cNvPr>
          <p:cNvSpPr>
            <a:spLocks noGrp="1"/>
          </p:cNvSpPr>
          <p:nvPr>
            <p:ph type="ftr" sz="quarter" idx="18"/>
          </p:nvPr>
        </p:nvSpPr>
        <p:spPr>
          <a:xfrm>
            <a:off x="3060495" y="6285232"/>
            <a:ext cx="6093102" cy="358354"/>
          </a:xfrm>
          <a:prstGeom prst="rect">
            <a:avLst/>
          </a:prstGeom>
        </p:spPr>
        <p:txBody>
          <a:bodyPr/>
          <a:lstStyle/>
          <a:p>
            <a:r>
              <a:rPr lang="en-US"/>
              <a:t>© 2021 CHS Inc. Public</a:t>
            </a:r>
            <a:endParaRPr lang="en-US" dirty="0"/>
          </a:p>
        </p:txBody>
      </p:sp>
      <p:sp>
        <p:nvSpPr>
          <p:cNvPr id="12" name="Text Placeholder 2">
            <a:extLst>
              <a:ext uri="{FF2B5EF4-FFF2-40B4-BE49-F238E27FC236}">
                <a16:creationId xmlns:a16="http://schemas.microsoft.com/office/drawing/2014/main" id="{4345FFDC-EDB6-8A40-BC0E-9A4B32A98895}"/>
              </a:ext>
            </a:extLst>
          </p:cNvPr>
          <p:cNvSpPr>
            <a:spLocks noGrp="1"/>
          </p:cNvSpPr>
          <p:nvPr>
            <p:ph type="body" sz="quarter" idx="12" hasCustomPrompt="1"/>
          </p:nvPr>
        </p:nvSpPr>
        <p:spPr>
          <a:xfrm>
            <a:off x="4333005" y="241109"/>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13" name="Text Placeholder 2">
            <a:extLst>
              <a:ext uri="{FF2B5EF4-FFF2-40B4-BE49-F238E27FC236}">
                <a16:creationId xmlns:a16="http://schemas.microsoft.com/office/drawing/2014/main" id="{2403FA25-8BE7-264D-91DD-46F484AEB38A}"/>
              </a:ext>
            </a:extLst>
          </p:cNvPr>
          <p:cNvSpPr>
            <a:spLocks noGrp="1"/>
          </p:cNvSpPr>
          <p:nvPr>
            <p:ph type="body" sz="quarter" idx="13" hasCustomPrompt="1"/>
          </p:nvPr>
        </p:nvSpPr>
        <p:spPr>
          <a:xfrm>
            <a:off x="4333005" y="2078079"/>
            <a:ext cx="3513799" cy="3623474"/>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055CC161-9394-BA46-A420-D3618479864C}"/>
              </a:ext>
            </a:extLst>
          </p:cNvPr>
          <p:cNvSpPr>
            <a:spLocks noGrp="1"/>
          </p:cNvSpPr>
          <p:nvPr>
            <p:ph type="body" sz="quarter" idx="14" hasCustomPrompt="1"/>
          </p:nvPr>
        </p:nvSpPr>
        <p:spPr>
          <a:xfrm>
            <a:off x="8397513" y="241109"/>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15" name="Text Placeholder 2">
            <a:extLst>
              <a:ext uri="{FF2B5EF4-FFF2-40B4-BE49-F238E27FC236}">
                <a16:creationId xmlns:a16="http://schemas.microsoft.com/office/drawing/2014/main" id="{A26B17E3-5299-FC48-BA0F-D26C6C059D02}"/>
              </a:ext>
            </a:extLst>
          </p:cNvPr>
          <p:cNvSpPr>
            <a:spLocks noGrp="1"/>
          </p:cNvSpPr>
          <p:nvPr>
            <p:ph type="body" sz="quarter" idx="15" hasCustomPrompt="1"/>
          </p:nvPr>
        </p:nvSpPr>
        <p:spPr>
          <a:xfrm>
            <a:off x="8397513" y="2078079"/>
            <a:ext cx="3513799" cy="3623474"/>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6" name="Picture Placeholder 2">
            <a:extLst>
              <a:ext uri="{FF2B5EF4-FFF2-40B4-BE49-F238E27FC236}">
                <a16:creationId xmlns:a16="http://schemas.microsoft.com/office/drawing/2014/main" id="{31C46123-A75F-B042-8CA7-2D42D4F281AB}"/>
              </a:ext>
            </a:extLst>
          </p:cNvPr>
          <p:cNvSpPr>
            <a:spLocks noGrp="1"/>
          </p:cNvSpPr>
          <p:nvPr>
            <p:ph type="pic" sz="quarter" idx="10" hasCustomPrompt="1"/>
          </p:nvPr>
        </p:nvSpPr>
        <p:spPr>
          <a:xfrm>
            <a:off x="-1" y="-1"/>
            <a:ext cx="4059745" cy="610991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3679580316"/>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7A: 3Col Content + Text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27B4E0-4B55-084E-B178-610CCD9CA0CC}"/>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F4E3DE-D024-5249-9690-5A21966454B4}"/>
              </a:ext>
            </a:extLst>
          </p:cNvPr>
          <p:cNvSpPr/>
          <p:nvPr userDrawn="1"/>
        </p:nvSpPr>
        <p:spPr>
          <a:xfrm>
            <a:off x="8119872" y="0"/>
            <a:ext cx="4072128"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9A0AB4D-3AC0-D445-B278-56F05108E2DB}"/>
              </a:ext>
            </a:extLst>
          </p:cNvPr>
          <p:cNvSpPr/>
          <p:nvPr userDrawn="1"/>
        </p:nvSpPr>
        <p:spPr>
          <a:xfrm>
            <a:off x="4059936" y="0"/>
            <a:ext cx="4059936"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04795750-FF9E-1444-8FE2-3F89055E359C}"/>
              </a:ext>
            </a:extLst>
          </p:cNvPr>
          <p:cNvSpPr>
            <a:spLocks noGrp="1"/>
          </p:cNvSpPr>
          <p:nvPr>
            <p:ph type="body" sz="quarter" idx="13" hasCustomPrompt="1"/>
          </p:nvPr>
        </p:nvSpPr>
        <p:spPr>
          <a:xfrm>
            <a:off x="273069" y="3237410"/>
            <a:ext cx="3513799" cy="2593006"/>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4E917E11-F585-9D47-8D7F-5E712288F328}"/>
              </a:ext>
            </a:extLst>
          </p:cNvPr>
          <p:cNvSpPr>
            <a:spLocks noGrp="1"/>
          </p:cNvSpPr>
          <p:nvPr>
            <p:ph type="body" sz="quarter" idx="15" hasCustomPrompt="1"/>
          </p:nvPr>
        </p:nvSpPr>
        <p:spPr>
          <a:xfrm>
            <a:off x="8397513" y="3234336"/>
            <a:ext cx="3513799" cy="260757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84991B16-425B-4247-BB33-062B8F67BB72}"/>
              </a:ext>
            </a:extLst>
          </p:cNvPr>
          <p:cNvSpPr>
            <a:spLocks noGrp="1"/>
          </p:cNvSpPr>
          <p:nvPr>
            <p:ph type="body" sz="quarter" idx="16" hasCustomPrompt="1"/>
          </p:nvPr>
        </p:nvSpPr>
        <p:spPr>
          <a:xfrm>
            <a:off x="4333005" y="3236524"/>
            <a:ext cx="3513799" cy="2605390"/>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8816E519-6CE9-A64A-B7F3-61E3C7340575}"/>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37" name="Content Placeholder 3">
            <a:extLst>
              <a:ext uri="{FF2B5EF4-FFF2-40B4-BE49-F238E27FC236}">
                <a16:creationId xmlns:a16="http://schemas.microsoft.com/office/drawing/2014/main" id="{24C75DF4-92CA-054F-BCD1-D7DCAF35E03C}"/>
              </a:ext>
            </a:extLst>
          </p:cNvPr>
          <p:cNvSpPr>
            <a:spLocks noGrp="1"/>
          </p:cNvSpPr>
          <p:nvPr>
            <p:ph sz="quarter" idx="20" hasCustomPrompt="1"/>
          </p:nvPr>
        </p:nvSpPr>
        <p:spPr>
          <a:xfrm>
            <a:off x="273070" y="280730"/>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38" name="Content Placeholder 3">
            <a:extLst>
              <a:ext uri="{FF2B5EF4-FFF2-40B4-BE49-F238E27FC236}">
                <a16:creationId xmlns:a16="http://schemas.microsoft.com/office/drawing/2014/main" id="{5CB57565-6E69-0A41-88F5-811BEC5A7677}"/>
              </a:ext>
            </a:extLst>
          </p:cNvPr>
          <p:cNvSpPr>
            <a:spLocks noGrp="1"/>
          </p:cNvSpPr>
          <p:nvPr>
            <p:ph sz="quarter" idx="21" hasCustomPrompt="1"/>
          </p:nvPr>
        </p:nvSpPr>
        <p:spPr>
          <a:xfrm>
            <a:off x="4331972" y="280729"/>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39" name="Content Placeholder 3">
            <a:extLst>
              <a:ext uri="{FF2B5EF4-FFF2-40B4-BE49-F238E27FC236}">
                <a16:creationId xmlns:a16="http://schemas.microsoft.com/office/drawing/2014/main" id="{20BC2156-58DB-2647-B6DF-1BD492EB44E1}"/>
              </a:ext>
            </a:extLst>
          </p:cNvPr>
          <p:cNvSpPr>
            <a:spLocks noGrp="1"/>
          </p:cNvSpPr>
          <p:nvPr>
            <p:ph sz="quarter" idx="22" hasCustomPrompt="1"/>
          </p:nvPr>
        </p:nvSpPr>
        <p:spPr>
          <a:xfrm>
            <a:off x="8402086" y="280728"/>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13" name="Footer Placeholder 11">
            <a:extLst>
              <a:ext uri="{FF2B5EF4-FFF2-40B4-BE49-F238E27FC236}">
                <a16:creationId xmlns:a16="http://schemas.microsoft.com/office/drawing/2014/main" id="{EFD6CBFA-A948-4446-A111-E2E8AA87C93C}"/>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385450244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7B: 3Col Content + Text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27B4E0-4B55-084E-B178-610CCD9CA0CC}"/>
              </a:ext>
            </a:extLst>
          </p:cNvPr>
          <p:cNvSpPr/>
          <p:nvPr userDrawn="1"/>
        </p:nvSpPr>
        <p:spPr>
          <a:xfrm>
            <a:off x="0" y="0"/>
            <a:ext cx="405993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F4E3DE-D024-5249-9690-5A21966454B4}"/>
              </a:ext>
            </a:extLst>
          </p:cNvPr>
          <p:cNvSpPr/>
          <p:nvPr userDrawn="1"/>
        </p:nvSpPr>
        <p:spPr>
          <a:xfrm>
            <a:off x="8119872" y="0"/>
            <a:ext cx="407212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9A0AB4D-3AC0-D445-B278-56F05108E2DB}"/>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04795750-FF9E-1444-8FE2-3F89055E359C}"/>
              </a:ext>
            </a:extLst>
          </p:cNvPr>
          <p:cNvSpPr>
            <a:spLocks noGrp="1"/>
          </p:cNvSpPr>
          <p:nvPr>
            <p:ph type="body" sz="quarter" idx="13" hasCustomPrompt="1"/>
          </p:nvPr>
        </p:nvSpPr>
        <p:spPr>
          <a:xfrm>
            <a:off x="273069" y="3237410"/>
            <a:ext cx="3513799" cy="2593006"/>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4E917E11-F585-9D47-8D7F-5E712288F328}"/>
              </a:ext>
            </a:extLst>
          </p:cNvPr>
          <p:cNvSpPr>
            <a:spLocks noGrp="1"/>
          </p:cNvSpPr>
          <p:nvPr>
            <p:ph type="body" sz="quarter" idx="15" hasCustomPrompt="1"/>
          </p:nvPr>
        </p:nvSpPr>
        <p:spPr>
          <a:xfrm>
            <a:off x="8397513" y="3234336"/>
            <a:ext cx="3513799" cy="260757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84991B16-425B-4247-BB33-062B8F67BB72}"/>
              </a:ext>
            </a:extLst>
          </p:cNvPr>
          <p:cNvSpPr>
            <a:spLocks noGrp="1"/>
          </p:cNvSpPr>
          <p:nvPr>
            <p:ph type="body" sz="quarter" idx="16" hasCustomPrompt="1"/>
          </p:nvPr>
        </p:nvSpPr>
        <p:spPr>
          <a:xfrm>
            <a:off x="4333005" y="3236524"/>
            <a:ext cx="3513799" cy="2605390"/>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8816E519-6CE9-A64A-B7F3-61E3C7340575}"/>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92C1F2E6-9C52-154D-A2A2-803E2A936704}"/>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4" name="Content Placeholder 3">
            <a:extLst>
              <a:ext uri="{FF2B5EF4-FFF2-40B4-BE49-F238E27FC236}">
                <a16:creationId xmlns:a16="http://schemas.microsoft.com/office/drawing/2014/main" id="{6D047421-3C9E-4747-A317-9B34B32D1ECD}"/>
              </a:ext>
            </a:extLst>
          </p:cNvPr>
          <p:cNvSpPr>
            <a:spLocks noGrp="1"/>
          </p:cNvSpPr>
          <p:nvPr>
            <p:ph sz="quarter" idx="20" hasCustomPrompt="1"/>
          </p:nvPr>
        </p:nvSpPr>
        <p:spPr>
          <a:xfrm>
            <a:off x="273070" y="280730"/>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15" name="Content Placeholder 3">
            <a:extLst>
              <a:ext uri="{FF2B5EF4-FFF2-40B4-BE49-F238E27FC236}">
                <a16:creationId xmlns:a16="http://schemas.microsoft.com/office/drawing/2014/main" id="{114BB0DC-C91B-7743-950C-6642DB83B3AF}"/>
              </a:ext>
            </a:extLst>
          </p:cNvPr>
          <p:cNvSpPr>
            <a:spLocks noGrp="1"/>
          </p:cNvSpPr>
          <p:nvPr>
            <p:ph sz="quarter" idx="21" hasCustomPrompt="1"/>
          </p:nvPr>
        </p:nvSpPr>
        <p:spPr>
          <a:xfrm>
            <a:off x="4331972" y="280729"/>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16" name="Content Placeholder 3">
            <a:extLst>
              <a:ext uri="{FF2B5EF4-FFF2-40B4-BE49-F238E27FC236}">
                <a16:creationId xmlns:a16="http://schemas.microsoft.com/office/drawing/2014/main" id="{568133F0-5F55-5B46-9CA7-570AD51FDC76}"/>
              </a:ext>
            </a:extLst>
          </p:cNvPr>
          <p:cNvSpPr>
            <a:spLocks noGrp="1"/>
          </p:cNvSpPr>
          <p:nvPr>
            <p:ph sz="quarter" idx="22" hasCustomPrompt="1"/>
          </p:nvPr>
        </p:nvSpPr>
        <p:spPr>
          <a:xfrm>
            <a:off x="8402086" y="280728"/>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390837386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7C: 3Col Content + Text Orange/Yellow">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27B4E0-4B55-084E-B178-610CCD9CA0CC}"/>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F4E3DE-D024-5249-9690-5A21966454B4}"/>
              </a:ext>
            </a:extLst>
          </p:cNvPr>
          <p:cNvSpPr/>
          <p:nvPr userDrawn="1"/>
        </p:nvSpPr>
        <p:spPr>
          <a:xfrm>
            <a:off x="8119872" y="0"/>
            <a:ext cx="407212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9A0AB4D-3AC0-D445-B278-56F05108E2DB}"/>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04795750-FF9E-1444-8FE2-3F89055E359C}"/>
              </a:ext>
            </a:extLst>
          </p:cNvPr>
          <p:cNvSpPr>
            <a:spLocks noGrp="1"/>
          </p:cNvSpPr>
          <p:nvPr>
            <p:ph type="body" sz="quarter" idx="13" hasCustomPrompt="1"/>
          </p:nvPr>
        </p:nvSpPr>
        <p:spPr>
          <a:xfrm>
            <a:off x="273069" y="3237410"/>
            <a:ext cx="3513799" cy="2593006"/>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4E917E11-F585-9D47-8D7F-5E712288F328}"/>
              </a:ext>
            </a:extLst>
          </p:cNvPr>
          <p:cNvSpPr>
            <a:spLocks noGrp="1"/>
          </p:cNvSpPr>
          <p:nvPr>
            <p:ph type="body" sz="quarter" idx="15" hasCustomPrompt="1"/>
          </p:nvPr>
        </p:nvSpPr>
        <p:spPr>
          <a:xfrm>
            <a:off x="8397513" y="3234336"/>
            <a:ext cx="3513799" cy="260757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84991B16-425B-4247-BB33-062B8F67BB72}"/>
              </a:ext>
            </a:extLst>
          </p:cNvPr>
          <p:cNvSpPr>
            <a:spLocks noGrp="1"/>
          </p:cNvSpPr>
          <p:nvPr>
            <p:ph type="body" sz="quarter" idx="16" hasCustomPrompt="1"/>
          </p:nvPr>
        </p:nvSpPr>
        <p:spPr>
          <a:xfrm>
            <a:off x="4333005" y="3236524"/>
            <a:ext cx="3513799" cy="2605390"/>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8816E519-6CE9-A64A-B7F3-61E3C7340575}"/>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13" name="Footer Placeholder 11">
            <a:extLst>
              <a:ext uri="{FF2B5EF4-FFF2-40B4-BE49-F238E27FC236}">
                <a16:creationId xmlns:a16="http://schemas.microsoft.com/office/drawing/2014/main" id="{9742839C-A306-6645-AD54-4B66BDEE7FBE}"/>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
        <p:nvSpPr>
          <p:cNvPr id="17" name="Content Placeholder 3">
            <a:extLst>
              <a:ext uri="{FF2B5EF4-FFF2-40B4-BE49-F238E27FC236}">
                <a16:creationId xmlns:a16="http://schemas.microsoft.com/office/drawing/2014/main" id="{0B276F86-9484-A342-8794-E87C97ECC6C2}"/>
              </a:ext>
            </a:extLst>
          </p:cNvPr>
          <p:cNvSpPr>
            <a:spLocks noGrp="1"/>
          </p:cNvSpPr>
          <p:nvPr>
            <p:ph sz="quarter" idx="20" hasCustomPrompt="1"/>
          </p:nvPr>
        </p:nvSpPr>
        <p:spPr>
          <a:xfrm>
            <a:off x="273070" y="280730"/>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18" name="Content Placeholder 3">
            <a:extLst>
              <a:ext uri="{FF2B5EF4-FFF2-40B4-BE49-F238E27FC236}">
                <a16:creationId xmlns:a16="http://schemas.microsoft.com/office/drawing/2014/main" id="{7F5B2D8D-4DD2-D04D-9534-D939DE73EC54}"/>
              </a:ext>
            </a:extLst>
          </p:cNvPr>
          <p:cNvSpPr>
            <a:spLocks noGrp="1"/>
          </p:cNvSpPr>
          <p:nvPr>
            <p:ph sz="quarter" idx="21" hasCustomPrompt="1"/>
          </p:nvPr>
        </p:nvSpPr>
        <p:spPr>
          <a:xfrm>
            <a:off x="4331972" y="280729"/>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19" name="Content Placeholder 3">
            <a:extLst>
              <a:ext uri="{FF2B5EF4-FFF2-40B4-BE49-F238E27FC236}">
                <a16:creationId xmlns:a16="http://schemas.microsoft.com/office/drawing/2014/main" id="{FAF3F7DF-578D-034A-A8C9-B37BED80CBCE}"/>
              </a:ext>
            </a:extLst>
          </p:cNvPr>
          <p:cNvSpPr>
            <a:spLocks noGrp="1"/>
          </p:cNvSpPr>
          <p:nvPr>
            <p:ph sz="quarter" idx="22" hasCustomPrompt="1"/>
          </p:nvPr>
        </p:nvSpPr>
        <p:spPr>
          <a:xfrm>
            <a:off x="8402086" y="280728"/>
            <a:ext cx="3509226" cy="2660615"/>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1739815628"/>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8A: Horiz. Pic + 3 Col Content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B44E5C-D4D7-8F4A-98AD-A1F2FA8A19B8}"/>
              </a:ext>
            </a:extLst>
          </p:cNvPr>
          <p:cNvSpPr/>
          <p:nvPr userDrawn="1"/>
        </p:nvSpPr>
        <p:spPr>
          <a:xfrm>
            <a:off x="8119872" y="3063240"/>
            <a:ext cx="4072128"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40D55989-8A54-6448-8A13-51D958054819}"/>
              </a:ext>
            </a:extLst>
          </p:cNvPr>
          <p:cNvSpPr>
            <a:spLocks noGrp="1"/>
          </p:cNvSpPr>
          <p:nvPr>
            <p:ph type="pic" sz="quarter" idx="10" hasCustomPrompt="1"/>
          </p:nvPr>
        </p:nvSpPr>
        <p:spPr>
          <a:xfrm>
            <a:off x="0" y="0"/>
            <a:ext cx="12188952" cy="3063240"/>
          </a:xfrm>
        </p:spPr>
        <p:txBody>
          <a:bodyPr anchor="ctr"/>
          <a:lstStyle>
            <a:lvl1pPr marL="0" indent="0" algn="ctr">
              <a:buNone/>
              <a:defRPr/>
            </a:lvl1pPr>
          </a:lstStyle>
          <a:p>
            <a:r>
              <a:rPr lang="en-US" dirty="0"/>
              <a:t>Image</a:t>
            </a:r>
          </a:p>
        </p:txBody>
      </p:sp>
      <p:sp>
        <p:nvSpPr>
          <p:cNvPr id="20" name="Rectangle 19">
            <a:extLst>
              <a:ext uri="{FF2B5EF4-FFF2-40B4-BE49-F238E27FC236}">
                <a16:creationId xmlns:a16="http://schemas.microsoft.com/office/drawing/2014/main" id="{5F6382AA-830D-654C-BED9-260689BB1804}"/>
              </a:ext>
            </a:extLst>
          </p:cNvPr>
          <p:cNvSpPr/>
          <p:nvPr userDrawn="1"/>
        </p:nvSpPr>
        <p:spPr>
          <a:xfrm>
            <a:off x="0" y="3063240"/>
            <a:ext cx="4059936"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F62E47-236D-1347-A4A0-094EF4FE7E90}"/>
              </a:ext>
            </a:extLst>
          </p:cNvPr>
          <p:cNvSpPr/>
          <p:nvPr userDrawn="1"/>
        </p:nvSpPr>
        <p:spPr>
          <a:xfrm>
            <a:off x="4059936"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a:extLst>
              <a:ext uri="{FF2B5EF4-FFF2-40B4-BE49-F238E27FC236}">
                <a16:creationId xmlns:a16="http://schemas.microsoft.com/office/drawing/2014/main" id="{B97B4233-CC5E-8446-A395-B3CFD805F4A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91358BA2-29D1-8D4A-A79B-159FD817102B}"/>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D369E8DD-D267-0D41-8FA3-9DD78ABBCB19}"/>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99938ED6-88BD-244C-9DE3-5F3CAD884E42}"/>
              </a:ext>
            </a:extLst>
          </p:cNvPr>
          <p:cNvSpPr>
            <a:spLocks noGrp="1"/>
          </p:cNvSpPr>
          <p:nvPr>
            <p:ph type="ftr" sz="quarter" idx="22"/>
          </p:nvPr>
        </p:nvSpPr>
        <p:spPr>
          <a:xfrm>
            <a:off x="3060495" y="6285232"/>
            <a:ext cx="6093102" cy="358354"/>
          </a:xfrm>
          <a:prstGeom prst="rect">
            <a:avLst/>
          </a:prstGeom>
        </p:spPr>
        <p:txBody>
          <a:bodyPr/>
          <a:lstStyle/>
          <a:p>
            <a:r>
              <a:rPr lang="en-US"/>
              <a:t>© 2021 CHS Inc. Public</a:t>
            </a:r>
            <a:endParaRPr lang="en-US" dirty="0"/>
          </a:p>
        </p:txBody>
      </p:sp>
      <p:sp>
        <p:nvSpPr>
          <p:cNvPr id="13" name="Content Placeholder 3">
            <a:extLst>
              <a:ext uri="{FF2B5EF4-FFF2-40B4-BE49-F238E27FC236}">
                <a16:creationId xmlns:a16="http://schemas.microsoft.com/office/drawing/2014/main" id="{ED1EDA02-6EEF-9E4C-8315-57C1C96F3BEA}"/>
              </a:ext>
            </a:extLst>
          </p:cNvPr>
          <p:cNvSpPr>
            <a:spLocks noGrp="1"/>
          </p:cNvSpPr>
          <p:nvPr>
            <p:ph sz="quarter" idx="19" hasCustomPrompt="1"/>
          </p:nvPr>
        </p:nvSpPr>
        <p:spPr>
          <a:xfrm>
            <a:off x="4059936" y="3063239"/>
            <a:ext cx="4059936"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Tree>
    <p:extLst>
      <p:ext uri="{BB962C8B-B14F-4D97-AF65-F5344CB8AC3E}">
        <p14:creationId xmlns:p14="http://schemas.microsoft.com/office/powerpoint/2010/main" val="1122067808"/>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8B: Horiz. Pic + 3 Col Content Gree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B44E5C-D4D7-8F4A-98AD-A1F2FA8A19B8}"/>
              </a:ext>
            </a:extLst>
          </p:cNvPr>
          <p:cNvSpPr/>
          <p:nvPr userDrawn="1"/>
        </p:nvSpPr>
        <p:spPr>
          <a:xfrm>
            <a:off x="8119872" y="3063240"/>
            <a:ext cx="407212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6382AA-830D-654C-BED9-260689BB1804}"/>
              </a:ext>
            </a:extLst>
          </p:cNvPr>
          <p:cNvSpPr/>
          <p:nvPr userDrawn="1"/>
        </p:nvSpPr>
        <p:spPr>
          <a:xfrm>
            <a:off x="0" y="3063240"/>
            <a:ext cx="4059936"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F62E47-236D-1347-A4A0-094EF4FE7E90}"/>
              </a:ext>
            </a:extLst>
          </p:cNvPr>
          <p:cNvSpPr/>
          <p:nvPr userDrawn="1"/>
        </p:nvSpPr>
        <p:spPr>
          <a:xfrm>
            <a:off x="4059936" y="3063240"/>
            <a:ext cx="4059936"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1166A313-51ED-D747-BB83-A22E6210121D}"/>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8EA7FDA9-AD97-3E46-99FE-EDD572BF233B}"/>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 name="Slide Number Placeholder 3">
            <a:extLst>
              <a:ext uri="{FF2B5EF4-FFF2-40B4-BE49-F238E27FC236}">
                <a16:creationId xmlns:a16="http://schemas.microsoft.com/office/drawing/2014/main" id="{1B3E7055-6E79-DD48-8150-BC1E51E2614D}"/>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1A43CB6F-35C9-644D-94E7-5BDBF1A98A0A}"/>
              </a:ext>
            </a:extLst>
          </p:cNvPr>
          <p:cNvSpPr>
            <a:spLocks noGrp="1"/>
          </p:cNvSpPr>
          <p:nvPr>
            <p:ph type="ftr" sz="quarter" idx="22"/>
          </p:nvPr>
        </p:nvSpPr>
        <p:spPr>
          <a:xfrm>
            <a:off x="3060495" y="6285232"/>
            <a:ext cx="6093102" cy="358354"/>
          </a:xfrm>
          <a:prstGeom prst="rect">
            <a:avLst/>
          </a:prstGeom>
        </p:spPr>
        <p:txBody>
          <a:bodyPr/>
          <a:lstStyle/>
          <a:p>
            <a:r>
              <a:rPr lang="en-US"/>
              <a:t>© 2021 CHS Inc. Public</a:t>
            </a:r>
            <a:endParaRPr lang="en-US" dirty="0"/>
          </a:p>
        </p:txBody>
      </p:sp>
      <p:sp>
        <p:nvSpPr>
          <p:cNvPr id="15" name="Content Placeholder 3">
            <a:extLst>
              <a:ext uri="{FF2B5EF4-FFF2-40B4-BE49-F238E27FC236}">
                <a16:creationId xmlns:a16="http://schemas.microsoft.com/office/drawing/2014/main" id="{9E30071F-DFBC-8D48-9314-D8B8B9E5A1FA}"/>
              </a:ext>
            </a:extLst>
          </p:cNvPr>
          <p:cNvSpPr>
            <a:spLocks noGrp="1"/>
          </p:cNvSpPr>
          <p:nvPr>
            <p:ph sz="quarter" idx="19" hasCustomPrompt="1"/>
          </p:nvPr>
        </p:nvSpPr>
        <p:spPr>
          <a:xfrm>
            <a:off x="4059936" y="3063239"/>
            <a:ext cx="4059936"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12" name="Picture Placeholder 2">
            <a:extLst>
              <a:ext uri="{FF2B5EF4-FFF2-40B4-BE49-F238E27FC236}">
                <a16:creationId xmlns:a16="http://schemas.microsoft.com/office/drawing/2014/main" id="{4C4D136B-02ED-D943-83EA-AB2EE3BF60BF}"/>
              </a:ext>
            </a:extLst>
          </p:cNvPr>
          <p:cNvSpPr>
            <a:spLocks noGrp="1"/>
          </p:cNvSpPr>
          <p:nvPr>
            <p:ph type="pic" sz="quarter" idx="10" hasCustomPrompt="1"/>
          </p:nvPr>
        </p:nvSpPr>
        <p:spPr>
          <a:xfrm>
            <a:off x="0" y="0"/>
            <a:ext cx="12188952" cy="306324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827261868"/>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8C: Horiz. Pic + 3 Col Content Orange/Yello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B44E5C-D4D7-8F4A-98AD-A1F2FA8A19B8}"/>
              </a:ext>
            </a:extLst>
          </p:cNvPr>
          <p:cNvSpPr/>
          <p:nvPr userDrawn="1"/>
        </p:nvSpPr>
        <p:spPr>
          <a:xfrm>
            <a:off x="8119872" y="3063240"/>
            <a:ext cx="4072128"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6382AA-830D-654C-BED9-260689BB1804}"/>
              </a:ext>
            </a:extLst>
          </p:cNvPr>
          <p:cNvSpPr/>
          <p:nvPr userDrawn="1"/>
        </p:nvSpPr>
        <p:spPr>
          <a:xfrm>
            <a:off x="0" y="3063240"/>
            <a:ext cx="4059936"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F62E47-236D-1347-A4A0-094EF4FE7E90}"/>
              </a:ext>
            </a:extLst>
          </p:cNvPr>
          <p:cNvSpPr/>
          <p:nvPr userDrawn="1"/>
        </p:nvSpPr>
        <p:spPr>
          <a:xfrm>
            <a:off x="4059936" y="3063240"/>
            <a:ext cx="405993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88D32F6B-7ED1-694D-A413-FE7221F8F66E}"/>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D664F72E-3BFF-3940-8AC9-1DB6C32A98C6}"/>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23" name="Content Placeholder 3">
            <a:extLst>
              <a:ext uri="{FF2B5EF4-FFF2-40B4-BE49-F238E27FC236}">
                <a16:creationId xmlns:a16="http://schemas.microsoft.com/office/drawing/2014/main" id="{C1B6F7F7-44E0-8A45-AD90-79EDC53377F5}"/>
              </a:ext>
            </a:extLst>
          </p:cNvPr>
          <p:cNvSpPr>
            <a:spLocks noGrp="1"/>
          </p:cNvSpPr>
          <p:nvPr>
            <p:ph sz="quarter" idx="19" hasCustomPrompt="1"/>
          </p:nvPr>
        </p:nvSpPr>
        <p:spPr>
          <a:xfrm>
            <a:off x="4059936" y="3063239"/>
            <a:ext cx="4059936" cy="304666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No images. Text, icons, charts, tables, videos and SmartArt only.</a:t>
            </a:r>
          </a:p>
        </p:txBody>
      </p:sp>
      <p:sp>
        <p:nvSpPr>
          <p:cNvPr id="4" name="Slide Number Placeholder 3">
            <a:extLst>
              <a:ext uri="{FF2B5EF4-FFF2-40B4-BE49-F238E27FC236}">
                <a16:creationId xmlns:a16="http://schemas.microsoft.com/office/drawing/2014/main" id="{D3C1AE44-25EC-3041-A8C5-8F63956D001E}"/>
              </a:ext>
            </a:extLst>
          </p:cNvPr>
          <p:cNvSpPr>
            <a:spLocks noGrp="1"/>
          </p:cNvSpPr>
          <p:nvPr>
            <p:ph type="sldNum" sz="quarter" idx="21"/>
          </p:nvPr>
        </p:nvSpPr>
        <p:spPr/>
        <p:txBody>
          <a:bodyPr/>
          <a:lstStyle/>
          <a:p>
            <a:fld id="{6A6F46FF-D5FD-D344-AAD7-CAD0D68AD4E5}" type="slidenum">
              <a:rPr lang="en-US" smtClean="0"/>
              <a:pPr/>
              <a:t>‹#›</a:t>
            </a:fld>
            <a:endParaRPr lang="en-US" dirty="0"/>
          </a:p>
        </p:txBody>
      </p:sp>
      <p:sp>
        <p:nvSpPr>
          <p:cNvPr id="11" name="Footer Placeholder 11">
            <a:extLst>
              <a:ext uri="{FF2B5EF4-FFF2-40B4-BE49-F238E27FC236}">
                <a16:creationId xmlns:a16="http://schemas.microsoft.com/office/drawing/2014/main" id="{F3379192-F2EC-BC4E-B3ED-E623B679299E}"/>
              </a:ext>
            </a:extLst>
          </p:cNvPr>
          <p:cNvSpPr>
            <a:spLocks noGrp="1"/>
          </p:cNvSpPr>
          <p:nvPr>
            <p:ph type="ftr" sz="quarter" idx="22"/>
          </p:nvPr>
        </p:nvSpPr>
        <p:spPr>
          <a:xfrm>
            <a:off x="3060495" y="6285232"/>
            <a:ext cx="6093102" cy="358354"/>
          </a:xfrm>
          <a:prstGeom prst="rect">
            <a:avLst/>
          </a:prstGeom>
        </p:spPr>
        <p:txBody>
          <a:bodyPr/>
          <a:lstStyle/>
          <a:p>
            <a:r>
              <a:rPr lang="en-US"/>
              <a:t>© 2021 CHS Inc. Public</a:t>
            </a:r>
            <a:endParaRPr lang="en-US" dirty="0"/>
          </a:p>
        </p:txBody>
      </p:sp>
      <p:sp>
        <p:nvSpPr>
          <p:cNvPr id="12" name="Picture Placeholder 2">
            <a:extLst>
              <a:ext uri="{FF2B5EF4-FFF2-40B4-BE49-F238E27FC236}">
                <a16:creationId xmlns:a16="http://schemas.microsoft.com/office/drawing/2014/main" id="{AB2410A9-076C-FE4B-A171-1647D0C17EF6}"/>
              </a:ext>
            </a:extLst>
          </p:cNvPr>
          <p:cNvSpPr>
            <a:spLocks noGrp="1"/>
          </p:cNvSpPr>
          <p:nvPr>
            <p:ph type="pic" sz="quarter" idx="10" hasCustomPrompt="1"/>
          </p:nvPr>
        </p:nvSpPr>
        <p:spPr>
          <a:xfrm>
            <a:off x="0" y="0"/>
            <a:ext cx="12188952" cy="3063240"/>
          </a:xfrm>
        </p:spPr>
        <p:txBody>
          <a:bodyPr anchor="ctr"/>
          <a:lstStyle>
            <a:lvl1pPr marL="0" indent="0" algn="ctr">
              <a:buNone/>
              <a:defRPr/>
            </a:lvl1pPr>
          </a:lstStyle>
          <a:p>
            <a:r>
              <a:rPr lang="en-US" dirty="0"/>
              <a:t>Image</a:t>
            </a:r>
          </a:p>
        </p:txBody>
      </p:sp>
    </p:spTree>
    <p:extLst>
      <p:ext uri="{BB962C8B-B14F-4D97-AF65-F5344CB8AC3E}">
        <p14:creationId xmlns:p14="http://schemas.microsoft.com/office/powerpoint/2010/main" val="1078185380"/>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9A: 3x2 Grid Text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129EE1-6F15-524A-9E37-4A172CF465E1}"/>
              </a:ext>
            </a:extLst>
          </p:cNvPr>
          <p:cNvSpPr/>
          <p:nvPr userDrawn="1"/>
        </p:nvSpPr>
        <p:spPr>
          <a:xfrm>
            <a:off x="0" y="0"/>
            <a:ext cx="4059936"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B48294B-EEEB-1F4C-AD88-544346E49800}"/>
              </a:ext>
            </a:extLst>
          </p:cNvPr>
          <p:cNvSpPr/>
          <p:nvPr userDrawn="1"/>
        </p:nvSpPr>
        <p:spPr>
          <a:xfrm>
            <a:off x="8119871" y="3063240"/>
            <a:ext cx="4072129"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4BD8D4-6768-0346-AA28-59361C68B6D7}"/>
              </a:ext>
            </a:extLst>
          </p:cNvPr>
          <p:cNvSpPr/>
          <p:nvPr userDrawn="1"/>
        </p:nvSpPr>
        <p:spPr>
          <a:xfrm>
            <a:off x="4059936"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2B0C17-46A2-FB49-810F-B876A711E06B}"/>
              </a:ext>
            </a:extLst>
          </p:cNvPr>
          <p:cNvSpPr/>
          <p:nvPr userDrawn="1"/>
        </p:nvSpPr>
        <p:spPr>
          <a:xfrm>
            <a:off x="0"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C027817-2778-0444-9D60-909E9B6E0067}"/>
              </a:ext>
            </a:extLst>
          </p:cNvPr>
          <p:cNvSpPr/>
          <p:nvPr userDrawn="1"/>
        </p:nvSpPr>
        <p:spPr>
          <a:xfrm>
            <a:off x="4059936" y="3063240"/>
            <a:ext cx="4059936"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7B35A4E-46F8-6D4E-BED8-0009D630C724}"/>
              </a:ext>
            </a:extLst>
          </p:cNvPr>
          <p:cNvSpPr/>
          <p:nvPr userDrawn="1"/>
        </p:nvSpPr>
        <p:spPr>
          <a:xfrm>
            <a:off x="8119871" y="0"/>
            <a:ext cx="4072128" cy="306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5EFDA3AB-5BC2-F44F-B0FD-60F32562AA82}"/>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E7C5A000-D259-234C-9541-17280B551AAC}"/>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59D72359-35A2-B54D-8BF9-675FA72583CE}"/>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88E61564-1DF1-5A42-85C9-A04C8752036F}"/>
              </a:ext>
            </a:extLst>
          </p:cNvPr>
          <p:cNvSpPr>
            <a:spLocks noGrp="1"/>
          </p:cNvSpPr>
          <p:nvPr>
            <p:ph type="body" sz="quarter" idx="18" hasCustomPrompt="1"/>
          </p:nvPr>
        </p:nvSpPr>
        <p:spPr>
          <a:xfrm>
            <a:off x="520559"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BDA9E505-B621-6A42-9104-8FBE727E3BF8}"/>
              </a:ext>
            </a:extLst>
          </p:cNvPr>
          <p:cNvSpPr>
            <a:spLocks noGrp="1"/>
          </p:cNvSpPr>
          <p:nvPr>
            <p:ph type="body" sz="quarter" idx="19" hasCustomPrompt="1"/>
          </p:nvPr>
        </p:nvSpPr>
        <p:spPr>
          <a:xfrm>
            <a:off x="4580495" y="3576811"/>
            <a:ext cx="3018818" cy="203609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05A2775-4ADD-E949-AEAF-7B6275101CF0}"/>
              </a:ext>
            </a:extLst>
          </p:cNvPr>
          <p:cNvSpPr>
            <a:spLocks noGrp="1"/>
          </p:cNvSpPr>
          <p:nvPr>
            <p:ph type="body" sz="quarter" idx="20" hasCustomPrompt="1"/>
          </p:nvPr>
        </p:nvSpPr>
        <p:spPr>
          <a:xfrm>
            <a:off x="8646526"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72196951-A897-7444-B023-AFD43B1BED51}"/>
              </a:ext>
            </a:extLst>
          </p:cNvPr>
          <p:cNvSpPr>
            <a:spLocks noGrp="1"/>
          </p:cNvSpPr>
          <p:nvPr>
            <p:ph type="sldNum" sz="quarter" idx="22"/>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F3A775D1-8668-0E4E-93D8-4C3E411BA77E}"/>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353221195"/>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9B: 3x2 Grid Text Gree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129EE1-6F15-524A-9E37-4A172CF465E1}"/>
              </a:ext>
            </a:extLst>
          </p:cNvPr>
          <p:cNvSpPr/>
          <p:nvPr userDrawn="1"/>
        </p:nvSpPr>
        <p:spPr>
          <a:xfrm>
            <a:off x="0" y="0"/>
            <a:ext cx="4059936"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B48294B-EEEB-1F4C-AD88-544346E49800}"/>
              </a:ext>
            </a:extLst>
          </p:cNvPr>
          <p:cNvSpPr/>
          <p:nvPr userDrawn="1"/>
        </p:nvSpPr>
        <p:spPr>
          <a:xfrm>
            <a:off x="8119871" y="3063240"/>
            <a:ext cx="4072129"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4BD8D4-6768-0346-AA28-59361C68B6D7}"/>
              </a:ext>
            </a:extLst>
          </p:cNvPr>
          <p:cNvSpPr/>
          <p:nvPr userDrawn="1"/>
        </p:nvSpPr>
        <p:spPr>
          <a:xfrm>
            <a:off x="4059936" y="0"/>
            <a:ext cx="405993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2B0C17-46A2-FB49-810F-B876A711E06B}"/>
              </a:ext>
            </a:extLst>
          </p:cNvPr>
          <p:cNvSpPr/>
          <p:nvPr userDrawn="1"/>
        </p:nvSpPr>
        <p:spPr>
          <a:xfrm>
            <a:off x="0" y="3063240"/>
            <a:ext cx="4059936"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C027817-2778-0444-9D60-909E9B6E0067}"/>
              </a:ext>
            </a:extLst>
          </p:cNvPr>
          <p:cNvSpPr/>
          <p:nvPr userDrawn="1"/>
        </p:nvSpPr>
        <p:spPr>
          <a:xfrm>
            <a:off x="4059936" y="3063240"/>
            <a:ext cx="4059936"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7B35A4E-46F8-6D4E-BED8-0009D630C724}"/>
              </a:ext>
            </a:extLst>
          </p:cNvPr>
          <p:cNvSpPr/>
          <p:nvPr userDrawn="1"/>
        </p:nvSpPr>
        <p:spPr>
          <a:xfrm>
            <a:off x="8119871" y="0"/>
            <a:ext cx="4072128"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5EFDA3AB-5BC2-F44F-B0FD-60F32562AA82}"/>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E7C5A000-D259-234C-9541-17280B551AAC}"/>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59D72359-35A2-B54D-8BF9-675FA72583CE}"/>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88E61564-1DF1-5A42-85C9-A04C8752036F}"/>
              </a:ext>
            </a:extLst>
          </p:cNvPr>
          <p:cNvSpPr>
            <a:spLocks noGrp="1"/>
          </p:cNvSpPr>
          <p:nvPr>
            <p:ph type="body" sz="quarter" idx="18" hasCustomPrompt="1"/>
          </p:nvPr>
        </p:nvSpPr>
        <p:spPr>
          <a:xfrm>
            <a:off x="520559" y="51357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BDA9E505-B621-6A42-9104-8FBE727E3BF8}"/>
              </a:ext>
            </a:extLst>
          </p:cNvPr>
          <p:cNvSpPr>
            <a:spLocks noGrp="1"/>
          </p:cNvSpPr>
          <p:nvPr>
            <p:ph type="body" sz="quarter" idx="19" hasCustomPrompt="1"/>
          </p:nvPr>
        </p:nvSpPr>
        <p:spPr>
          <a:xfrm>
            <a:off x="4580495" y="3576811"/>
            <a:ext cx="3018818" cy="203609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2"/>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05A2775-4ADD-E949-AEAF-7B6275101CF0}"/>
              </a:ext>
            </a:extLst>
          </p:cNvPr>
          <p:cNvSpPr>
            <a:spLocks noGrp="1"/>
          </p:cNvSpPr>
          <p:nvPr>
            <p:ph type="body" sz="quarter" idx="20" hasCustomPrompt="1"/>
          </p:nvPr>
        </p:nvSpPr>
        <p:spPr>
          <a:xfrm>
            <a:off x="8646526" y="51357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72196951-A897-7444-B023-AFD43B1BED51}"/>
              </a:ext>
            </a:extLst>
          </p:cNvPr>
          <p:cNvSpPr>
            <a:spLocks noGrp="1"/>
          </p:cNvSpPr>
          <p:nvPr>
            <p:ph type="sldNum" sz="quarter" idx="22"/>
          </p:nvPr>
        </p:nvSpPr>
        <p:spPr/>
        <p:txBody>
          <a:bodyPr/>
          <a:lstStyle/>
          <a:p>
            <a:fld id="{6A6F46FF-D5FD-D344-AAD7-CAD0D68AD4E5}" type="slidenum">
              <a:rPr lang="en-US" smtClean="0"/>
              <a:pPr/>
              <a:t>‹#›</a:t>
            </a:fld>
            <a:endParaRPr lang="en-US" dirty="0"/>
          </a:p>
        </p:txBody>
      </p:sp>
      <p:sp>
        <p:nvSpPr>
          <p:cNvPr id="16" name="Footer Placeholder 11">
            <a:extLst>
              <a:ext uri="{FF2B5EF4-FFF2-40B4-BE49-F238E27FC236}">
                <a16:creationId xmlns:a16="http://schemas.microsoft.com/office/drawing/2014/main" id="{4DE03848-8DE8-3C4C-AFC0-24661CF3959B}"/>
              </a:ext>
            </a:extLst>
          </p:cNvPr>
          <p:cNvSpPr>
            <a:spLocks noGrp="1"/>
          </p:cNvSpPr>
          <p:nvPr>
            <p:ph type="ftr" sz="quarter" idx="10"/>
          </p:nvPr>
        </p:nvSpPr>
        <p:spPr>
          <a:xfrm>
            <a:off x="3060495" y="6285232"/>
            <a:ext cx="6093102" cy="358354"/>
          </a:xfrm>
          <a:prstGeom prst="rect">
            <a:avLst/>
          </a:prstGeom>
        </p:spPr>
        <p:txBody>
          <a:bodyPr/>
          <a:lstStyle/>
          <a:p>
            <a:r>
              <a:rPr lang="en-US"/>
              <a:t>© 2021 CHS Inc. Public</a:t>
            </a:r>
            <a:endParaRPr lang="en-US" dirty="0"/>
          </a:p>
        </p:txBody>
      </p:sp>
    </p:spTree>
    <p:extLst>
      <p:ext uri="{BB962C8B-B14F-4D97-AF65-F5344CB8AC3E}">
        <p14:creationId xmlns:p14="http://schemas.microsoft.com/office/powerpoint/2010/main" val="198215286"/>
      </p:ext>
    </p:extLst>
  </p:cSld>
  <p:clrMapOvr>
    <a:masterClrMapping/>
  </p:clrMapOvr>
  <p:extLst>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slideLayout" Target="../slideLayouts/slideLayout126.xml"/><Relationship Id="rId134" Type="http://schemas.openxmlformats.org/officeDocument/2006/relationships/slideLayout" Target="../slideLayouts/slideLayout13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image" Target="../media/image1.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652C52-CEE8-8443-B4E1-FF357779269F}"/>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2" name="Title Placeholder 1">
            <a:extLst>
              <a:ext uri="{FF2B5EF4-FFF2-40B4-BE49-F238E27FC236}">
                <a16:creationId xmlns:a16="http://schemas.microsoft.com/office/drawing/2014/main" id="{DD1A5F53-0B8D-F94E-9639-6A9C8CE1F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7E9E11-58CC-F543-AD6A-787F7FDC327B}"/>
              </a:ext>
            </a:extLst>
          </p:cNvPr>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0AC430A-1F76-EE4D-9A67-181B511DB024}"/>
              </a:ext>
            </a:extLst>
          </p:cNvPr>
          <p:cNvSpPr>
            <a:spLocks noGrp="1"/>
          </p:cNvSpPr>
          <p:nvPr>
            <p:ph type="ftr" sz="quarter" idx="3"/>
          </p:nvPr>
        </p:nvSpPr>
        <p:spPr>
          <a:xfrm>
            <a:off x="3060495" y="6285232"/>
            <a:ext cx="6093102" cy="358354"/>
          </a:xfrm>
          <a:prstGeom prst="rect">
            <a:avLst/>
          </a:prstGeom>
        </p:spPr>
        <p:txBody>
          <a:bodyPr vert="horz" lIns="91440" tIns="45720" rIns="91440" bIns="45720" rtlCol="0" anchor="ctr"/>
          <a:lstStyle>
            <a:lvl1pPr marL="0" marR="0" indent="0" algn="ctr" defTabSz="914377" rtl="0" eaLnBrk="1" fontAlgn="auto" latinLnBrk="0" hangingPunct="1">
              <a:lnSpc>
                <a:spcPct val="100000"/>
              </a:lnSpc>
              <a:spcBef>
                <a:spcPts val="0"/>
              </a:spcBef>
              <a:spcAft>
                <a:spcPts val="0"/>
              </a:spcAft>
              <a:buClrTx/>
              <a:buSzTx/>
              <a:buFontTx/>
              <a:buNone/>
              <a:tabLst/>
              <a:defRPr sz="800">
                <a:solidFill>
                  <a:schemeClr val="bg1"/>
                </a:solidFill>
              </a:defRPr>
            </a:lvl1pPr>
          </a:lstStyle>
          <a:p>
            <a:r>
              <a:rPr lang="en-US">
                <a:solidFill>
                  <a:srgbClr val="FFFFFF"/>
                </a:solidFill>
              </a:rPr>
              <a:t>© 2021 CHS Inc. Public</a:t>
            </a:r>
            <a:endParaRPr lang="en-US" dirty="0">
              <a:solidFill>
                <a:srgbClr val="FFFFFF"/>
              </a:solidFill>
            </a:endParaRPr>
          </a:p>
        </p:txBody>
      </p:sp>
      <p:sp>
        <p:nvSpPr>
          <p:cNvPr id="6" name="Slide Number Placeholder 5">
            <a:extLst>
              <a:ext uri="{FF2B5EF4-FFF2-40B4-BE49-F238E27FC236}">
                <a16:creationId xmlns:a16="http://schemas.microsoft.com/office/drawing/2014/main" id="{39B08A98-5F33-AE4C-B9C6-7F03156CD71B}"/>
              </a:ext>
            </a:extLst>
          </p:cNvPr>
          <p:cNvSpPr>
            <a:spLocks noGrp="1"/>
          </p:cNvSpPr>
          <p:nvPr>
            <p:ph type="sldNum" sz="quarter" idx="4"/>
          </p:nvPr>
        </p:nvSpPr>
        <p:spPr>
          <a:xfrm>
            <a:off x="11434745" y="6305551"/>
            <a:ext cx="757255" cy="365125"/>
          </a:xfrm>
          <a:prstGeom prst="rect">
            <a:avLst/>
          </a:prstGeom>
        </p:spPr>
        <p:txBody>
          <a:bodyPr vert="horz" lIns="91440" tIns="45720" rIns="91440" bIns="45720" rtlCol="0" anchor="ctr"/>
          <a:lstStyle>
            <a:lvl1pPr algn="ctr">
              <a:defRPr sz="1000">
                <a:solidFill>
                  <a:schemeClr val="bg1"/>
                </a:solidFill>
              </a:defRPr>
            </a:lvl1pPr>
          </a:lstStyle>
          <a:p>
            <a:fld id="{6A6F46FF-D5FD-D344-AAD7-CAD0D68AD4E5}" type="slidenum">
              <a:rPr lang="en-US" smtClean="0"/>
              <a:pPr/>
              <a:t>‹#›</a:t>
            </a:fld>
            <a:endParaRPr lang="en-US" dirty="0"/>
          </a:p>
        </p:txBody>
      </p:sp>
      <p:pic>
        <p:nvPicPr>
          <p:cNvPr id="8" name="Picture 7">
            <a:extLst>
              <a:ext uri="{FF2B5EF4-FFF2-40B4-BE49-F238E27FC236}">
                <a16:creationId xmlns:a16="http://schemas.microsoft.com/office/drawing/2014/main" id="{2734E42B-B8E5-F649-8D73-573D89ED4BC5}"/>
              </a:ext>
            </a:extLst>
          </p:cNvPr>
          <p:cNvPicPr>
            <a:picLocks noChangeAspect="1"/>
          </p:cNvPicPr>
          <p:nvPr userDrawn="1"/>
        </p:nvPicPr>
        <p:blipFill>
          <a:blip r:embed="rId136"/>
          <a:stretch>
            <a:fillRect/>
          </a:stretch>
        </p:blipFill>
        <p:spPr>
          <a:xfrm>
            <a:off x="253796" y="6309492"/>
            <a:ext cx="608217" cy="334093"/>
          </a:xfrm>
          <a:prstGeom prst="rect">
            <a:avLst/>
          </a:prstGeom>
        </p:spPr>
      </p:pic>
    </p:spTree>
    <p:extLst>
      <p:ext uri="{BB962C8B-B14F-4D97-AF65-F5344CB8AC3E}">
        <p14:creationId xmlns:p14="http://schemas.microsoft.com/office/powerpoint/2010/main" val="421038258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8" r:id="rId3"/>
    <p:sldLayoutId id="2147483676" r:id="rId4"/>
    <p:sldLayoutId id="2147483677" r:id="rId5"/>
    <p:sldLayoutId id="2147483678" r:id="rId6"/>
    <p:sldLayoutId id="2147483679" r:id="rId7"/>
    <p:sldLayoutId id="2147483763" r:id="rId8"/>
    <p:sldLayoutId id="2147483764" r:id="rId9"/>
    <p:sldLayoutId id="2147483783" r:id="rId10"/>
    <p:sldLayoutId id="2147483784"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48" r:id="rId24"/>
    <p:sldLayoutId id="2147483820" r:id="rId25"/>
    <p:sldLayoutId id="2147483821" r:id="rId26"/>
    <p:sldLayoutId id="2147483701" r:id="rId27"/>
    <p:sldLayoutId id="2147483681" r:id="rId28"/>
    <p:sldLayoutId id="2147483684" r:id="rId29"/>
    <p:sldLayoutId id="2147483786" r:id="rId30"/>
    <p:sldLayoutId id="2147483787" r:id="rId31"/>
    <p:sldLayoutId id="2147483694" r:id="rId32"/>
    <p:sldLayoutId id="2147483690" r:id="rId33"/>
    <p:sldLayoutId id="2147483691" r:id="rId34"/>
    <p:sldLayoutId id="2147483692" r:id="rId35"/>
    <p:sldLayoutId id="2147483693" r:id="rId36"/>
    <p:sldLayoutId id="2147483685" r:id="rId37"/>
    <p:sldLayoutId id="2147483686" r:id="rId38"/>
    <p:sldLayoutId id="2147483687" r:id="rId39"/>
    <p:sldLayoutId id="2147483688" r:id="rId40"/>
    <p:sldLayoutId id="2147483689" r:id="rId41"/>
    <p:sldLayoutId id="2147483695" r:id="rId42"/>
    <p:sldLayoutId id="2147483697" r:id="rId43"/>
    <p:sldLayoutId id="2147483699" r:id="rId44"/>
    <p:sldLayoutId id="2147483834" r:id="rId45"/>
    <p:sldLayoutId id="2147483835" r:id="rId46"/>
    <p:sldLayoutId id="2147483836" r:id="rId47"/>
    <p:sldLayoutId id="2147483696" r:id="rId48"/>
    <p:sldLayoutId id="2147483698" r:id="rId49"/>
    <p:sldLayoutId id="2147483788" r:id="rId50"/>
    <p:sldLayoutId id="2147483700" r:id="rId51"/>
    <p:sldLayoutId id="2147483702" r:id="rId52"/>
    <p:sldLayoutId id="2147483789" r:id="rId53"/>
    <p:sldLayoutId id="2147483790" r:id="rId54"/>
    <p:sldLayoutId id="2147483791" r:id="rId55"/>
    <p:sldLayoutId id="2147483704" r:id="rId56"/>
    <p:sldLayoutId id="2147483703" r:id="rId57"/>
    <p:sldLayoutId id="2147483705" r:id="rId58"/>
    <p:sldLayoutId id="2147483706" r:id="rId59"/>
    <p:sldLayoutId id="2147483707" r:id="rId60"/>
    <p:sldLayoutId id="2147483715" r:id="rId61"/>
    <p:sldLayoutId id="2147483709" r:id="rId62"/>
    <p:sldLayoutId id="2147483711" r:id="rId63"/>
    <p:sldLayoutId id="2147483713" r:id="rId64"/>
    <p:sldLayoutId id="2147483714" r:id="rId65"/>
    <p:sldLayoutId id="2147483708" r:id="rId66"/>
    <p:sldLayoutId id="2147483710" r:id="rId67"/>
    <p:sldLayoutId id="2147483712" r:id="rId68"/>
    <p:sldLayoutId id="2147483717" r:id="rId69"/>
    <p:sldLayoutId id="2147483818" r:id="rId70"/>
    <p:sldLayoutId id="2147483819" r:id="rId71"/>
    <p:sldLayoutId id="2147483716" r:id="rId72"/>
    <p:sldLayoutId id="2147483718" r:id="rId73"/>
    <p:sldLayoutId id="2147483720" r:id="rId74"/>
    <p:sldLayoutId id="2147483725" r:id="rId75"/>
    <p:sldLayoutId id="2147483804" r:id="rId76"/>
    <p:sldLayoutId id="2147483805" r:id="rId77"/>
    <p:sldLayoutId id="2147483837" r:id="rId78"/>
    <p:sldLayoutId id="2147483838" r:id="rId79"/>
    <p:sldLayoutId id="2147483839" r:id="rId80"/>
    <p:sldLayoutId id="2147483724" r:id="rId81"/>
    <p:sldLayoutId id="2147483792" r:id="rId82"/>
    <p:sldLayoutId id="2147483793" r:id="rId83"/>
    <p:sldLayoutId id="2147483794" r:id="rId84"/>
    <p:sldLayoutId id="2147483798" r:id="rId85"/>
    <p:sldLayoutId id="2147483800" r:id="rId86"/>
    <p:sldLayoutId id="2147483799" r:id="rId87"/>
    <p:sldLayoutId id="2147483801" r:id="rId88"/>
    <p:sldLayoutId id="2147483728" r:id="rId89"/>
    <p:sldLayoutId id="2147483802" r:id="rId90"/>
    <p:sldLayoutId id="2147483803" r:id="rId91"/>
    <p:sldLayoutId id="2147483723" r:id="rId92"/>
    <p:sldLayoutId id="2147483795" r:id="rId93"/>
    <p:sldLayoutId id="2147483796" r:id="rId94"/>
    <p:sldLayoutId id="2147483730" r:id="rId95"/>
    <p:sldLayoutId id="2147483731" r:id="rId96"/>
    <p:sldLayoutId id="2147483732" r:id="rId97"/>
    <p:sldLayoutId id="2147483735" r:id="rId98"/>
    <p:sldLayoutId id="2147483810" r:id="rId99"/>
    <p:sldLayoutId id="2147483811" r:id="rId100"/>
    <p:sldLayoutId id="2147483736" r:id="rId101"/>
    <p:sldLayoutId id="2147483808" r:id="rId102"/>
    <p:sldLayoutId id="2147483738" r:id="rId103"/>
    <p:sldLayoutId id="2147483812" r:id="rId104"/>
    <p:sldLayoutId id="2147483813" r:id="rId105"/>
    <p:sldLayoutId id="2147483814" r:id="rId106"/>
    <p:sldLayoutId id="2147483733" r:id="rId107"/>
    <p:sldLayoutId id="2147483734" r:id="rId108"/>
    <p:sldLayoutId id="2147483743" r:id="rId109"/>
    <p:sldLayoutId id="2147483815" r:id="rId110"/>
    <p:sldLayoutId id="2147483747" r:id="rId111"/>
    <p:sldLayoutId id="2147483742" r:id="rId112"/>
    <p:sldLayoutId id="2147483744" r:id="rId113"/>
    <p:sldLayoutId id="2147483746" r:id="rId114"/>
    <p:sldLayoutId id="2147483745" r:id="rId115"/>
    <p:sldLayoutId id="2147483816" r:id="rId116"/>
    <p:sldLayoutId id="2147483817" r:id="rId117"/>
    <p:sldLayoutId id="2147483752" r:id="rId118"/>
    <p:sldLayoutId id="2147483754" r:id="rId119"/>
    <p:sldLayoutId id="2147483756" r:id="rId120"/>
    <p:sldLayoutId id="2147483753" r:id="rId121"/>
    <p:sldLayoutId id="2147483755" r:id="rId122"/>
    <p:sldLayoutId id="2147483757" r:id="rId123"/>
    <p:sldLayoutId id="2147483840" r:id="rId124"/>
    <p:sldLayoutId id="2147483841" r:id="rId125"/>
    <p:sldLayoutId id="2147483842" r:id="rId126"/>
    <p:sldLayoutId id="2147483759" r:id="rId127"/>
    <p:sldLayoutId id="2147483760" r:id="rId128"/>
    <p:sldLayoutId id="2147483761" r:id="rId129"/>
    <p:sldLayoutId id="2147483843" r:id="rId130"/>
    <p:sldLayoutId id="2147483844" r:id="rId131"/>
    <p:sldLayoutId id="2147483845" r:id="rId132"/>
    <p:sldLayoutId id="2147483765" r:id="rId133"/>
    <p:sldLayoutId id="2147483766" r:id="rId134"/>
  </p:sldLayoutIdLst>
  <p:hf hdr="0" dt="0"/>
  <p:txStyles>
    <p:titleStyle>
      <a:lvl1pPr algn="l" defTabSz="914377"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3721E3A3-51F3-423F-8E5F-7E60C1875A47}"/>
              </a:ext>
            </a:extLst>
          </p:cNvPr>
          <p:cNvSpPr>
            <a:spLocks noGrp="1"/>
          </p:cNvSpPr>
          <p:nvPr>
            <p:ph type="body" sz="quarter" idx="13"/>
          </p:nvPr>
        </p:nvSpPr>
        <p:spPr/>
        <p:txBody>
          <a:bodyPr/>
          <a:lstStyle/>
          <a:p>
            <a:r>
              <a:rPr lang="en-US" dirty="0"/>
              <a:t>RETAC </a:t>
            </a:r>
          </a:p>
        </p:txBody>
      </p:sp>
      <p:sp>
        <p:nvSpPr>
          <p:cNvPr id="4" name="Slide Number Placeholder 3">
            <a:extLst>
              <a:ext uri="{FF2B5EF4-FFF2-40B4-BE49-F238E27FC236}">
                <a16:creationId xmlns:a16="http://schemas.microsoft.com/office/drawing/2014/main" id="{DA06A924-5122-974A-A9EB-44B571A3097E}"/>
              </a:ext>
            </a:extLst>
          </p:cNvPr>
          <p:cNvSpPr>
            <a:spLocks noGrp="1"/>
          </p:cNvSpPr>
          <p:nvPr>
            <p:ph type="sldNum" sz="quarter" idx="16"/>
          </p:nvPr>
        </p:nvSpPr>
        <p:spPr/>
        <p:txBody>
          <a:bodyPr/>
          <a:lstStyle/>
          <a:p>
            <a:fld id="{6A6F46FF-D5FD-D344-AAD7-CAD0D68AD4E5}" type="slidenum">
              <a:rPr lang="en-US" smtClean="0"/>
              <a:pPr/>
              <a:t>1</a:t>
            </a:fld>
            <a:endParaRPr lang="en-US" dirty="0"/>
          </a:p>
        </p:txBody>
      </p:sp>
      <p:sp>
        <p:nvSpPr>
          <p:cNvPr id="45" name="Text Placeholder 44">
            <a:extLst>
              <a:ext uri="{FF2B5EF4-FFF2-40B4-BE49-F238E27FC236}">
                <a16:creationId xmlns:a16="http://schemas.microsoft.com/office/drawing/2014/main" id="{7261F891-638C-4760-A35A-827B0D0D9D1C}"/>
              </a:ext>
            </a:extLst>
          </p:cNvPr>
          <p:cNvSpPr>
            <a:spLocks noGrp="1"/>
          </p:cNvSpPr>
          <p:nvPr>
            <p:ph type="body" sz="quarter" idx="14"/>
          </p:nvPr>
        </p:nvSpPr>
        <p:spPr/>
        <p:txBody>
          <a:bodyPr/>
          <a:lstStyle/>
          <a:p>
            <a:r>
              <a:rPr lang="en-US" dirty="0"/>
              <a:t>Jeff Eliason</a:t>
            </a:r>
          </a:p>
        </p:txBody>
      </p:sp>
      <p:sp>
        <p:nvSpPr>
          <p:cNvPr id="47" name="Text Placeholder 46">
            <a:extLst>
              <a:ext uri="{FF2B5EF4-FFF2-40B4-BE49-F238E27FC236}">
                <a16:creationId xmlns:a16="http://schemas.microsoft.com/office/drawing/2014/main" id="{757F0BC2-C165-47C7-9D59-C2BB324E2EFF}"/>
              </a:ext>
            </a:extLst>
          </p:cNvPr>
          <p:cNvSpPr>
            <a:spLocks noGrp="1"/>
          </p:cNvSpPr>
          <p:nvPr>
            <p:ph type="body" sz="quarter" idx="23"/>
          </p:nvPr>
        </p:nvSpPr>
        <p:spPr/>
        <p:txBody>
          <a:bodyPr/>
          <a:lstStyle/>
          <a:p>
            <a:r>
              <a:rPr lang="en-US" dirty="0"/>
              <a:t>April 22, 2021</a:t>
            </a:r>
          </a:p>
        </p:txBody>
      </p:sp>
      <p:sp>
        <p:nvSpPr>
          <p:cNvPr id="10" name="Footer Placeholder 4">
            <a:extLst>
              <a:ext uri="{FF2B5EF4-FFF2-40B4-BE49-F238E27FC236}">
                <a16:creationId xmlns:a16="http://schemas.microsoft.com/office/drawing/2014/main" id="{C236081D-7C15-AB44-82FB-5B662030849D}"/>
              </a:ext>
            </a:extLst>
          </p:cNvPr>
          <p:cNvSpPr>
            <a:spLocks noGrp="1"/>
          </p:cNvSpPr>
          <p:nvPr>
            <p:ph type="ftr" sz="quarter" idx="3"/>
          </p:nvPr>
        </p:nvSpPr>
        <p:spPr>
          <a:prstGeom prst="rect">
            <a:avLst/>
          </a:prstGeom>
        </p:spPr>
        <p:txBody>
          <a:bodyPr vert="horz" lIns="91440" tIns="45720" rIns="91440" bIns="45720" rtlCol="0" anchor="ctr"/>
          <a:lstStyle>
            <a:lvl1pPr marL="0" marR="0" indent="0" algn="ctr" defTabSz="914377" rtl="0" eaLnBrk="1" fontAlgn="auto" latinLnBrk="0" hangingPunct="1">
              <a:lnSpc>
                <a:spcPct val="100000"/>
              </a:lnSpc>
              <a:spcBef>
                <a:spcPts val="0"/>
              </a:spcBef>
              <a:spcAft>
                <a:spcPts val="0"/>
              </a:spcAft>
              <a:buClrTx/>
              <a:buSzTx/>
              <a:buFontTx/>
              <a:buNone/>
              <a:tabLst/>
              <a:defRPr sz="800">
                <a:solidFill>
                  <a:schemeClr val="bg1"/>
                </a:solidFill>
              </a:defRPr>
            </a:lvl1pPr>
          </a:lstStyle>
          <a:p>
            <a:r>
              <a:rPr lang="en-US">
                <a:solidFill>
                  <a:srgbClr val="FFFFFF"/>
                </a:solidFill>
              </a:rPr>
              <a:t>© 2021 CHS Inc. Public</a:t>
            </a:r>
            <a:endParaRPr lang="en-US" dirty="0">
              <a:solidFill>
                <a:srgbClr val="FFFFFF"/>
              </a:solidFill>
            </a:endParaRPr>
          </a:p>
        </p:txBody>
      </p:sp>
    </p:spTree>
    <p:extLst>
      <p:ext uri="{BB962C8B-B14F-4D97-AF65-F5344CB8AC3E}">
        <p14:creationId xmlns:p14="http://schemas.microsoft.com/office/powerpoint/2010/main" val="228463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A71F4-C37A-418A-87F9-221F235D54B3}"/>
              </a:ext>
            </a:extLst>
          </p:cNvPr>
          <p:cNvSpPr>
            <a:spLocks noGrp="1"/>
          </p:cNvSpPr>
          <p:nvPr>
            <p:ph type="sldNum" sz="quarter" idx="11"/>
          </p:nvPr>
        </p:nvSpPr>
        <p:spPr/>
        <p:txBody>
          <a:bodyPr/>
          <a:lstStyle/>
          <a:p>
            <a:fld id="{6A6F46FF-D5FD-D344-AAD7-CAD0D68AD4E5}" type="slidenum">
              <a:rPr lang="en-US" smtClean="0"/>
              <a:pPr/>
              <a:t>2</a:t>
            </a:fld>
            <a:endParaRPr lang="en-US" dirty="0"/>
          </a:p>
        </p:txBody>
      </p:sp>
      <p:sp>
        <p:nvSpPr>
          <p:cNvPr id="3" name="Text Placeholder 2">
            <a:extLst>
              <a:ext uri="{FF2B5EF4-FFF2-40B4-BE49-F238E27FC236}">
                <a16:creationId xmlns:a16="http://schemas.microsoft.com/office/drawing/2014/main" id="{F0E495CB-B757-438A-BF2B-531124B6DB02}"/>
              </a:ext>
            </a:extLst>
          </p:cNvPr>
          <p:cNvSpPr>
            <a:spLocks noGrp="1"/>
          </p:cNvSpPr>
          <p:nvPr>
            <p:ph type="body" sz="quarter" idx="16"/>
          </p:nvPr>
        </p:nvSpPr>
        <p:spPr/>
        <p:txBody>
          <a:bodyPr/>
          <a:lstStyle/>
          <a:p>
            <a:pPr algn="ctr"/>
            <a:r>
              <a:rPr lang="en-US" dirty="0"/>
              <a:t>US CORN SUPPLY &amp; DEMAND</a:t>
            </a:r>
          </a:p>
        </p:txBody>
      </p:sp>
      <p:sp>
        <p:nvSpPr>
          <p:cNvPr id="5" name="Footer Placeholder 4">
            <a:extLst>
              <a:ext uri="{FF2B5EF4-FFF2-40B4-BE49-F238E27FC236}">
                <a16:creationId xmlns:a16="http://schemas.microsoft.com/office/drawing/2014/main" id="{9E1FDCBE-236C-44AA-BBBA-D62082ABE3B1}"/>
              </a:ext>
            </a:extLst>
          </p:cNvPr>
          <p:cNvSpPr>
            <a:spLocks noGrp="1"/>
          </p:cNvSpPr>
          <p:nvPr>
            <p:ph type="ftr" sz="quarter" idx="10"/>
          </p:nvPr>
        </p:nvSpPr>
        <p:spPr/>
        <p:txBody>
          <a:bodyPr/>
          <a:lstStyle/>
          <a:p>
            <a:r>
              <a:rPr lang="en-US"/>
              <a:t>© 2021 CHS Inc. Public</a:t>
            </a:r>
            <a:endParaRPr lang="en-US" dirty="0"/>
          </a:p>
        </p:txBody>
      </p:sp>
      <p:pic>
        <p:nvPicPr>
          <p:cNvPr id="6" name="Picture 5" descr="Table&#10;&#10;Description automatically generated">
            <a:extLst>
              <a:ext uri="{FF2B5EF4-FFF2-40B4-BE49-F238E27FC236}">
                <a16:creationId xmlns:a16="http://schemas.microsoft.com/office/drawing/2014/main" id="{3A545814-E836-4890-B813-E3CE382EE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279" y="1290174"/>
            <a:ext cx="5345728" cy="4714866"/>
          </a:xfrm>
          <a:prstGeom prst="rect">
            <a:avLst/>
          </a:prstGeom>
          <a:noFill/>
        </p:spPr>
      </p:pic>
    </p:spTree>
    <p:extLst>
      <p:ext uri="{BB962C8B-B14F-4D97-AF65-F5344CB8AC3E}">
        <p14:creationId xmlns:p14="http://schemas.microsoft.com/office/powerpoint/2010/main" val="8905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3B2ED5-34A2-4431-ABEC-03EFD1EB6EF9}"/>
              </a:ext>
            </a:extLst>
          </p:cNvPr>
          <p:cNvSpPr>
            <a:spLocks noGrp="1"/>
          </p:cNvSpPr>
          <p:nvPr>
            <p:ph type="sldNum" sz="quarter" idx="11"/>
          </p:nvPr>
        </p:nvSpPr>
        <p:spPr/>
        <p:txBody>
          <a:bodyPr/>
          <a:lstStyle/>
          <a:p>
            <a:fld id="{6A6F46FF-D5FD-D344-AAD7-CAD0D68AD4E5}" type="slidenum">
              <a:rPr lang="en-US" smtClean="0"/>
              <a:pPr/>
              <a:t>3</a:t>
            </a:fld>
            <a:endParaRPr lang="en-US" dirty="0"/>
          </a:p>
        </p:txBody>
      </p:sp>
      <p:sp>
        <p:nvSpPr>
          <p:cNvPr id="3" name="Text Placeholder 2">
            <a:extLst>
              <a:ext uri="{FF2B5EF4-FFF2-40B4-BE49-F238E27FC236}">
                <a16:creationId xmlns:a16="http://schemas.microsoft.com/office/drawing/2014/main" id="{2A8524F1-AB4B-4349-87C7-9A9113EBD506}"/>
              </a:ext>
            </a:extLst>
          </p:cNvPr>
          <p:cNvSpPr>
            <a:spLocks noGrp="1"/>
          </p:cNvSpPr>
          <p:nvPr>
            <p:ph type="body" sz="quarter" idx="16"/>
          </p:nvPr>
        </p:nvSpPr>
        <p:spPr/>
        <p:txBody>
          <a:bodyPr/>
          <a:lstStyle/>
          <a:p>
            <a:pPr algn="ctr"/>
            <a:r>
              <a:rPr lang="en-US" dirty="0"/>
              <a:t>US CORN STOCKS TO USE </a:t>
            </a:r>
          </a:p>
        </p:txBody>
      </p:sp>
      <p:sp>
        <p:nvSpPr>
          <p:cNvPr id="5" name="Footer Placeholder 4">
            <a:extLst>
              <a:ext uri="{FF2B5EF4-FFF2-40B4-BE49-F238E27FC236}">
                <a16:creationId xmlns:a16="http://schemas.microsoft.com/office/drawing/2014/main" id="{0398DA5E-04DD-415C-8266-2C001018414E}"/>
              </a:ext>
            </a:extLst>
          </p:cNvPr>
          <p:cNvSpPr>
            <a:spLocks noGrp="1"/>
          </p:cNvSpPr>
          <p:nvPr>
            <p:ph type="ftr" sz="quarter" idx="10"/>
          </p:nvPr>
        </p:nvSpPr>
        <p:spPr/>
        <p:txBody>
          <a:bodyPr/>
          <a:lstStyle/>
          <a:p>
            <a:r>
              <a:rPr lang="en-US"/>
              <a:t>© 2021 CHS Inc. Public</a:t>
            </a:r>
            <a:endParaRPr lang="en-US" dirty="0"/>
          </a:p>
        </p:txBody>
      </p:sp>
      <p:pic>
        <p:nvPicPr>
          <p:cNvPr id="6" name="Picture 5">
            <a:extLst>
              <a:ext uri="{FF2B5EF4-FFF2-40B4-BE49-F238E27FC236}">
                <a16:creationId xmlns:a16="http://schemas.microsoft.com/office/drawing/2014/main" id="{3A6F6B82-46CC-47CC-AC82-2553832F0D96}"/>
              </a:ext>
            </a:extLst>
          </p:cNvPr>
          <p:cNvPicPr>
            <a:picLocks noChangeAspect="1"/>
          </p:cNvPicPr>
          <p:nvPr/>
        </p:nvPicPr>
        <p:blipFill>
          <a:blip r:embed="rId3"/>
          <a:stretch>
            <a:fillRect/>
          </a:stretch>
        </p:blipFill>
        <p:spPr>
          <a:xfrm>
            <a:off x="2411604" y="1283160"/>
            <a:ext cx="7375491" cy="4739411"/>
          </a:xfrm>
          <a:prstGeom prst="rect">
            <a:avLst/>
          </a:prstGeom>
        </p:spPr>
      </p:pic>
    </p:spTree>
    <p:extLst>
      <p:ext uri="{BB962C8B-B14F-4D97-AF65-F5344CB8AC3E}">
        <p14:creationId xmlns:p14="http://schemas.microsoft.com/office/powerpoint/2010/main" val="131975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76602C-21E3-4279-8791-07ACBD6D071E}"/>
              </a:ext>
            </a:extLst>
          </p:cNvPr>
          <p:cNvSpPr>
            <a:spLocks noGrp="1"/>
          </p:cNvSpPr>
          <p:nvPr>
            <p:ph type="sldNum" sz="quarter" idx="11"/>
          </p:nvPr>
        </p:nvSpPr>
        <p:spPr/>
        <p:txBody>
          <a:bodyPr/>
          <a:lstStyle/>
          <a:p>
            <a:fld id="{6A6F46FF-D5FD-D344-AAD7-CAD0D68AD4E5}" type="slidenum">
              <a:rPr lang="en-US" smtClean="0"/>
              <a:pPr/>
              <a:t>4</a:t>
            </a:fld>
            <a:endParaRPr lang="en-US" dirty="0"/>
          </a:p>
        </p:txBody>
      </p:sp>
      <p:sp>
        <p:nvSpPr>
          <p:cNvPr id="5" name="Footer Placeholder 4">
            <a:extLst>
              <a:ext uri="{FF2B5EF4-FFF2-40B4-BE49-F238E27FC236}">
                <a16:creationId xmlns:a16="http://schemas.microsoft.com/office/drawing/2014/main" id="{38709023-70BB-4906-87B5-FAC06E7A033D}"/>
              </a:ext>
            </a:extLst>
          </p:cNvPr>
          <p:cNvSpPr>
            <a:spLocks noGrp="1"/>
          </p:cNvSpPr>
          <p:nvPr>
            <p:ph type="ftr" sz="quarter" idx="10"/>
          </p:nvPr>
        </p:nvSpPr>
        <p:spPr/>
        <p:txBody>
          <a:bodyPr/>
          <a:lstStyle/>
          <a:p>
            <a:r>
              <a:rPr lang="en-US"/>
              <a:t>© 2021 CHS Inc. Public</a:t>
            </a:r>
            <a:endParaRPr lang="en-US" dirty="0"/>
          </a:p>
        </p:txBody>
      </p:sp>
      <p:pic>
        <p:nvPicPr>
          <p:cNvPr id="6" name="Picture 5">
            <a:extLst>
              <a:ext uri="{FF2B5EF4-FFF2-40B4-BE49-F238E27FC236}">
                <a16:creationId xmlns:a16="http://schemas.microsoft.com/office/drawing/2014/main" id="{754B992E-4F08-4C19-AA57-BD36BCFF512A}"/>
              </a:ext>
            </a:extLst>
          </p:cNvPr>
          <p:cNvPicPr>
            <a:picLocks noChangeAspect="1"/>
          </p:cNvPicPr>
          <p:nvPr/>
        </p:nvPicPr>
        <p:blipFill>
          <a:blip r:embed="rId2"/>
          <a:stretch>
            <a:fillRect/>
          </a:stretch>
        </p:blipFill>
        <p:spPr>
          <a:xfrm>
            <a:off x="2120202" y="731872"/>
            <a:ext cx="7475974" cy="5071602"/>
          </a:xfrm>
          <a:prstGeom prst="rect">
            <a:avLst/>
          </a:prstGeom>
        </p:spPr>
      </p:pic>
      <p:sp>
        <p:nvSpPr>
          <p:cNvPr id="3" name="Rectangle 2">
            <a:extLst>
              <a:ext uri="{FF2B5EF4-FFF2-40B4-BE49-F238E27FC236}">
                <a16:creationId xmlns:a16="http://schemas.microsoft.com/office/drawing/2014/main" id="{72110C67-03BC-418D-8A71-6B5BA35EF35D}"/>
              </a:ext>
            </a:extLst>
          </p:cNvPr>
          <p:cNvSpPr/>
          <p:nvPr/>
        </p:nvSpPr>
        <p:spPr>
          <a:xfrm>
            <a:off x="10230888" y="4761635"/>
            <a:ext cx="1582484" cy="369332"/>
          </a:xfrm>
          <a:prstGeom prst="rect">
            <a:avLst/>
          </a:prstGeom>
        </p:spPr>
        <p:txBody>
          <a:bodyPr wrap="none">
            <a:spAutoFit/>
          </a:bodyPr>
          <a:lstStyle/>
          <a:p>
            <a:pPr>
              <a:spcBef>
                <a:spcPct val="20000"/>
              </a:spcBef>
            </a:pPr>
            <a:r>
              <a:rPr lang="en-US" b="1" dirty="0">
                <a:solidFill>
                  <a:schemeClr val="bg2"/>
                </a:solidFill>
                <a:ea typeface="ヒラギノ角ゴ Pro W3" pitchFamily="125" charset="-128"/>
                <a:cs typeface="Arial"/>
              </a:rPr>
              <a:t>Source: PRX</a:t>
            </a:r>
          </a:p>
        </p:txBody>
      </p:sp>
    </p:spTree>
    <p:extLst>
      <p:ext uri="{BB962C8B-B14F-4D97-AF65-F5344CB8AC3E}">
        <p14:creationId xmlns:p14="http://schemas.microsoft.com/office/powerpoint/2010/main" val="382504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CA310-2F9A-4A2A-87B7-0619AE2697C8}"/>
              </a:ext>
            </a:extLst>
          </p:cNvPr>
          <p:cNvSpPr>
            <a:spLocks noGrp="1"/>
          </p:cNvSpPr>
          <p:nvPr>
            <p:ph type="sldNum" sz="quarter" idx="11"/>
          </p:nvPr>
        </p:nvSpPr>
        <p:spPr/>
        <p:txBody>
          <a:bodyPr/>
          <a:lstStyle/>
          <a:p>
            <a:fld id="{6A6F46FF-D5FD-D344-AAD7-CAD0D68AD4E5}" type="slidenum">
              <a:rPr lang="en-US" smtClean="0"/>
              <a:pPr/>
              <a:t>5</a:t>
            </a:fld>
            <a:endParaRPr lang="en-US" dirty="0"/>
          </a:p>
        </p:txBody>
      </p:sp>
      <p:sp>
        <p:nvSpPr>
          <p:cNvPr id="5" name="Footer Placeholder 4">
            <a:extLst>
              <a:ext uri="{FF2B5EF4-FFF2-40B4-BE49-F238E27FC236}">
                <a16:creationId xmlns:a16="http://schemas.microsoft.com/office/drawing/2014/main" id="{7372A959-6B3D-48DE-8CC1-BA72FE6B6E04}"/>
              </a:ext>
            </a:extLst>
          </p:cNvPr>
          <p:cNvSpPr>
            <a:spLocks noGrp="1"/>
          </p:cNvSpPr>
          <p:nvPr>
            <p:ph type="ftr" sz="quarter" idx="10"/>
          </p:nvPr>
        </p:nvSpPr>
        <p:spPr/>
        <p:txBody>
          <a:bodyPr/>
          <a:lstStyle/>
          <a:p>
            <a:r>
              <a:rPr lang="en-US"/>
              <a:t>© 2021 CHS Inc. Public</a:t>
            </a:r>
            <a:endParaRPr lang="en-US" dirty="0"/>
          </a:p>
        </p:txBody>
      </p:sp>
      <p:pic>
        <p:nvPicPr>
          <p:cNvPr id="2050" name="Picture 2">
            <a:extLst>
              <a:ext uri="{FF2B5EF4-FFF2-40B4-BE49-F238E27FC236}">
                <a16:creationId xmlns:a16="http://schemas.microsoft.com/office/drawing/2014/main" id="{0CBEE51C-E8BC-465E-8DEF-CF1626270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36" y="429139"/>
            <a:ext cx="7414690" cy="536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59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637C18-7EDB-4B1E-8E55-94B091DD43F5}"/>
              </a:ext>
            </a:extLst>
          </p:cNvPr>
          <p:cNvSpPr>
            <a:spLocks noGrp="1"/>
          </p:cNvSpPr>
          <p:nvPr>
            <p:ph type="sldNum" sz="quarter" idx="11"/>
          </p:nvPr>
        </p:nvSpPr>
        <p:spPr/>
        <p:txBody>
          <a:bodyPr/>
          <a:lstStyle/>
          <a:p>
            <a:fld id="{6A6F46FF-D5FD-D344-AAD7-CAD0D68AD4E5}" type="slidenum">
              <a:rPr lang="en-US" smtClean="0"/>
              <a:pPr/>
              <a:t>6</a:t>
            </a:fld>
            <a:endParaRPr lang="en-US" dirty="0"/>
          </a:p>
        </p:txBody>
      </p:sp>
      <p:sp>
        <p:nvSpPr>
          <p:cNvPr id="5" name="Footer Placeholder 4">
            <a:extLst>
              <a:ext uri="{FF2B5EF4-FFF2-40B4-BE49-F238E27FC236}">
                <a16:creationId xmlns:a16="http://schemas.microsoft.com/office/drawing/2014/main" id="{1A6C59A8-4CC3-4427-BF63-D687539CC585}"/>
              </a:ext>
            </a:extLst>
          </p:cNvPr>
          <p:cNvSpPr>
            <a:spLocks noGrp="1"/>
          </p:cNvSpPr>
          <p:nvPr>
            <p:ph type="ftr" sz="quarter" idx="10"/>
          </p:nvPr>
        </p:nvSpPr>
        <p:spPr/>
        <p:txBody>
          <a:bodyPr/>
          <a:lstStyle/>
          <a:p>
            <a:r>
              <a:rPr lang="en-US"/>
              <a:t>© 2021 CHS Inc. Public</a:t>
            </a:r>
            <a:endParaRPr lang="en-US" dirty="0"/>
          </a:p>
        </p:txBody>
      </p:sp>
      <p:pic>
        <p:nvPicPr>
          <p:cNvPr id="7" name="Picture 6" descr="Chart, bar chart&#10;&#10;Description automatically generated">
            <a:extLst>
              <a:ext uri="{FF2B5EF4-FFF2-40B4-BE49-F238E27FC236}">
                <a16:creationId xmlns:a16="http://schemas.microsoft.com/office/drawing/2014/main" id="{A780429F-3D13-47CC-BB5C-1EABDC6B4E6D}"/>
              </a:ext>
            </a:extLst>
          </p:cNvPr>
          <p:cNvPicPr>
            <a:picLocks noChangeAspect="1"/>
          </p:cNvPicPr>
          <p:nvPr/>
        </p:nvPicPr>
        <p:blipFill>
          <a:blip r:embed="rId3"/>
          <a:stretch>
            <a:fillRect/>
          </a:stretch>
        </p:blipFill>
        <p:spPr>
          <a:xfrm>
            <a:off x="2228483" y="482321"/>
            <a:ext cx="7106436" cy="5414427"/>
          </a:xfrm>
          <a:prstGeom prst="rect">
            <a:avLst/>
          </a:prstGeom>
        </p:spPr>
      </p:pic>
    </p:spTree>
    <p:extLst>
      <p:ext uri="{BB962C8B-B14F-4D97-AF65-F5344CB8AC3E}">
        <p14:creationId xmlns:p14="http://schemas.microsoft.com/office/powerpoint/2010/main" val="246426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084C6-E106-49C2-A5FD-8D5EB7C9547A}"/>
              </a:ext>
            </a:extLst>
          </p:cNvPr>
          <p:cNvSpPr>
            <a:spLocks noGrp="1"/>
          </p:cNvSpPr>
          <p:nvPr>
            <p:ph type="sldNum" sz="quarter" idx="11"/>
          </p:nvPr>
        </p:nvSpPr>
        <p:spPr/>
        <p:txBody>
          <a:bodyPr/>
          <a:lstStyle/>
          <a:p>
            <a:fld id="{6A6F46FF-D5FD-D344-AAD7-CAD0D68AD4E5}" type="slidenum">
              <a:rPr lang="en-US" smtClean="0"/>
              <a:pPr/>
              <a:t>7</a:t>
            </a:fld>
            <a:endParaRPr lang="en-US" dirty="0"/>
          </a:p>
        </p:txBody>
      </p:sp>
      <p:sp>
        <p:nvSpPr>
          <p:cNvPr id="3" name="Text Placeholder 2">
            <a:extLst>
              <a:ext uri="{FF2B5EF4-FFF2-40B4-BE49-F238E27FC236}">
                <a16:creationId xmlns:a16="http://schemas.microsoft.com/office/drawing/2014/main" id="{48E6CBD1-0927-4DDA-B34D-9142A6918805}"/>
              </a:ext>
            </a:extLst>
          </p:cNvPr>
          <p:cNvSpPr>
            <a:spLocks noGrp="1"/>
          </p:cNvSpPr>
          <p:nvPr>
            <p:ph type="body" sz="quarter" idx="16"/>
          </p:nvPr>
        </p:nvSpPr>
        <p:spPr/>
        <p:txBody>
          <a:bodyPr/>
          <a:lstStyle/>
          <a:p>
            <a:pPr algn="ctr"/>
            <a:r>
              <a:rPr lang="en-US" dirty="0"/>
              <a:t>RENEWABLE DIESEL</a:t>
            </a:r>
          </a:p>
        </p:txBody>
      </p:sp>
      <p:sp>
        <p:nvSpPr>
          <p:cNvPr id="5" name="Footer Placeholder 4">
            <a:extLst>
              <a:ext uri="{FF2B5EF4-FFF2-40B4-BE49-F238E27FC236}">
                <a16:creationId xmlns:a16="http://schemas.microsoft.com/office/drawing/2014/main" id="{42E73B50-104C-4A74-A5D0-F86386EAF0F4}"/>
              </a:ext>
            </a:extLst>
          </p:cNvPr>
          <p:cNvSpPr>
            <a:spLocks noGrp="1"/>
          </p:cNvSpPr>
          <p:nvPr>
            <p:ph type="ftr" sz="quarter" idx="10"/>
          </p:nvPr>
        </p:nvSpPr>
        <p:spPr/>
        <p:txBody>
          <a:bodyPr/>
          <a:lstStyle/>
          <a:p>
            <a:r>
              <a:rPr lang="en-US"/>
              <a:t>© 2021 CHS Inc. Public</a:t>
            </a:r>
            <a:endParaRPr lang="en-US" dirty="0"/>
          </a:p>
        </p:txBody>
      </p:sp>
      <p:pic>
        <p:nvPicPr>
          <p:cNvPr id="6" name="Chart 2">
            <a:extLst>
              <a:ext uri="{FF2B5EF4-FFF2-40B4-BE49-F238E27FC236}">
                <a16:creationId xmlns:a16="http://schemas.microsoft.com/office/drawing/2014/main" id="{D37B8D90-5847-4E34-8FF9-A9170D6B9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10" y="1491918"/>
            <a:ext cx="65627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18265D0-5B66-42D9-9E9E-DA20217556ED}"/>
              </a:ext>
            </a:extLst>
          </p:cNvPr>
          <p:cNvPicPr>
            <a:picLocks noChangeAspect="1"/>
          </p:cNvPicPr>
          <p:nvPr/>
        </p:nvPicPr>
        <p:blipFill>
          <a:blip r:embed="rId4"/>
          <a:stretch>
            <a:fillRect/>
          </a:stretch>
        </p:blipFill>
        <p:spPr>
          <a:xfrm>
            <a:off x="6999513" y="2231329"/>
            <a:ext cx="5126983" cy="1734578"/>
          </a:xfrm>
          <a:prstGeom prst="rect">
            <a:avLst/>
          </a:prstGeom>
        </p:spPr>
      </p:pic>
    </p:spTree>
    <p:extLst>
      <p:ext uri="{BB962C8B-B14F-4D97-AF65-F5344CB8AC3E}">
        <p14:creationId xmlns:p14="http://schemas.microsoft.com/office/powerpoint/2010/main" val="18129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A0FEFB-B800-4C45-B184-28783955ED7A}"/>
              </a:ext>
            </a:extLst>
          </p:cNvPr>
          <p:cNvSpPr>
            <a:spLocks noGrp="1"/>
          </p:cNvSpPr>
          <p:nvPr>
            <p:ph type="sldNum" sz="quarter" idx="11"/>
          </p:nvPr>
        </p:nvSpPr>
        <p:spPr/>
        <p:txBody>
          <a:bodyPr/>
          <a:lstStyle/>
          <a:p>
            <a:fld id="{6A6F46FF-D5FD-D344-AAD7-CAD0D68AD4E5}" type="slidenum">
              <a:rPr lang="en-US" smtClean="0"/>
              <a:pPr/>
              <a:t>8</a:t>
            </a:fld>
            <a:endParaRPr lang="en-US" dirty="0"/>
          </a:p>
        </p:txBody>
      </p:sp>
      <p:sp>
        <p:nvSpPr>
          <p:cNvPr id="3" name="Text Placeholder 2">
            <a:extLst>
              <a:ext uri="{FF2B5EF4-FFF2-40B4-BE49-F238E27FC236}">
                <a16:creationId xmlns:a16="http://schemas.microsoft.com/office/drawing/2014/main" id="{7A62E130-7FF9-46AC-B8FD-C85DC110F752}"/>
              </a:ext>
            </a:extLst>
          </p:cNvPr>
          <p:cNvSpPr>
            <a:spLocks noGrp="1"/>
          </p:cNvSpPr>
          <p:nvPr>
            <p:ph type="body" sz="quarter" idx="16"/>
          </p:nvPr>
        </p:nvSpPr>
        <p:spPr/>
        <p:txBody>
          <a:bodyPr/>
          <a:lstStyle/>
          <a:p>
            <a:r>
              <a:rPr lang="en-US" dirty="0"/>
              <a:t>SUMMARY OF BIOFUELS</a:t>
            </a:r>
          </a:p>
        </p:txBody>
      </p:sp>
      <p:sp>
        <p:nvSpPr>
          <p:cNvPr id="4" name="Text Placeholder 3">
            <a:extLst>
              <a:ext uri="{FF2B5EF4-FFF2-40B4-BE49-F238E27FC236}">
                <a16:creationId xmlns:a16="http://schemas.microsoft.com/office/drawing/2014/main" id="{78D47D9F-0D93-4140-939C-8426B4C17FB6}"/>
              </a:ext>
            </a:extLst>
          </p:cNvPr>
          <p:cNvSpPr>
            <a:spLocks noGrp="1"/>
          </p:cNvSpPr>
          <p:nvPr>
            <p:ph type="body" sz="quarter" idx="12"/>
          </p:nvPr>
        </p:nvSpPr>
        <p:spPr/>
        <p:txBody>
          <a:bodyPr/>
          <a:lstStyle/>
          <a:p>
            <a:r>
              <a:rPr lang="en-US" sz="2000" dirty="0"/>
              <a:t>Ethanol production still below pre pandemic levels by about 10%</a:t>
            </a:r>
          </a:p>
          <a:p>
            <a:r>
              <a:rPr lang="en-US" sz="2000" dirty="0"/>
              <a:t>For calendar 2020, exports totaled 1,438 MG, 6.4% less than 2019. In 2019, exports totaled 1,536 MG, 11% less than in 2018 </a:t>
            </a:r>
          </a:p>
          <a:p>
            <a:r>
              <a:rPr lang="en-US" sz="2000" dirty="0"/>
              <a:t>Ethanol Margins – rising corn prices overshadowing increase in ethanol sales price</a:t>
            </a:r>
          </a:p>
          <a:p>
            <a:r>
              <a:rPr lang="en-US" sz="2000" dirty="0"/>
              <a:t>Bio and Renewable Diesel margins – As RD increases in production Non Integrated Bio Diesel plants will have difficulty staying afloat</a:t>
            </a:r>
          </a:p>
          <a:p>
            <a:r>
              <a:rPr lang="en-US" sz="2000" dirty="0"/>
              <a:t>Rail lease fleets- increasing steel prices impacting leases, about 1/3 of fleet still needs to be changed out, the preferential treatment of DOT 117J cars is slowing down the change over</a:t>
            </a:r>
          </a:p>
          <a:p>
            <a:r>
              <a:rPr lang="en-US" sz="2000" dirty="0"/>
              <a:t>Rail service experiencing challenges on both power and crew availability – would like to see staffing continue to increase as we continue to utilize rail </a:t>
            </a:r>
            <a:r>
              <a:rPr lang="en-US" sz="2000"/>
              <a:t>for distribution</a:t>
            </a:r>
            <a:endParaRPr lang="en-US" sz="2000" dirty="0"/>
          </a:p>
          <a:p>
            <a:endParaRPr lang="en-US" dirty="0">
              <a:solidFill>
                <a:srgbClr val="FF0000"/>
              </a:solidFill>
            </a:endParaRPr>
          </a:p>
        </p:txBody>
      </p:sp>
      <p:sp>
        <p:nvSpPr>
          <p:cNvPr id="5" name="Footer Placeholder 4">
            <a:extLst>
              <a:ext uri="{FF2B5EF4-FFF2-40B4-BE49-F238E27FC236}">
                <a16:creationId xmlns:a16="http://schemas.microsoft.com/office/drawing/2014/main" id="{DB008690-55B2-4276-A339-9372621F7496}"/>
              </a:ext>
            </a:extLst>
          </p:cNvPr>
          <p:cNvSpPr>
            <a:spLocks noGrp="1"/>
          </p:cNvSpPr>
          <p:nvPr>
            <p:ph type="ftr" sz="quarter" idx="10"/>
          </p:nvPr>
        </p:nvSpPr>
        <p:spPr/>
        <p:txBody>
          <a:bodyPr/>
          <a:lstStyle/>
          <a:p>
            <a:r>
              <a:rPr lang="en-US"/>
              <a:t>© 2021 CHS Inc. Public</a:t>
            </a:r>
            <a:endParaRPr lang="en-US" dirty="0"/>
          </a:p>
        </p:txBody>
      </p:sp>
    </p:spTree>
    <p:extLst>
      <p:ext uri="{BB962C8B-B14F-4D97-AF65-F5344CB8AC3E}">
        <p14:creationId xmlns:p14="http://schemas.microsoft.com/office/powerpoint/2010/main" val="2681658292"/>
      </p:ext>
    </p:extLst>
  </p:cSld>
  <p:clrMapOvr>
    <a:masterClrMapping/>
  </p:clrMapOvr>
</p:sld>
</file>

<file path=ppt/theme/theme1.xml><?xml version="1.0" encoding="utf-8"?>
<a:theme xmlns:a="http://schemas.openxmlformats.org/drawingml/2006/main" name="Office Theme">
  <a:themeElements>
    <a:clrScheme name="Custom 34">
      <a:dk1>
        <a:srgbClr val="5B6770"/>
      </a:dk1>
      <a:lt1>
        <a:srgbClr val="FFFFFF"/>
      </a:lt1>
      <a:dk2>
        <a:srgbClr val="0033A0"/>
      </a:dk2>
      <a:lt2>
        <a:srgbClr val="000000"/>
      </a:lt2>
      <a:accent1>
        <a:srgbClr val="0083D4"/>
      </a:accent1>
      <a:accent2>
        <a:srgbClr val="59CBE8"/>
      </a:accent2>
      <a:accent3>
        <a:srgbClr val="00A82C"/>
      </a:accent3>
      <a:accent4>
        <a:srgbClr val="C4D600"/>
      </a:accent4>
      <a:accent5>
        <a:srgbClr val="ED8B00"/>
      </a:accent5>
      <a:accent6>
        <a:srgbClr val="FFCD00"/>
      </a:accent6>
      <a:hlink>
        <a:srgbClr val="0033A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S_Template2" id="{F5F23BBC-6F67-FF4E-B1E5-E0ACC3D10BF4}" vid="{2DFC3E8F-EB47-E14A-BA02-011CA7B0F2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7504</TotalTime>
  <Words>238</Words>
  <Application>Microsoft Office PowerPoint</Application>
  <PresentationFormat>Widescreen</PresentationFormat>
  <Paragraphs>39</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Neary, Nick</dc:creator>
  <cp:lastModifiedBy>Eliason, Jeff</cp:lastModifiedBy>
  <cp:revision>749</cp:revision>
  <cp:lastPrinted>2019-09-23T20:01:42Z</cp:lastPrinted>
  <dcterms:created xsi:type="dcterms:W3CDTF">2018-04-10T15:09:31Z</dcterms:created>
  <dcterms:modified xsi:type="dcterms:W3CDTF">2021-04-20T19:30:29Z</dcterms:modified>
</cp:coreProperties>
</file>