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4"/>
  </p:sldMasterIdLst>
  <p:notesMasterIdLst>
    <p:notesMasterId r:id="rId12"/>
  </p:notesMasterIdLst>
  <p:handoutMasterIdLst>
    <p:handoutMasterId r:id="rId13"/>
  </p:handoutMasterIdLst>
  <p:sldIdLst>
    <p:sldId id="460" r:id="rId5"/>
    <p:sldId id="472" r:id="rId6"/>
    <p:sldId id="473" r:id="rId7"/>
    <p:sldId id="474" r:id="rId8"/>
    <p:sldId id="477" r:id="rId9"/>
    <p:sldId id="475" r:id="rId10"/>
    <p:sldId id="478" r:id="rId11"/>
  </p:sldIdLst>
  <p:sldSz cx="9144000" cy="5143500" type="screen16x9"/>
  <p:notesSz cx="7112000" cy="9398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Helvetica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 pos="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0">
          <p15:clr>
            <a:srgbClr val="A4A3A4"/>
          </p15:clr>
        </p15:guide>
        <p15:guide id="2" pos="22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989"/>
    <a:srgbClr val="007B8A"/>
    <a:srgbClr val="000000"/>
    <a:srgbClr val="616365"/>
    <a:srgbClr val="005F86"/>
    <a:srgbClr val="519137"/>
    <a:srgbClr val="9A9C9C"/>
    <a:srgbClr val="D5D6D2"/>
    <a:srgbClr val="A22B3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22" y="91"/>
      </p:cViewPr>
      <p:guideLst>
        <p:guide orient="horz" pos="3239"/>
        <p:guide pos="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0"/>
    </p:cViewPr>
  </p:sorterViewPr>
  <p:notesViewPr>
    <p:cSldViewPr snapToGrid="0">
      <p:cViewPr varScale="1">
        <p:scale>
          <a:sx n="142" d="100"/>
          <a:sy n="142" d="100"/>
        </p:scale>
        <p:origin x="-6896" y="-128"/>
      </p:cViewPr>
      <p:guideLst>
        <p:guide orient="horz" pos="2960"/>
        <p:guide pos="22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81338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9075" y="0"/>
            <a:ext cx="3081338" cy="469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0B84B21-09D1-4999-9454-528E457C512A}" type="datetimeFigureOut">
              <a:rPr lang="en-US" altLang="en-US"/>
              <a:pPr/>
              <a:t>11/11/2019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6513"/>
            <a:ext cx="3081338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9075" y="8926513"/>
            <a:ext cx="3081338" cy="469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B8E9C02-9599-47FC-A490-925ECD2647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055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81338" cy="469900"/>
          </a:xfrm>
          <a:prstGeom prst="rect">
            <a:avLst/>
          </a:prstGeom>
        </p:spPr>
        <p:txBody>
          <a:bodyPr vert="horz" lIns="94339" tIns="47169" rIns="94339" bIns="471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9075" y="0"/>
            <a:ext cx="3081338" cy="469900"/>
          </a:xfrm>
          <a:prstGeom prst="rect">
            <a:avLst/>
          </a:prstGeom>
        </p:spPr>
        <p:txBody>
          <a:bodyPr vert="horz" wrap="square" lIns="94339" tIns="47169" rIns="94339" bIns="471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AD9EA05-AFD3-4D97-B7BB-14D6D5696563}" type="datetimeFigureOut">
              <a:rPr lang="en-US" altLang="en-US"/>
              <a:pPr/>
              <a:t>11/11/2019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64275" cy="3524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39" tIns="47169" rIns="94339" bIns="4716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464050"/>
            <a:ext cx="5689600" cy="4229100"/>
          </a:xfrm>
          <a:prstGeom prst="rect">
            <a:avLst/>
          </a:prstGeom>
        </p:spPr>
        <p:txBody>
          <a:bodyPr vert="horz" lIns="94339" tIns="47169" rIns="94339" bIns="4716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6513"/>
            <a:ext cx="3081338" cy="469900"/>
          </a:xfrm>
          <a:prstGeom prst="rect">
            <a:avLst/>
          </a:prstGeom>
        </p:spPr>
        <p:txBody>
          <a:bodyPr vert="horz" lIns="94339" tIns="47169" rIns="94339" bIns="471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9075" y="8926513"/>
            <a:ext cx="3081338" cy="469900"/>
          </a:xfrm>
          <a:prstGeom prst="rect">
            <a:avLst/>
          </a:prstGeom>
        </p:spPr>
        <p:txBody>
          <a:bodyPr vert="horz" wrap="square" lIns="94339" tIns="47169" rIns="94339" bIns="4716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D7FC862-4224-4493-B63C-C58476833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430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5" charset="-128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5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5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5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5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Thriv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607175" y="1584325"/>
            <a:ext cx="2332038" cy="2882900"/>
          </a:xfrm>
          <a:prstGeom prst="round2DiagRect">
            <a:avLst>
              <a:gd name="adj1" fmla="val 0"/>
              <a:gd name="adj2" fmla="val 7866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6602413" y="388938"/>
            <a:ext cx="1597025" cy="1089025"/>
          </a:xfrm>
          <a:prstGeom prst="round2DiagRect">
            <a:avLst>
              <a:gd name="adj1" fmla="val 15060"/>
              <a:gd name="adj2" fmla="val 0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" name="Rectangle 15"/>
          <p:cNvSpPr>
            <a:spLocks noChangeArrowheads="1"/>
          </p:cNvSpPr>
          <p:nvPr userDrawn="1"/>
        </p:nvSpPr>
        <p:spPr bwMode="auto">
          <a:xfrm>
            <a:off x="2679700" y="4719639"/>
            <a:ext cx="382097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9pPr>
          </a:lstStyle>
          <a:p>
            <a:pPr eaLnBrk="1" hangingPunct="1"/>
            <a:r>
              <a:rPr lang="en-US" altLang="en-US" sz="50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CONFIDENTIAL. This document contains Cargill Confidential information. Disclosure, use or reproduction outside Cargill or inside Cargill, to or by those who do not have a need to know is prohibited. © 2017 Cargill, Incorporated. All rights reserved.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0" y="180048"/>
            <a:ext cx="6500670" cy="4277652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6903148" y="1876429"/>
            <a:ext cx="1738000" cy="1009764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7"/>
          </p:nvPr>
        </p:nvSpPr>
        <p:spPr bwMode="gray">
          <a:xfrm>
            <a:off x="6903148" y="2911904"/>
            <a:ext cx="1739972" cy="988219"/>
          </a:xfrm>
        </p:spPr>
        <p:txBody>
          <a:bodyPr tIns="0" bIns="0">
            <a:noAutofit/>
          </a:bodyPr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  <a:latin typeface="Arial"/>
                <a:cs typeface="Arial"/>
              </a:defRPr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51" y="4630567"/>
            <a:ext cx="1203361" cy="37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33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Bullet_Lt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 userDrawn="1"/>
        </p:nvSpPr>
        <p:spPr>
          <a:xfrm flipH="1">
            <a:off x="200025" y="200025"/>
            <a:ext cx="8739188" cy="4254500"/>
          </a:xfrm>
          <a:prstGeom prst="round2DiagRect">
            <a:avLst>
              <a:gd name="adj1" fmla="val 6082"/>
              <a:gd name="adj2" fmla="val 0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dirty="0">
              <a:solidFill>
                <a:srgbClr val="5B8F22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715818" y="1408063"/>
            <a:ext cx="7687368" cy="713178"/>
          </a:xfrm>
        </p:spPr>
        <p:txBody>
          <a:bodyPr anchor="b"/>
          <a:lstStyle>
            <a:lvl1pPr>
              <a:lnSpc>
                <a:spcPts val="4700"/>
              </a:lnSpc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714375" y="2250987"/>
            <a:ext cx="7688263" cy="941173"/>
          </a:xfrm>
        </p:spPr>
        <p:txBody>
          <a:bodyPr numCol="2"/>
          <a:lstStyle>
            <a:lvl1pPr>
              <a:defRPr sz="16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171450" indent="-171450">
              <a:buFont typeface="Arial"/>
              <a:buChar char="•"/>
              <a:defRPr sz="1600" b="1">
                <a:solidFill>
                  <a:srgbClr val="FFFFFF"/>
                </a:solidFill>
                <a:latin typeface="Arial"/>
                <a:cs typeface="Arial"/>
              </a:defRPr>
            </a:lvl2pPr>
            <a:lvl3pPr marL="171450" indent="-171450">
              <a:defRPr sz="1600" b="1">
                <a:solidFill>
                  <a:srgbClr val="FFFFFF"/>
                </a:solidFill>
                <a:latin typeface="Arial"/>
                <a:cs typeface="Arial"/>
              </a:defRPr>
            </a:lvl3pPr>
            <a:lvl4pPr marL="171450" indent="-171450">
              <a:buFont typeface="Arial"/>
              <a:buChar char="•"/>
              <a:defRPr sz="1600" b="1">
                <a:solidFill>
                  <a:srgbClr val="FFFFFF"/>
                </a:solidFill>
                <a:latin typeface="Arial"/>
                <a:cs typeface="Arial"/>
              </a:defRPr>
            </a:lvl4pPr>
            <a:lvl5pPr marL="171450" indent="-171450">
              <a:buFont typeface="Arial"/>
              <a:buChar char="•"/>
              <a:defRPr sz="1600" b="1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DCDAB-704A-445E-B7AE-FCC4831A9B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39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Bullet_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 userDrawn="1"/>
        </p:nvSpPr>
        <p:spPr>
          <a:xfrm flipH="1">
            <a:off x="200025" y="200025"/>
            <a:ext cx="8739188" cy="4254500"/>
          </a:xfrm>
          <a:prstGeom prst="round2DiagRect">
            <a:avLst>
              <a:gd name="adj1" fmla="val 6082"/>
              <a:gd name="adj2" fmla="val 0"/>
            </a:avLst>
          </a:prstGeom>
          <a:solidFill>
            <a:srgbClr val="007B8A"/>
          </a:solidFill>
          <a:ln>
            <a:solidFill>
              <a:srgbClr val="007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dirty="0">
              <a:solidFill>
                <a:srgbClr val="5B8F22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715818" y="1408063"/>
            <a:ext cx="7687368" cy="713178"/>
          </a:xfrm>
        </p:spPr>
        <p:txBody>
          <a:bodyPr anchor="b"/>
          <a:lstStyle>
            <a:lvl1pPr>
              <a:lnSpc>
                <a:spcPts val="4700"/>
              </a:lnSpc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714375" y="2250987"/>
            <a:ext cx="7688263" cy="941173"/>
          </a:xfrm>
        </p:spPr>
        <p:txBody>
          <a:bodyPr numCol="2"/>
          <a:lstStyle>
            <a:lvl1pPr>
              <a:defRPr sz="1600" b="1">
                <a:solidFill>
                  <a:srgbClr val="FFFFFF"/>
                </a:solidFill>
              </a:defRPr>
            </a:lvl1pPr>
            <a:lvl2pPr marL="171450" indent="-171450">
              <a:buFont typeface="Arial"/>
              <a:buChar char="•"/>
              <a:defRPr sz="1600" b="1">
                <a:solidFill>
                  <a:srgbClr val="FFFFFF"/>
                </a:solidFill>
              </a:defRPr>
            </a:lvl2pPr>
            <a:lvl3pPr marL="171450" indent="-171450">
              <a:defRPr sz="1600" b="1">
                <a:solidFill>
                  <a:srgbClr val="FFFFFF"/>
                </a:solidFill>
              </a:defRPr>
            </a:lvl3pPr>
            <a:lvl4pPr marL="171450" indent="-171450">
              <a:buFont typeface="Arial"/>
              <a:buChar char="•"/>
              <a:defRPr sz="1600" b="1">
                <a:solidFill>
                  <a:srgbClr val="FFFFFF"/>
                </a:solidFill>
              </a:defRPr>
            </a:lvl4pPr>
            <a:lvl5pPr marL="171450" indent="-171450">
              <a:buFont typeface="Arial"/>
              <a:buChar char="•"/>
              <a:defRPr sz="16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396419-8112-4158-BB28-E6F8F59BBC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535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  <a:solidFill>
            <a:srgbClr val="959595"/>
          </a:solidFill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 bwMode="gray">
          <a:xfrm>
            <a:off x="715818" y="754379"/>
            <a:ext cx="7696970" cy="3632269"/>
          </a:xfrm>
        </p:spPr>
        <p:txBody>
          <a:bodyPr/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85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MosaicBulle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 userDrawn="1"/>
        </p:nvSpPr>
        <p:spPr>
          <a:xfrm>
            <a:off x="206375" y="209550"/>
            <a:ext cx="7307263" cy="2028825"/>
          </a:xfrm>
          <a:prstGeom prst="round2DiagRect">
            <a:avLst>
              <a:gd name="adj1" fmla="val 8670"/>
              <a:gd name="adj2" fmla="val 0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6" name="Round Diagonal Corner Rectangle 5"/>
          <p:cNvSpPr/>
          <p:nvPr userDrawn="1"/>
        </p:nvSpPr>
        <p:spPr>
          <a:xfrm>
            <a:off x="7610475" y="935038"/>
            <a:ext cx="717550" cy="403225"/>
          </a:xfrm>
          <a:prstGeom prst="round2DiagRect">
            <a:avLst>
              <a:gd name="adj1" fmla="val 38584"/>
              <a:gd name="adj2" fmla="val 0"/>
            </a:avLst>
          </a:prstGeom>
          <a:solidFill>
            <a:srgbClr val="007B8A"/>
          </a:solidFill>
          <a:ln>
            <a:solidFill>
              <a:srgbClr val="007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7610475" y="1427163"/>
            <a:ext cx="1328738" cy="812800"/>
          </a:xfrm>
          <a:prstGeom prst="round2DiagRect">
            <a:avLst>
              <a:gd name="adj1" fmla="val 612"/>
              <a:gd name="adj2" fmla="val 21637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8" name="TextBox 15"/>
          <p:cNvSpPr txBox="1">
            <a:spLocks noChangeArrowheads="1"/>
          </p:cNvSpPr>
          <p:nvPr userDrawn="1"/>
        </p:nvSpPr>
        <p:spPr bwMode="auto">
          <a:xfrm>
            <a:off x="9453563" y="1246188"/>
            <a:ext cx="185737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9pPr>
          </a:lstStyle>
          <a:p>
            <a:pPr>
              <a:defRPr/>
            </a:pPr>
            <a:endParaRPr lang="en-US" alt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0773" y="723552"/>
            <a:ext cx="5819389" cy="1004887"/>
          </a:xfrm>
        </p:spPr>
        <p:txBody>
          <a:bodyPr anchor="ctr"/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25450" y="2408061"/>
            <a:ext cx="8299450" cy="1977081"/>
          </a:xfrm>
        </p:spPr>
        <p:txBody>
          <a:bodyPr/>
          <a:lstStyle>
            <a:lvl1pPr>
              <a:defRPr sz="1600" b="1"/>
            </a:lvl1pPr>
            <a:lvl2pPr marL="171450" indent="-171450">
              <a:buFont typeface="Arial"/>
              <a:buChar char="•"/>
              <a:defRPr sz="1600" b="1"/>
            </a:lvl2pPr>
            <a:lvl3pPr marL="171450" indent="-171450">
              <a:buFont typeface="Arial"/>
              <a:buChar char="•"/>
              <a:defRPr sz="1600" b="1"/>
            </a:lvl3pPr>
            <a:lvl4pPr marL="171450" indent="-171450">
              <a:buFont typeface="Arial"/>
              <a:buChar char="•"/>
              <a:defRPr sz="1600" b="1"/>
            </a:lvl4pPr>
            <a:lvl5pPr marL="171450" indent="-171450">
              <a:buFont typeface="Arial"/>
              <a:buChar char="•"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8CD38D2-5EAF-404F-8A19-B284E4610C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308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Bulle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5818" y="1439942"/>
            <a:ext cx="7720061" cy="298464"/>
          </a:xfr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FontTx/>
              <a:buNone/>
              <a:defRPr sz="1600" b="1" cap="all">
                <a:solidFill>
                  <a:srgbClr val="279989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5816" y="178112"/>
            <a:ext cx="7721939" cy="1005158"/>
          </a:xfrm>
        </p:spPr>
        <p:txBody>
          <a:bodyPr/>
          <a:lstStyle>
            <a:lvl1pPr>
              <a:defRPr sz="3200">
                <a:solidFill>
                  <a:srgbClr val="51913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19138" y="1824386"/>
            <a:ext cx="7720012" cy="2356851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EB0E8DB5-4354-4683-98A0-AFAD2ED1F85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106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OneColum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5819" y="953597"/>
            <a:ext cx="7728132" cy="540639"/>
          </a:xfr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FontTx/>
              <a:buNone/>
              <a:defRPr sz="1800" b="1" cap="none">
                <a:solidFill>
                  <a:srgbClr val="007B8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5816" y="221476"/>
            <a:ext cx="7721939" cy="435207"/>
          </a:xfrm>
        </p:spPr>
        <p:txBody>
          <a:bodyPr/>
          <a:lstStyle>
            <a:lvl1pPr>
              <a:lnSpc>
                <a:spcPct val="90000"/>
              </a:lnSpc>
              <a:defRPr sz="3200">
                <a:solidFill>
                  <a:srgbClr val="51913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19138" y="1764880"/>
            <a:ext cx="7720012" cy="1269949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1200" b="1" cap="all">
                <a:solidFill>
                  <a:srgbClr val="279989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1139" y="3128460"/>
            <a:ext cx="7720012" cy="1269949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1200" b="1" cap="all">
                <a:solidFill>
                  <a:srgbClr val="279989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A0AD8DC-AAA8-4A6B-A0C5-933DC64259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489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TwoColum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19138" y="1764879"/>
            <a:ext cx="3634054" cy="260686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1200" b="1" cap="all">
                <a:solidFill>
                  <a:srgbClr val="279989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806957" y="1766891"/>
            <a:ext cx="3634054" cy="260686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1200" b="1" cap="all">
                <a:solidFill>
                  <a:srgbClr val="279989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5818" y="953597"/>
            <a:ext cx="7721937" cy="540639"/>
          </a:xfr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FontTx/>
              <a:buNone/>
              <a:defRPr sz="1800" b="1" cap="none">
                <a:solidFill>
                  <a:srgbClr val="007B8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715816" y="221476"/>
            <a:ext cx="7721939" cy="435207"/>
          </a:xfrm>
        </p:spPr>
        <p:txBody>
          <a:bodyPr/>
          <a:lstStyle>
            <a:lvl1pPr>
              <a:lnSpc>
                <a:spcPct val="90000"/>
              </a:lnSpc>
              <a:defRPr sz="3200">
                <a:solidFill>
                  <a:srgbClr val="51913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233C0CE-7D43-459D-9B67-737879D4C7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36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TwoColumnPhoto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803775" y="1765610"/>
            <a:ext cx="3643313" cy="2595756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19138" y="1764879"/>
            <a:ext cx="3634054" cy="2596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 cap="none">
                <a:solidFill>
                  <a:srgbClr val="279989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5818" y="953597"/>
            <a:ext cx="7721937" cy="540639"/>
          </a:xfr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FontTx/>
              <a:buNone/>
              <a:defRPr sz="1800" b="1" cap="none">
                <a:solidFill>
                  <a:srgbClr val="007B8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715816" y="221476"/>
            <a:ext cx="7721939" cy="435207"/>
          </a:xfrm>
        </p:spPr>
        <p:txBody>
          <a:bodyPr/>
          <a:lstStyle>
            <a:lvl1pPr>
              <a:lnSpc>
                <a:spcPct val="90000"/>
              </a:lnSpc>
              <a:defRPr sz="3200">
                <a:solidFill>
                  <a:srgbClr val="51913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C83361B-8379-46E4-B505-AAA1351E22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978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ThreeColumn_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717957" y="708006"/>
            <a:ext cx="2577848" cy="182580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19138" y="2704983"/>
            <a:ext cx="2355669" cy="1313735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 cap="none">
                <a:solidFill>
                  <a:srgbClr val="007B8A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893293" y="2706994"/>
            <a:ext cx="2355669" cy="1313735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 cap="none">
                <a:solidFill>
                  <a:srgbClr val="007B8A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316509" y="2706995"/>
            <a:ext cx="2355669" cy="1313735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 cap="none">
                <a:solidFill>
                  <a:srgbClr val="007B8A"/>
                </a:solidFill>
              </a:defRPr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3286454" y="705528"/>
            <a:ext cx="2577848" cy="1830491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5863625" y="705528"/>
            <a:ext cx="2577848" cy="1830491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4B2E082E-D46C-40F6-89BA-593D11E81A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101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5818" y="956720"/>
            <a:ext cx="7720061" cy="356646"/>
          </a:xfr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FontTx/>
              <a:buNone/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5817" y="221477"/>
            <a:ext cx="7720062" cy="455856"/>
          </a:xfrm>
        </p:spPr>
        <p:txBody>
          <a:bodyPr/>
          <a:lstStyle>
            <a:lvl1pPr>
              <a:defRPr sz="3200">
                <a:solidFill>
                  <a:srgbClr val="51913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95E2ECD6-2230-4BD7-B0D4-72109377AF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32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ThriveBottom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607175" y="1336675"/>
            <a:ext cx="2332038" cy="2406650"/>
          </a:xfrm>
          <a:prstGeom prst="round2DiagRect">
            <a:avLst>
              <a:gd name="adj1" fmla="val 0"/>
              <a:gd name="adj2" fmla="val 7866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602413" y="174625"/>
            <a:ext cx="1597025" cy="1062038"/>
          </a:xfrm>
          <a:prstGeom prst="round2DiagRect">
            <a:avLst>
              <a:gd name="adj1" fmla="val 15060"/>
              <a:gd name="adj2" fmla="val 0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15"/>
          <p:cNvSpPr>
            <a:spLocks noChangeArrowheads="1"/>
          </p:cNvSpPr>
          <p:nvPr userDrawn="1"/>
        </p:nvSpPr>
        <p:spPr bwMode="auto">
          <a:xfrm>
            <a:off x="2679700" y="4691064"/>
            <a:ext cx="382097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9pPr>
          </a:lstStyle>
          <a:p>
            <a:pPr eaLnBrk="1" hangingPunct="1"/>
            <a:r>
              <a:rPr lang="en-US" altLang="en-US" sz="50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CONFIDENTIAL. This document contains</a:t>
            </a:r>
            <a:r>
              <a:rPr lang="en-US" altLang="en-US" sz="500" baseline="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 Cargill Confidential </a:t>
            </a:r>
            <a:r>
              <a:rPr lang="en-US" altLang="en-US" sz="50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information. Disclosure, use or reproduction outside Cargill or inside Cargill, to or by those who do not have a need to know is prohibited. © 2017 Cargill, Incorporated. All rights reserved.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0" y="181360"/>
            <a:ext cx="6500670" cy="4277652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6903149" y="1627491"/>
            <a:ext cx="1738000" cy="1033881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/>
          </p:nvPr>
        </p:nvSpPr>
        <p:spPr bwMode="gray">
          <a:xfrm>
            <a:off x="6903148" y="2683870"/>
            <a:ext cx="1739971" cy="630190"/>
          </a:xfrm>
        </p:spPr>
        <p:txBody>
          <a:bodyPr tIns="0" bIns="0">
            <a:noAutofit/>
          </a:bodyPr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  <a:latin typeface="Arial"/>
                <a:cs typeface="Arial"/>
              </a:defRPr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51" y="4627002"/>
            <a:ext cx="1203361" cy="3781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D979887-56D0-4BD2-BC31-7AEE1686675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" y="4680945"/>
            <a:ext cx="778921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52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51913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23BA87-9A1D-4335-91C6-07E379E027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310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w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A15AAE-0621-42F1-946E-F590D3780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8902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saicFourColum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Diagonal Corner Rectangle 14"/>
          <p:cNvSpPr/>
          <p:nvPr userDrawn="1"/>
        </p:nvSpPr>
        <p:spPr>
          <a:xfrm>
            <a:off x="2436813" y="2146300"/>
            <a:ext cx="2057400" cy="2146300"/>
          </a:xfrm>
          <a:prstGeom prst="round2DiagRect">
            <a:avLst>
              <a:gd name="adj1" fmla="val 10971"/>
              <a:gd name="adj2" fmla="val 0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7" name="Round Diagonal Corner Rectangle 16"/>
          <p:cNvSpPr/>
          <p:nvPr userDrawn="1"/>
        </p:nvSpPr>
        <p:spPr>
          <a:xfrm>
            <a:off x="4619625" y="668338"/>
            <a:ext cx="2057400" cy="2146300"/>
          </a:xfrm>
          <a:prstGeom prst="round2DiagRect">
            <a:avLst>
              <a:gd name="adj1" fmla="val 10362"/>
              <a:gd name="adj2" fmla="val 0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7A87"/>
              </a:solidFill>
            </a:endParaRPr>
          </a:p>
        </p:txBody>
      </p:sp>
      <p:sp>
        <p:nvSpPr>
          <p:cNvPr id="18" name="Round Diagonal Corner Rectangle 17"/>
          <p:cNvSpPr/>
          <p:nvPr userDrawn="1"/>
        </p:nvSpPr>
        <p:spPr>
          <a:xfrm>
            <a:off x="6802438" y="2146300"/>
            <a:ext cx="2112962" cy="2146300"/>
          </a:xfrm>
          <a:prstGeom prst="round2DiagRect">
            <a:avLst>
              <a:gd name="adj1" fmla="val 0"/>
              <a:gd name="adj2" fmla="val 10818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9" name="Round Diagonal Corner Rectangle 18"/>
          <p:cNvSpPr/>
          <p:nvPr userDrawn="1"/>
        </p:nvSpPr>
        <p:spPr>
          <a:xfrm>
            <a:off x="200025" y="668338"/>
            <a:ext cx="2111375" cy="2146300"/>
          </a:xfrm>
          <a:prstGeom prst="round2DiagRect">
            <a:avLst>
              <a:gd name="adj1" fmla="val 0"/>
              <a:gd name="adj2" fmla="val 10818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7A87"/>
              </a:solidFill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6803136" y="673648"/>
            <a:ext cx="2112264" cy="1371600"/>
          </a:xfrm>
          <a:prstGeom prst="round2DiagRect">
            <a:avLst>
              <a:gd name="adj1" fmla="val 10996"/>
              <a:gd name="adj2" fmla="val 0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2437221" y="673648"/>
            <a:ext cx="2057400" cy="1371600"/>
          </a:xfrm>
          <a:prstGeom prst="round2DiagRect">
            <a:avLst>
              <a:gd name="adj1" fmla="val 0"/>
              <a:gd name="adj2" fmla="val 14555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4626864" y="2914650"/>
            <a:ext cx="2057400" cy="1371600"/>
          </a:xfrm>
          <a:prstGeom prst="round2DiagRect">
            <a:avLst>
              <a:gd name="adj1" fmla="val 0"/>
              <a:gd name="adj2" fmla="val 12589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97812" y="2914650"/>
            <a:ext cx="2112264" cy="1371600"/>
          </a:xfrm>
          <a:prstGeom prst="round2DiagRect">
            <a:avLst>
              <a:gd name="adj1" fmla="val 12993"/>
              <a:gd name="adj2" fmla="val 0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5"/>
          </p:nvPr>
        </p:nvSpPr>
        <p:spPr bwMode="gray">
          <a:xfrm>
            <a:off x="4855464" y="740010"/>
            <a:ext cx="1600200" cy="1120025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 bwMode="gray">
          <a:xfrm>
            <a:off x="4855464" y="1866719"/>
            <a:ext cx="1600200" cy="842879"/>
          </a:xfrm>
        </p:spPr>
        <p:txBody>
          <a:bodyPr tIns="0" bIns="0">
            <a:norm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3"/>
          </p:nvPr>
        </p:nvSpPr>
        <p:spPr bwMode="gray">
          <a:xfrm>
            <a:off x="7031736" y="2214390"/>
            <a:ext cx="1600200" cy="1067557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5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5"/>
          <p:cNvSpPr>
            <a:spLocks noGrp="1"/>
          </p:cNvSpPr>
          <p:nvPr>
            <p:ph type="body" sz="quarter" idx="24"/>
          </p:nvPr>
        </p:nvSpPr>
        <p:spPr bwMode="gray">
          <a:xfrm>
            <a:off x="7031736" y="3288632"/>
            <a:ext cx="1600200" cy="862869"/>
          </a:xfrm>
        </p:spPr>
        <p:txBody>
          <a:bodyPr tIns="0" bIns="0">
            <a:norm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25"/>
          </p:nvPr>
        </p:nvSpPr>
        <p:spPr bwMode="gray">
          <a:xfrm>
            <a:off x="426412" y="740010"/>
            <a:ext cx="1600200" cy="1099973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26"/>
          </p:nvPr>
        </p:nvSpPr>
        <p:spPr bwMode="gray">
          <a:xfrm>
            <a:off x="426412" y="1846667"/>
            <a:ext cx="1600200" cy="895684"/>
          </a:xfrm>
        </p:spPr>
        <p:txBody>
          <a:bodyPr tIns="0" bIns="0">
            <a:norm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7"/>
          </p:nvPr>
        </p:nvSpPr>
        <p:spPr bwMode="gray">
          <a:xfrm>
            <a:off x="2656101" y="2214390"/>
            <a:ext cx="1688636" cy="1114347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8"/>
          </p:nvPr>
        </p:nvSpPr>
        <p:spPr bwMode="gray">
          <a:xfrm>
            <a:off x="2656101" y="3335422"/>
            <a:ext cx="1688636" cy="816080"/>
          </a:xfrm>
        </p:spPr>
        <p:txBody>
          <a:bodyPr tIns="0" bIns="0">
            <a:no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lang="en-US" sz="16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lide Number Placeholder 1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A7137A8F-C0E9-4797-96CB-B4976AB14A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2577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osaicThreeColum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 userDrawn="1"/>
        </p:nvSpPr>
        <p:spPr>
          <a:xfrm>
            <a:off x="3111500" y="2146300"/>
            <a:ext cx="2830513" cy="2146300"/>
          </a:xfrm>
          <a:prstGeom prst="round2DiagRect">
            <a:avLst>
              <a:gd name="adj1" fmla="val 10971"/>
              <a:gd name="adj2" fmla="val 0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6040438" y="3011488"/>
            <a:ext cx="2830512" cy="1281112"/>
          </a:xfrm>
          <a:prstGeom prst="round2DiagRect">
            <a:avLst>
              <a:gd name="adj1" fmla="val 0"/>
              <a:gd name="adj2" fmla="val 10818"/>
            </a:avLst>
          </a:prstGeom>
          <a:solidFill>
            <a:srgbClr val="007B8A"/>
          </a:solidFill>
          <a:ln>
            <a:solidFill>
              <a:srgbClr val="007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3" name="Round Diagonal Corner Rectangle 12"/>
          <p:cNvSpPr/>
          <p:nvPr userDrawn="1"/>
        </p:nvSpPr>
        <p:spPr>
          <a:xfrm>
            <a:off x="200025" y="685800"/>
            <a:ext cx="2811463" cy="2146300"/>
          </a:xfrm>
          <a:prstGeom prst="round2DiagRect">
            <a:avLst>
              <a:gd name="adj1" fmla="val 0"/>
              <a:gd name="adj2" fmla="val 10818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7A87"/>
              </a:solidFill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6041135" y="691875"/>
            <a:ext cx="2830280" cy="2238299"/>
          </a:xfrm>
          <a:prstGeom prst="round2DiagRect">
            <a:avLst>
              <a:gd name="adj1" fmla="val 10996"/>
              <a:gd name="adj2" fmla="val 0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3112606" y="691876"/>
            <a:ext cx="2829041" cy="1371600"/>
          </a:xfrm>
          <a:prstGeom prst="round2DiagRect">
            <a:avLst>
              <a:gd name="adj1" fmla="val 0"/>
              <a:gd name="adj2" fmla="val 14555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97811" y="2914650"/>
            <a:ext cx="2813017" cy="1371600"/>
          </a:xfrm>
          <a:prstGeom prst="round2DiagRect">
            <a:avLst>
              <a:gd name="adj1" fmla="val 12993"/>
              <a:gd name="adj2" fmla="val 0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3"/>
          </p:nvPr>
        </p:nvSpPr>
        <p:spPr bwMode="gray">
          <a:xfrm>
            <a:off x="6269734" y="3085171"/>
            <a:ext cx="2366265" cy="470730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5"/>
          <p:cNvSpPr>
            <a:spLocks noGrp="1"/>
          </p:cNvSpPr>
          <p:nvPr>
            <p:ph type="body" sz="quarter" idx="24"/>
          </p:nvPr>
        </p:nvSpPr>
        <p:spPr bwMode="gray">
          <a:xfrm>
            <a:off x="6269734" y="3588771"/>
            <a:ext cx="2366265" cy="562730"/>
          </a:xfrm>
        </p:spPr>
        <p:txBody>
          <a:bodyPr t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25"/>
          </p:nvPr>
        </p:nvSpPr>
        <p:spPr bwMode="gray">
          <a:xfrm>
            <a:off x="426411" y="758238"/>
            <a:ext cx="2361393" cy="1337310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26"/>
          </p:nvPr>
        </p:nvSpPr>
        <p:spPr bwMode="gray">
          <a:xfrm>
            <a:off x="426411" y="2131008"/>
            <a:ext cx="2361393" cy="601061"/>
          </a:xfrm>
        </p:spPr>
        <p:txBody>
          <a:bodyPr tIns="0" bIns="0">
            <a:norm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7"/>
          </p:nvPr>
        </p:nvSpPr>
        <p:spPr bwMode="gray">
          <a:xfrm>
            <a:off x="3331486" y="2214390"/>
            <a:ext cx="2411509" cy="1310536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8"/>
          </p:nvPr>
        </p:nvSpPr>
        <p:spPr bwMode="gray">
          <a:xfrm>
            <a:off x="3331486" y="3557124"/>
            <a:ext cx="2410527" cy="601061"/>
          </a:xfrm>
        </p:spPr>
        <p:txBody>
          <a:bodyPr tIns="0" bIns="0">
            <a:no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lang="en-US" sz="16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1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A732C5D7-20B6-478B-989B-2B731CB27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649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osaicTwoColum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 userDrawn="1"/>
        </p:nvSpPr>
        <p:spPr>
          <a:xfrm>
            <a:off x="4602163" y="2800350"/>
            <a:ext cx="4268787" cy="1485900"/>
          </a:xfrm>
          <a:prstGeom prst="round2DiagRect">
            <a:avLst>
              <a:gd name="adj1" fmla="val 0"/>
              <a:gd name="adj2" fmla="val 10818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200025" y="685800"/>
            <a:ext cx="4284663" cy="1271588"/>
          </a:xfrm>
          <a:prstGeom prst="round2DiagRect">
            <a:avLst>
              <a:gd name="adj1" fmla="val 0"/>
              <a:gd name="adj2" fmla="val 10818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7A87"/>
              </a:solidFill>
            </a:endParaRP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4602976" y="691876"/>
            <a:ext cx="4268439" cy="2033860"/>
          </a:xfrm>
          <a:prstGeom prst="round2DiagRect">
            <a:avLst>
              <a:gd name="adj1" fmla="val 10996"/>
              <a:gd name="adj2" fmla="val 0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97811" y="2032000"/>
            <a:ext cx="4287047" cy="2254251"/>
          </a:xfrm>
          <a:prstGeom prst="round2DiagRect">
            <a:avLst>
              <a:gd name="adj1" fmla="val 12993"/>
              <a:gd name="adj2" fmla="val 0"/>
            </a:avLst>
          </a:prstGeo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3"/>
          </p:nvPr>
        </p:nvSpPr>
        <p:spPr bwMode="gray">
          <a:xfrm>
            <a:off x="4745464" y="2874537"/>
            <a:ext cx="3890536" cy="470730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5"/>
          <p:cNvSpPr>
            <a:spLocks noGrp="1"/>
          </p:cNvSpPr>
          <p:nvPr>
            <p:ph type="body" sz="quarter" idx="24"/>
          </p:nvPr>
        </p:nvSpPr>
        <p:spPr bwMode="gray">
          <a:xfrm>
            <a:off x="4745464" y="3371453"/>
            <a:ext cx="3890536" cy="762000"/>
          </a:xfrm>
        </p:spPr>
        <p:txBody>
          <a:bodyPr t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25"/>
          </p:nvPr>
        </p:nvSpPr>
        <p:spPr bwMode="gray">
          <a:xfrm>
            <a:off x="426411" y="758239"/>
            <a:ext cx="3598771" cy="381663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26"/>
          </p:nvPr>
        </p:nvSpPr>
        <p:spPr bwMode="gray">
          <a:xfrm>
            <a:off x="426411" y="1172185"/>
            <a:ext cx="3598771" cy="569952"/>
          </a:xfrm>
        </p:spPr>
        <p:txBody>
          <a:bodyPr tIns="0" bIns="0">
            <a:norm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DCE51657-46A3-4F1C-A9E8-D5A1A065FD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81159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719828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464" y="1908794"/>
            <a:ext cx="2716892" cy="161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10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NoThriv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602413" y="558800"/>
            <a:ext cx="1597025" cy="1062038"/>
          </a:xfrm>
          <a:prstGeom prst="round2DiagRect">
            <a:avLst>
              <a:gd name="adj1" fmla="val 15060"/>
              <a:gd name="adj2" fmla="val 0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2679700" y="4691064"/>
            <a:ext cx="377698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9pPr>
          </a:lstStyle>
          <a:p>
            <a:pPr eaLnBrk="1" hangingPunct="1"/>
            <a:r>
              <a:rPr lang="en-US" altLang="en-US" sz="50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CONFIDENTIAL. This document contains Cargill Confidential information. Disclosure, use or reproduction outside Cargill or inside Cargill, to or by those who do not have a need to know is prohibited. © 2017 Cargill, Incorporated. All rights reserved.</a:t>
            </a:r>
          </a:p>
        </p:txBody>
      </p:sp>
      <p:sp>
        <p:nvSpPr>
          <p:cNvPr id="9" name="TextBox 15"/>
          <p:cNvSpPr txBox="1">
            <a:spLocks noChangeArrowheads="1"/>
          </p:cNvSpPr>
          <p:nvPr userDrawn="1"/>
        </p:nvSpPr>
        <p:spPr bwMode="auto">
          <a:xfrm>
            <a:off x="9453563" y="1263650"/>
            <a:ext cx="185737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9pPr>
          </a:lstStyle>
          <a:p>
            <a:pPr>
              <a:defRPr/>
            </a:pPr>
            <a:endParaRPr lang="en-US" altLang="en-US" sz="1800" dirty="0"/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6607175" y="1711325"/>
            <a:ext cx="2332038" cy="2754313"/>
          </a:xfrm>
          <a:prstGeom prst="round2DiagRect">
            <a:avLst>
              <a:gd name="adj1" fmla="val 0"/>
              <a:gd name="adj2" fmla="val 7866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Picture Placeholder 16"/>
          <p:cNvSpPr>
            <a:spLocks noGrp="1"/>
          </p:cNvSpPr>
          <p:nvPr>
            <p:ph type="pic" sz="quarter" idx="17"/>
          </p:nvPr>
        </p:nvSpPr>
        <p:spPr>
          <a:xfrm>
            <a:off x="184150" y="185170"/>
            <a:ext cx="6316520" cy="4284358"/>
          </a:xfrm>
          <a:prstGeom prst="round2DiagRect">
            <a:avLst>
              <a:gd name="adj1" fmla="val 6723"/>
              <a:gd name="adj2" fmla="val 0"/>
            </a:avLst>
          </a:prstGeom>
          <a:solidFill>
            <a:schemeClr val="bg1"/>
          </a:solidFill>
          <a:ln>
            <a:noFill/>
          </a:ln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/>
          </p:nvPr>
        </p:nvSpPr>
        <p:spPr bwMode="gray">
          <a:xfrm>
            <a:off x="6903196" y="2007437"/>
            <a:ext cx="1735032" cy="988128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16"/>
          </p:nvPr>
        </p:nvSpPr>
        <p:spPr bwMode="gray">
          <a:xfrm>
            <a:off x="6903148" y="3024317"/>
            <a:ext cx="1736391" cy="988219"/>
          </a:xfrm>
        </p:spPr>
        <p:txBody>
          <a:bodyPr tIns="0" bIns="0">
            <a:noAutofit/>
          </a:bodyPr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  <a:latin typeface="Arial"/>
                <a:cs typeface="Arial"/>
              </a:defRPr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51" y="4627002"/>
            <a:ext cx="1203361" cy="3781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258F887-2791-4637-B92B-ADC4C7820DE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" y="4680945"/>
            <a:ext cx="778921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79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NoPhoto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2679700" y="4691064"/>
            <a:ext cx="37871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9pPr>
          </a:lstStyle>
          <a:p>
            <a:pPr eaLnBrk="1" hangingPunct="1"/>
            <a:r>
              <a:rPr lang="en-US" altLang="en-US" sz="50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CONFIDENTIAL. This document contains</a:t>
            </a:r>
            <a:r>
              <a:rPr lang="en-US" altLang="en-US" sz="500" baseline="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 Cargill Confidential </a:t>
            </a:r>
            <a:r>
              <a:rPr lang="en-US" altLang="en-US" sz="50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 information. Disclosure, use or reproduction outside Cargill or inside Cargill, to or by those who do not have a need to know is prohibited. © 2017 Cargill, Incorporated. All rights reserved.</a:t>
            </a:r>
          </a:p>
        </p:txBody>
      </p:sp>
      <p:sp>
        <p:nvSpPr>
          <p:cNvPr id="7" name="TextBox 15"/>
          <p:cNvSpPr txBox="1">
            <a:spLocks noChangeArrowheads="1"/>
          </p:cNvSpPr>
          <p:nvPr userDrawn="1"/>
        </p:nvSpPr>
        <p:spPr bwMode="auto">
          <a:xfrm>
            <a:off x="9453563" y="1246188"/>
            <a:ext cx="185737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9pPr>
          </a:lstStyle>
          <a:p>
            <a:pPr>
              <a:defRPr/>
            </a:pPr>
            <a:endParaRPr lang="en-US" altLang="en-US" sz="1800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198438" y="204788"/>
            <a:ext cx="7496175" cy="4252912"/>
          </a:xfrm>
          <a:prstGeom prst="round2DiagRect">
            <a:avLst>
              <a:gd name="adj1" fmla="val 0"/>
              <a:gd name="adj2" fmla="val 4027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7794625" y="2027238"/>
            <a:ext cx="1149350" cy="2430462"/>
          </a:xfrm>
          <a:prstGeom prst="round2DiagRect">
            <a:avLst>
              <a:gd name="adj1" fmla="val 612"/>
              <a:gd name="adj2" fmla="val 10771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7794625" y="952500"/>
            <a:ext cx="1149350" cy="971550"/>
          </a:xfrm>
          <a:prstGeom prst="round2DiagRect">
            <a:avLst>
              <a:gd name="adj1" fmla="val 14360"/>
              <a:gd name="adj2" fmla="val 0"/>
            </a:avLst>
          </a:prstGeom>
          <a:solidFill>
            <a:srgbClr val="007B8A"/>
          </a:solidFill>
          <a:ln>
            <a:solidFill>
              <a:srgbClr val="007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16"/>
          </p:nvPr>
        </p:nvSpPr>
        <p:spPr bwMode="gray">
          <a:xfrm>
            <a:off x="422715" y="2375244"/>
            <a:ext cx="5810582" cy="802500"/>
          </a:xfrm>
        </p:spPr>
        <p:txBody>
          <a:bodyPr tIns="0" bIns="0">
            <a:noAutofit/>
          </a:bodyPr>
          <a:lstStyle>
            <a:lvl1pPr>
              <a:buFontTx/>
              <a:buNone/>
              <a:defRPr sz="2000" b="1" baseline="0">
                <a:solidFill>
                  <a:schemeClr val="bg1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0773" y="661600"/>
            <a:ext cx="5819389" cy="1542021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51" y="4627002"/>
            <a:ext cx="1203361" cy="3781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C5317CE-B9C0-4CBA-9DB1-30350BA3DB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" y="4680945"/>
            <a:ext cx="778921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3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LowInk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0"/>
              <a:ext cx="9144000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/>
            </a:p>
          </p:txBody>
        </p:sp>
        <p:sp>
          <p:nvSpPr>
            <p:cNvPr id="7" name="Round Diagonal Corner Rectangle 6"/>
            <p:cNvSpPr/>
            <p:nvPr userDrawn="1"/>
          </p:nvSpPr>
          <p:spPr>
            <a:xfrm>
              <a:off x="758825" y="228600"/>
              <a:ext cx="977900" cy="603250"/>
            </a:xfrm>
            <a:prstGeom prst="round2DiagRect">
              <a:avLst>
                <a:gd name="adj1" fmla="val 0"/>
                <a:gd name="adj2" fmla="val 20819"/>
              </a:avLst>
            </a:prstGeom>
            <a:solidFill>
              <a:srgbClr val="519137"/>
            </a:solidFill>
            <a:ln>
              <a:solidFill>
                <a:srgbClr val="5191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/>
            </a:p>
          </p:txBody>
        </p:sp>
        <p:sp>
          <p:nvSpPr>
            <p:cNvPr id="8" name="Round Diagonal Corner Rectangle 7"/>
            <p:cNvSpPr/>
            <p:nvPr userDrawn="1"/>
          </p:nvSpPr>
          <p:spPr>
            <a:xfrm>
              <a:off x="758825" y="914400"/>
              <a:ext cx="530225" cy="292100"/>
            </a:xfrm>
            <a:prstGeom prst="round2DiagRect">
              <a:avLst>
                <a:gd name="adj1" fmla="val 36979"/>
                <a:gd name="adj2" fmla="val 0"/>
              </a:avLst>
            </a:prstGeom>
            <a:solidFill>
              <a:srgbClr val="279989"/>
            </a:solidFill>
            <a:ln>
              <a:solidFill>
                <a:srgbClr val="2799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/>
            </a:p>
          </p:txBody>
        </p:sp>
      </p:grp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2679700" y="4716074"/>
            <a:ext cx="380238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ヒラギノ角ゴ Pro W3" charset="-128"/>
              </a:defRPr>
            </a:lvl9pPr>
          </a:lstStyle>
          <a:p>
            <a:pPr eaLnBrk="1" hangingPunct="1"/>
            <a:r>
              <a:rPr lang="en-US" altLang="en-US" sz="500" dirty="0">
                <a:solidFill>
                  <a:srgbClr val="959595"/>
                </a:solidFill>
                <a:latin typeface="Arial" pitchFamily="34" charset="0"/>
                <a:cs typeface="Arial" pitchFamily="34" charset="0"/>
              </a:rPr>
              <a:t>CONFIDENTIAL. This document contains Cargill Confidential  information. Disclosure, use or reproduction outside Cargill or inside Cargill, to or by those who do not have a need to know is prohibited. © 2017 Cargill, Incorporated. All rights reserved.</a:t>
            </a:r>
          </a:p>
        </p:txBody>
      </p:sp>
      <p:sp>
        <p:nvSpPr>
          <p:cNvPr id="10" name="TextBox 15"/>
          <p:cNvSpPr txBox="1">
            <a:spLocks noChangeArrowheads="1"/>
          </p:cNvSpPr>
          <p:nvPr userDrawn="1"/>
        </p:nvSpPr>
        <p:spPr bwMode="auto">
          <a:xfrm>
            <a:off x="9453563" y="1246188"/>
            <a:ext cx="185737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9pPr>
          </a:lstStyle>
          <a:p>
            <a:pPr>
              <a:defRPr/>
            </a:pPr>
            <a:endParaRPr lang="en-US" altLang="en-US" sz="18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58825" y="3221038"/>
            <a:ext cx="631825" cy="95250"/>
          </a:xfrm>
          <a:prstGeom prst="rect">
            <a:avLst/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/>
          </p:nvPr>
        </p:nvSpPr>
        <p:spPr bwMode="gray">
          <a:xfrm>
            <a:off x="759093" y="1877122"/>
            <a:ext cx="7547393" cy="1184884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4400" b="1">
                <a:solidFill>
                  <a:srgbClr val="519137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16"/>
          </p:nvPr>
        </p:nvSpPr>
        <p:spPr bwMode="gray">
          <a:xfrm>
            <a:off x="759092" y="3349687"/>
            <a:ext cx="5865503" cy="988219"/>
          </a:xfrm>
        </p:spPr>
        <p:txBody>
          <a:bodyPr tIns="0" bIns="0">
            <a:noAutofit/>
          </a:bodyPr>
          <a:lstStyle>
            <a:lvl1pPr>
              <a:buFontTx/>
              <a:buNone/>
              <a:defRPr sz="1800" b="1" baseline="0">
                <a:solidFill>
                  <a:srgbClr val="279989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51" y="4627002"/>
            <a:ext cx="1203361" cy="37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7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Larg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2"/>
          <p:cNvSpPr/>
          <p:nvPr userDrawn="1"/>
        </p:nvSpPr>
        <p:spPr>
          <a:xfrm flipH="1">
            <a:off x="200025" y="200025"/>
            <a:ext cx="8739188" cy="4254500"/>
          </a:xfrm>
          <a:prstGeom prst="round2DiagRect">
            <a:avLst>
              <a:gd name="adj1" fmla="val 6082"/>
              <a:gd name="adj2" fmla="val 0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dirty="0">
              <a:solidFill>
                <a:srgbClr val="5B8F22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715818" y="666660"/>
            <a:ext cx="7687368" cy="3289504"/>
          </a:xfrm>
        </p:spPr>
        <p:txBody>
          <a:bodyPr anchor="ctr"/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842FBF-AC66-4CB7-B0AD-E64B6EEF8F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78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Large_Lt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2"/>
          <p:cNvSpPr/>
          <p:nvPr userDrawn="1"/>
        </p:nvSpPr>
        <p:spPr>
          <a:xfrm flipH="1">
            <a:off x="200025" y="200025"/>
            <a:ext cx="8739188" cy="4254500"/>
          </a:xfrm>
          <a:prstGeom prst="round2DiagRect">
            <a:avLst>
              <a:gd name="adj1" fmla="val 6082"/>
              <a:gd name="adj2" fmla="val 0"/>
            </a:avLst>
          </a:prstGeom>
          <a:solidFill>
            <a:srgbClr val="279989"/>
          </a:solidFill>
          <a:ln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dirty="0">
              <a:solidFill>
                <a:srgbClr val="5B8F22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715818" y="666660"/>
            <a:ext cx="7687368" cy="3289504"/>
          </a:xfrm>
        </p:spPr>
        <p:txBody>
          <a:bodyPr anchor="ctr"/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C7EE6F-CB98-4AB2-A9A9-BA4E8E5E8A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6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Large_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2"/>
          <p:cNvSpPr/>
          <p:nvPr userDrawn="1"/>
        </p:nvSpPr>
        <p:spPr>
          <a:xfrm flipH="1">
            <a:off x="200025" y="200025"/>
            <a:ext cx="8739188" cy="4254500"/>
          </a:xfrm>
          <a:prstGeom prst="round2DiagRect">
            <a:avLst>
              <a:gd name="adj1" fmla="val 6082"/>
              <a:gd name="adj2" fmla="val 0"/>
            </a:avLst>
          </a:prstGeom>
          <a:solidFill>
            <a:srgbClr val="007B8A"/>
          </a:solidFill>
          <a:ln>
            <a:solidFill>
              <a:srgbClr val="007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dirty="0">
              <a:solidFill>
                <a:srgbClr val="5B8F22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714985" y="666660"/>
            <a:ext cx="7695065" cy="3289504"/>
          </a:xfrm>
        </p:spPr>
        <p:txBody>
          <a:bodyPr anchor="ctr"/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8CB478-D9A2-41DF-B531-E5B11F7EA3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91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Bulle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 userDrawn="1"/>
        </p:nvSpPr>
        <p:spPr>
          <a:xfrm flipH="1">
            <a:off x="200025" y="200025"/>
            <a:ext cx="8739188" cy="4254500"/>
          </a:xfrm>
          <a:prstGeom prst="round2DiagRect">
            <a:avLst>
              <a:gd name="adj1" fmla="val 6082"/>
              <a:gd name="adj2" fmla="val 0"/>
            </a:avLst>
          </a:prstGeom>
          <a:solidFill>
            <a:srgbClr val="519137"/>
          </a:solidFill>
          <a:ln>
            <a:solidFill>
              <a:srgbClr val="519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dirty="0">
              <a:solidFill>
                <a:srgbClr val="5B8F22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715818" y="1408063"/>
            <a:ext cx="7687368" cy="713178"/>
          </a:xfrm>
        </p:spPr>
        <p:txBody>
          <a:bodyPr anchor="b"/>
          <a:lstStyle>
            <a:lvl1pPr>
              <a:lnSpc>
                <a:spcPts val="4700"/>
              </a:lnSpc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714375" y="2250987"/>
            <a:ext cx="7688263" cy="941173"/>
          </a:xfrm>
        </p:spPr>
        <p:txBody>
          <a:bodyPr numCol="2"/>
          <a:lstStyle>
            <a:lvl1pPr>
              <a:defRPr sz="16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171450" indent="-171450">
              <a:buFont typeface="Arial"/>
              <a:buChar char="•"/>
              <a:defRPr sz="1600" b="1">
                <a:solidFill>
                  <a:srgbClr val="FFFFFF"/>
                </a:solidFill>
                <a:latin typeface="Arial"/>
                <a:cs typeface="Arial"/>
              </a:defRPr>
            </a:lvl2pPr>
            <a:lvl3pPr marL="171450" indent="-171450">
              <a:defRPr sz="1600" b="1">
                <a:solidFill>
                  <a:srgbClr val="FFFFFF"/>
                </a:solidFill>
                <a:latin typeface="Arial"/>
                <a:cs typeface="Arial"/>
              </a:defRPr>
            </a:lvl3pPr>
            <a:lvl4pPr marL="171450" indent="-171450">
              <a:buFont typeface="Arial"/>
              <a:buChar char="•"/>
              <a:defRPr sz="1600" b="1">
                <a:solidFill>
                  <a:srgbClr val="FFFFFF"/>
                </a:solidFill>
                <a:latin typeface="Arial"/>
                <a:cs typeface="Arial"/>
              </a:defRPr>
            </a:lvl4pPr>
            <a:lvl5pPr marL="171450" indent="-171450">
              <a:buFont typeface="Arial"/>
              <a:buChar char="•"/>
              <a:defRPr sz="1600" b="1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DBBA8-3AF5-455F-82A8-ADA024ED35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33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Diagonal Corner Rectangle 12"/>
          <p:cNvSpPr/>
          <p:nvPr userDrawn="1"/>
        </p:nvSpPr>
        <p:spPr>
          <a:xfrm>
            <a:off x="184150" y="4665663"/>
            <a:ext cx="341313" cy="287337"/>
          </a:xfrm>
          <a:prstGeom prst="round2DiagRect">
            <a:avLst>
              <a:gd name="adj1" fmla="val 0"/>
              <a:gd name="adj2" fmla="val 33665"/>
            </a:avLst>
          </a:prstGeom>
          <a:solidFill>
            <a:srgbClr val="979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715963" y="222250"/>
            <a:ext cx="7720012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5963" y="1139825"/>
            <a:ext cx="7720012" cy="32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615950" y="4664075"/>
            <a:ext cx="8308044" cy="287338"/>
          </a:xfrm>
          <a:prstGeom prst="round2DiagRect">
            <a:avLst>
              <a:gd name="adj1" fmla="val 38120"/>
              <a:gd name="adj2" fmla="val 0"/>
            </a:avLst>
          </a:prstGeom>
          <a:solidFill>
            <a:srgbClr val="D0D0CE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31" name="TextBox 16"/>
          <p:cNvSpPr txBox="1">
            <a:spLocks noChangeArrowheads="1"/>
          </p:cNvSpPr>
          <p:nvPr userDrawn="1"/>
        </p:nvSpPr>
        <p:spPr bwMode="auto">
          <a:xfrm>
            <a:off x="615950" y="4691522"/>
            <a:ext cx="5056188" cy="2809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125" charset="0"/>
                <a:ea typeface="ヒラギノ角ゴ Pro W3" pitchFamily="125" charset="-128"/>
              </a:defRPr>
            </a:lvl9pPr>
          </a:lstStyle>
          <a:p>
            <a:pPr>
              <a:defRPr/>
            </a:pPr>
            <a:r>
              <a:rPr lang="en-US" altLang="en-US" sz="1000" b="1" dirty="0">
                <a:solidFill>
                  <a:srgbClr val="97999B"/>
                </a:solidFill>
                <a:latin typeface="Arial" pitchFamily="34" charset="0"/>
                <a:cs typeface="Arial" pitchFamily="34" charset="0"/>
              </a:rPr>
              <a:t>RETAC,</a:t>
            </a:r>
            <a:r>
              <a:rPr lang="en-US" altLang="en-US" sz="1000" b="1" baseline="0" dirty="0">
                <a:solidFill>
                  <a:srgbClr val="97999B"/>
                </a:solidFill>
                <a:latin typeface="Arial" pitchFamily="34" charset="0"/>
                <a:cs typeface="Arial" pitchFamily="34" charset="0"/>
              </a:rPr>
              <a:t> November 14, 2019</a:t>
            </a:r>
            <a:endParaRPr lang="en-US" altLang="en-US" sz="1000" b="1" dirty="0">
              <a:solidFill>
                <a:srgbClr val="97999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4150" y="4670425"/>
            <a:ext cx="341313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DEE3209-E07D-4F40-8D4D-2C5806060DD2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51" y="4630567"/>
            <a:ext cx="1203361" cy="3781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50" r:id="rId1"/>
    <p:sldLayoutId id="2147484651" r:id="rId2"/>
    <p:sldLayoutId id="2147484652" r:id="rId3"/>
    <p:sldLayoutId id="2147484653" r:id="rId4"/>
    <p:sldLayoutId id="2147484654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660" r:id="rId11"/>
    <p:sldLayoutId id="2147484661" r:id="rId12"/>
    <p:sldLayoutId id="2147484662" r:id="rId13"/>
    <p:sldLayoutId id="2147484642" r:id="rId14"/>
    <p:sldLayoutId id="2147484643" r:id="rId15"/>
    <p:sldLayoutId id="2147484644" r:id="rId16"/>
    <p:sldLayoutId id="2147484645" r:id="rId17"/>
    <p:sldLayoutId id="2147484646" r:id="rId18"/>
    <p:sldLayoutId id="2147484647" r:id="rId19"/>
    <p:sldLayoutId id="2147484648" r:id="rId20"/>
    <p:sldLayoutId id="2147484649" r:id="rId21"/>
    <p:sldLayoutId id="2147484663" r:id="rId22"/>
    <p:sldLayoutId id="2147484664" r:id="rId23"/>
    <p:sldLayoutId id="2147484665" r:id="rId24"/>
    <p:sldLayoutId id="2147484666" r:id="rId25"/>
    <p:sldLayoutId id="2147484667" r:id="rId2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519137"/>
          </a:solidFill>
          <a:latin typeface="Arial"/>
          <a:ea typeface="ヒラギノ角ゴ Pro W3" pitchFamily="125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F86"/>
          </a:solidFill>
          <a:latin typeface="Arial" pitchFamily="34" charset="0"/>
          <a:ea typeface="ヒラギノ角ゴ Pro W3" pitchFamily="125" charset="-128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F86"/>
          </a:solidFill>
          <a:latin typeface="Arial" pitchFamily="34" charset="0"/>
          <a:ea typeface="ヒラギノ角ゴ Pro W3" pitchFamily="125" charset="-128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F86"/>
          </a:solidFill>
          <a:latin typeface="Arial" pitchFamily="34" charset="0"/>
          <a:ea typeface="ヒラギノ角ゴ Pro W3" pitchFamily="125" charset="-128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F86"/>
          </a:solidFill>
          <a:latin typeface="Arial" pitchFamily="34" charset="0"/>
          <a:ea typeface="ヒラギノ角ゴ Pro W3" pitchFamily="125" charset="-128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A22B38"/>
          </a:solidFill>
          <a:latin typeface="Arial" pitchFamily="34" charset="0"/>
          <a:ea typeface="ヒラギノ角ゴ Pro W3" pitchFamily="125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A22B38"/>
          </a:solidFill>
          <a:latin typeface="Arial" pitchFamily="34" charset="0"/>
          <a:ea typeface="ヒラギノ角ゴ Pro W3" pitchFamily="125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A22B38"/>
          </a:solidFill>
          <a:latin typeface="Arial" pitchFamily="34" charset="0"/>
          <a:ea typeface="ヒラギノ角ゴ Pro W3" pitchFamily="125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A22B38"/>
          </a:solidFill>
          <a:latin typeface="Arial" pitchFamily="34" charset="0"/>
          <a:ea typeface="ヒラギノ角ゴ Pro W3" pitchFamily="125" charset="-128"/>
        </a:defRPr>
      </a:lvl9pPr>
    </p:titleStyle>
    <p:bodyStyle>
      <a:lvl1pPr marL="171450" indent="-1714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/>
          <a:ea typeface="ヒラギノ角ゴ Pro W3" pitchFamily="125" charset="-128"/>
          <a:cs typeface="Arial"/>
        </a:defRPr>
      </a:lvl1pPr>
      <a:lvl2pPr marL="401638" indent="-230188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chemeClr val="tx1"/>
          </a:solidFill>
          <a:latin typeface="Arial"/>
          <a:ea typeface="ヒラギノ角ゴ Pro W3" pitchFamily="125" charset="-128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ヒラギノ角ゴ Pro W3" pitchFamily="125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125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pitchFamily="12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9092" y="2038486"/>
            <a:ext cx="7547393" cy="1184884"/>
          </a:xfrm>
        </p:spPr>
        <p:txBody>
          <a:bodyPr/>
          <a:lstStyle/>
          <a:p>
            <a:r>
              <a:rPr lang="en-US" dirty="0"/>
              <a:t>RETAC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759092" y="3690715"/>
            <a:ext cx="5865503" cy="988219"/>
          </a:xfrm>
        </p:spPr>
        <p:txBody>
          <a:bodyPr/>
          <a:lstStyle/>
          <a:p>
            <a:r>
              <a:rPr lang="en-US" dirty="0"/>
              <a:t>Paducah, KY	November 14, 2019</a:t>
            </a:r>
          </a:p>
        </p:txBody>
      </p:sp>
    </p:spTree>
    <p:extLst>
      <p:ext uri="{BB962C8B-B14F-4D97-AF65-F5344CB8AC3E}">
        <p14:creationId xmlns:p14="http://schemas.microsoft.com/office/powerpoint/2010/main" val="376153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 Corn Production 2019 vs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3BA87-9A1D-4335-91C6-07E379E027B5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B9E643-4A8C-405E-8D8C-CC1C75D13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63" y="880505"/>
            <a:ext cx="7720012" cy="369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68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 Corn Supply &amp; Demand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3BA87-9A1D-4335-91C6-07E379E027B5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6AA46F46-33B4-431F-9308-3928FB027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494" y="1131888"/>
            <a:ext cx="3839111" cy="338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8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 Ethanol Production vs Milling Margin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3BA87-9A1D-4335-91C6-07E379E027B5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3517AC-2C65-42CB-96AD-4C9DCF3B1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884" y="802506"/>
            <a:ext cx="5258999" cy="37261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70CB22-BA27-4705-9831-66DA64D7F6D2}"/>
              </a:ext>
            </a:extLst>
          </p:cNvPr>
          <p:cNvSpPr txBox="1"/>
          <p:nvPr/>
        </p:nvSpPr>
        <p:spPr>
          <a:xfrm>
            <a:off x="1722474" y="4496125"/>
            <a:ext cx="20698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PRX</a:t>
            </a:r>
          </a:p>
        </p:txBody>
      </p:sp>
    </p:spTree>
    <p:extLst>
      <p:ext uri="{BB962C8B-B14F-4D97-AF65-F5344CB8AC3E}">
        <p14:creationId xmlns:p14="http://schemas.microsoft.com/office/powerpoint/2010/main" val="54509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994" y="122497"/>
            <a:ext cx="7720012" cy="909638"/>
          </a:xfrm>
        </p:spPr>
        <p:txBody>
          <a:bodyPr/>
          <a:lstStyle/>
          <a:p>
            <a:r>
              <a:rPr lang="en-US" sz="2800" dirty="0"/>
              <a:t>In-transit Inventory vs. Rail Performance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3BA87-9A1D-4335-91C6-07E379E027B5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3497B7-8F93-49E9-B04E-D9E618120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672" y="761722"/>
            <a:ext cx="5395273" cy="390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76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Biodiesel Production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3BA87-9A1D-4335-91C6-07E379E027B5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D38CBA-F4B2-4C04-8478-1E774297A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311" y="867561"/>
            <a:ext cx="5105911" cy="380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89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7152FC-4E9A-48CF-9A3B-9F153EF3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Bio-Fuels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A587F-8677-46DF-AA2F-49B5FDC12F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6245" y="1057696"/>
            <a:ext cx="7720012" cy="3099307"/>
          </a:xfrm>
        </p:spPr>
        <p:txBody>
          <a:bodyPr/>
          <a:lstStyle/>
          <a:p>
            <a:r>
              <a:rPr lang="en-US" sz="2000" dirty="0"/>
              <a:t>Ethanol production is still greater than domestic demand + exports</a:t>
            </a:r>
          </a:p>
          <a:p>
            <a:r>
              <a:rPr lang="en-US" sz="2000" dirty="0"/>
              <a:t>Tariffs are still in place for Brazil and China</a:t>
            </a:r>
          </a:p>
          <a:p>
            <a:r>
              <a:rPr lang="en-US" sz="2000" dirty="0"/>
              <a:t>E-15 has been approved for year round usage – expect slow adoption</a:t>
            </a:r>
          </a:p>
          <a:p>
            <a:r>
              <a:rPr lang="en-US" sz="2000" dirty="0"/>
              <a:t>Margins in both ethanol and bio-diesel are under pressure</a:t>
            </a:r>
          </a:p>
          <a:p>
            <a:r>
              <a:rPr lang="en-US" sz="2000" dirty="0"/>
              <a:t>Some plants are slowing down production or have been closed</a:t>
            </a:r>
          </a:p>
          <a:p>
            <a:r>
              <a:rPr lang="en-US" sz="2000" dirty="0"/>
              <a:t>No issues with rail service today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C1CC35-FFED-4953-AF76-4B52E872BE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0E8DB5-4354-4683-98A0-AFAD2ED1F85B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47756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25684445f3eb47c04d39047ed3eddd838dba"/>
</p:tagLst>
</file>

<file path=ppt/theme/theme1.xml><?xml version="1.0" encoding="utf-8"?>
<a:theme xmlns:a="http://schemas.openxmlformats.org/drawingml/2006/main" name="BlueMaster">
  <a:themeElements>
    <a:clrScheme name="BOSC Colors">
      <a:dk1>
        <a:sysClr val="windowText" lastClr="000000"/>
      </a:dk1>
      <a:lt1>
        <a:sysClr val="window" lastClr="FFFFFF"/>
      </a:lt1>
      <a:dk2>
        <a:srgbClr val="D0D0CE"/>
      </a:dk2>
      <a:lt2>
        <a:srgbClr val="63666A"/>
      </a:lt2>
      <a:accent1>
        <a:srgbClr val="005F86"/>
      </a:accent1>
      <a:accent2>
        <a:srgbClr val="007681"/>
      </a:accent2>
      <a:accent3>
        <a:srgbClr val="279989"/>
      </a:accent3>
      <a:accent4>
        <a:srgbClr val="658D1B"/>
      </a:accent4>
      <a:accent5>
        <a:srgbClr val="ABAD23"/>
      </a:accent5>
      <a:accent6>
        <a:srgbClr val="DAA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4A70B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argill_Corp_PowerPoint_BLUE_16-9_r01.pptx" id="{0DA31F28-F8F3-4CC7-98EC-8669D7E21003}" vid="{C73DF053-0D84-4605-AACE-BBB7008362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2610f8f-1e0f-40e0-a38d-56fee3388915">
      <UserInfo>
        <DisplayName>Liz Marsha</DisplayName>
        <AccountId>3716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6F03DCE70BE64EAD1C43F1701BD288" ma:contentTypeVersion="5" ma:contentTypeDescription="Create a new document." ma:contentTypeScope="" ma:versionID="30a0b896290f065b892d6f3c7e861d4f">
  <xsd:schema xmlns:xsd="http://www.w3.org/2001/XMLSchema" xmlns:xs="http://www.w3.org/2001/XMLSchema" xmlns:p="http://schemas.microsoft.com/office/2006/metadata/properties" xmlns:ns2="5c184283-2de2-4113-8bf3-6d1491156605" xmlns:ns3="32610f8f-1e0f-40e0-a38d-56fee3388915" targetNamespace="http://schemas.microsoft.com/office/2006/metadata/properties" ma:root="true" ma:fieldsID="cfff143439e116798ab11a36e5773dcb" ns2:_="" ns3:_="">
    <xsd:import namespace="5c184283-2de2-4113-8bf3-6d1491156605"/>
    <xsd:import namespace="32610f8f-1e0f-40e0-a38d-56fee33889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184283-2de2-4113-8bf3-6d1491156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10f8f-1e0f-40e0-a38d-56fee33889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1A9B67-A92B-4B25-8A7B-B2455EC2B8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570DA-9596-4FDD-93F7-0515AB651618}">
  <ds:schemaRefs>
    <ds:schemaRef ds:uri="http://www.w3.org/XML/1998/namespace"/>
    <ds:schemaRef ds:uri="32610f8f-1e0f-40e0-a38d-56fee3388915"/>
    <ds:schemaRef ds:uri="http://purl.org/dc/dcmitype/"/>
    <ds:schemaRef ds:uri="http://schemas.microsoft.com/office/2006/documentManagement/types"/>
    <ds:schemaRef ds:uri="5c184283-2de2-4113-8bf3-6d1491156605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A29BB98-9E09-4816-AAAB-1106D7B407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184283-2de2-4113-8bf3-6d1491156605"/>
    <ds:schemaRef ds:uri="32610f8f-1e0f-40e0-a38d-56fee33889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On-screen Show (16:9)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</vt:lpstr>
      <vt:lpstr>BlueMaster</vt:lpstr>
      <vt:lpstr>PowerPoint Presentation</vt:lpstr>
      <vt:lpstr>US Corn Production 2019 vs 2018</vt:lpstr>
      <vt:lpstr>US Corn Supply &amp; Demand</vt:lpstr>
      <vt:lpstr>US Ethanol Production vs Milling Margin</vt:lpstr>
      <vt:lpstr>In-transit Inventory vs. Rail Performance</vt:lpstr>
      <vt:lpstr>Monthly Biodiesel Production</vt:lpstr>
      <vt:lpstr>Summary of Bio-Fuels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Hildebrand</dc:creator>
  <cp:lastModifiedBy>Brad Hildebrand</cp:lastModifiedBy>
  <cp:revision>5</cp:revision>
  <dcterms:created xsi:type="dcterms:W3CDTF">2019-11-11T14:43:51Z</dcterms:created>
  <dcterms:modified xsi:type="dcterms:W3CDTF">2019-11-11T22:14:01Z</dcterms:modified>
</cp:coreProperties>
</file>