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  <p:sldMasterId id="2147483707" r:id="rId2"/>
    <p:sldMasterId id="2147483710" r:id="rId3"/>
  </p:sldMasterIdLst>
  <p:notesMasterIdLst>
    <p:notesMasterId r:id="rId21"/>
  </p:notesMasterIdLst>
  <p:handoutMasterIdLst>
    <p:handoutMasterId r:id="rId22"/>
  </p:handoutMasterIdLst>
  <p:sldIdLst>
    <p:sldId id="2414" r:id="rId4"/>
    <p:sldId id="2420" r:id="rId5"/>
    <p:sldId id="2421" r:id="rId6"/>
    <p:sldId id="2422" r:id="rId7"/>
    <p:sldId id="2492" r:id="rId8"/>
    <p:sldId id="2226" r:id="rId9"/>
    <p:sldId id="2493" r:id="rId10"/>
    <p:sldId id="2424" r:id="rId11"/>
    <p:sldId id="2409" r:id="rId12"/>
    <p:sldId id="2494" r:id="rId13"/>
    <p:sldId id="2495" r:id="rId14"/>
    <p:sldId id="2454" r:id="rId15"/>
    <p:sldId id="2202" r:id="rId16"/>
    <p:sldId id="2239" r:id="rId17"/>
    <p:sldId id="2468" r:id="rId18"/>
    <p:sldId id="2227" r:id="rId19"/>
    <p:sldId id="2243" r:id="rId2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n, Dan" initials="KD [2]" lastIdx="2" clrIdx="0">
    <p:extLst>
      <p:ext uri="{19B8F6BF-5375-455C-9EA6-DF929625EA0E}">
        <p15:presenceInfo xmlns:p15="http://schemas.microsoft.com/office/powerpoint/2012/main" userId="S::DKeen@aar.org::ef83c9e2-e238-4116-a452-8e03312860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15D"/>
    <a:srgbClr val="0000FF"/>
    <a:srgbClr val="FFFFFF"/>
    <a:srgbClr val="008000"/>
    <a:srgbClr val="FFFF99"/>
    <a:srgbClr val="00FF00"/>
    <a:srgbClr val="0099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01" y="3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47576392400493E-2"/>
          <c:y val="3.494889650189649E-2"/>
          <c:w val="0.97944416654866318"/>
          <c:h val="0.789305173308545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4059"/>
            </a:solidFill>
            <a:ln w="12665">
              <a:solidFill>
                <a:srgbClr val="144059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Sheet1!$A$4:$A$17</c:f>
              <c:strCache>
                <c:ptCount val="14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  <c:pt idx="12">
                  <c:v>'19</c:v>
                </c:pt>
                <c:pt idx="13">
                  <c:v>'20</c:v>
                </c:pt>
              </c:strCache>
            </c:strRef>
          </c:cat>
          <c:val>
            <c:numRef>
              <c:f>Sheet1!$B$4:$B$17</c:f>
              <c:numCache>
                <c:formatCode>#,##0.0</c:formatCode>
                <c:ptCount val="14"/>
                <c:pt idx="0">
                  <c:v>7.480035</c:v>
                </c:pt>
                <c:pt idx="1">
                  <c:v>7.7131590000000001</c:v>
                </c:pt>
                <c:pt idx="2">
                  <c:v>6.8416980000000001</c:v>
                </c:pt>
                <c:pt idx="3">
                  <c:v>7.0652340000000002</c:v>
                </c:pt>
                <c:pt idx="4">
                  <c:v>7.0553039999999996</c:v>
                </c:pt>
                <c:pt idx="5">
                  <c:v>6.2043939999999997</c:v>
                </c:pt>
                <c:pt idx="6">
                  <c:v>5.9519820000000001</c:v>
                </c:pt>
                <c:pt idx="7">
                  <c:v>6.1100529999999997</c:v>
                </c:pt>
                <c:pt idx="8">
                  <c:v>5.3094469999999996</c:v>
                </c:pt>
                <c:pt idx="9">
                  <c:v>4.1935120000000001</c:v>
                </c:pt>
                <c:pt idx="10">
                  <c:v>4.4692480000000003</c:v>
                </c:pt>
                <c:pt idx="11">
                  <c:v>4.4373579999999997</c:v>
                </c:pt>
                <c:pt idx="12">
                  <c:v>4.0404020000000003</c:v>
                </c:pt>
                <c:pt idx="13">
                  <c:v>3.0269919999999999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5-4E94-B305-645A41A3C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34245168"/>
        <c:axId val="1934248976"/>
      </c:barChart>
      <c:catAx>
        <c:axId val="19342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34248976"/>
        <c:crossesAt val="0"/>
        <c:auto val="1"/>
        <c:lblAlgn val="ctr"/>
        <c:lblOffset val="50"/>
        <c:tickLblSkip val="1"/>
        <c:tickMarkSkip val="1"/>
        <c:noMultiLvlLbl val="0"/>
      </c:catAx>
      <c:valAx>
        <c:axId val="1934248976"/>
        <c:scaling>
          <c:orientation val="minMax"/>
          <c:max val="9"/>
        </c:scaling>
        <c:delete val="1"/>
        <c:axPos val="l"/>
        <c:numFmt formatCode="#,##0.0" sourceLinked="0"/>
        <c:majorTickMark val="out"/>
        <c:minorTickMark val="none"/>
        <c:tickLblPos val="nextTo"/>
        <c:crossAx val="1934245168"/>
        <c:crosses val="autoZero"/>
        <c:crossBetween val="between"/>
        <c:majorUnit val="0.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4513957469087"/>
          <c:y val="4.5609767529058869E-2"/>
          <c:w val="0.83942032583764858"/>
          <c:h val="0.74894310086239224"/>
        </c:manualLayout>
      </c:layout>
      <c:lineChart>
        <c:grouping val="standard"/>
        <c:varyColors val="0"/>
        <c:ser>
          <c:idx val="5"/>
          <c:order val="0"/>
          <c:tx>
            <c:v>2021</c:v>
          </c:tx>
          <c:spPr>
            <a:ln w="38100">
              <a:solidFill>
                <a:srgbClr val="DAA52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Sheet1!$D$108:$D$159</c:f>
              <c:numCache>
                <c:formatCode>#,##0</c:formatCode>
                <c:ptCount val="52"/>
                <c:pt idx="0">
                  <c:v>222788</c:v>
                </c:pt>
                <c:pt idx="1">
                  <c:v>220715.33333333334</c:v>
                </c:pt>
                <c:pt idx="2">
                  <c:v>219513</c:v>
                </c:pt>
                <c:pt idx="3">
                  <c:v>219601.66666666666</c:v>
                </c:pt>
                <c:pt idx="4">
                  <c:v>226495.66666666666</c:v>
                </c:pt>
                <c:pt idx="5">
                  <c:v>228019.33333333334</c:v>
                </c:pt>
                <c:pt idx="6">
                  <c:v>217392.33333333334</c:v>
                </c:pt>
                <c:pt idx="7">
                  <c:v>214497.5</c:v>
                </c:pt>
                <c:pt idx="8">
                  <c:v>214750</c:v>
                </c:pt>
                <c:pt idx="9">
                  <c:v>214635.66666666666</c:v>
                </c:pt>
                <c:pt idx="10">
                  <c:v>215337.66666666666</c:v>
                </c:pt>
                <c:pt idx="11">
                  <c:v>218861.16666666666</c:v>
                </c:pt>
                <c:pt idx="12">
                  <c:v>228556.5</c:v>
                </c:pt>
                <c:pt idx="13">
                  <c:v>231576.33333333334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D-45B6-88E8-1DC1C08FFA8D}"/>
            </c:ext>
          </c:extLst>
        </c:ser>
        <c:ser>
          <c:idx val="1"/>
          <c:order val="1"/>
          <c:tx>
            <c:v>2019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Sheet1!$D$3:$D$54</c:f>
              <c:numCache>
                <c:formatCode>#,##0</c:formatCode>
                <c:ptCount val="52"/>
                <c:pt idx="0">
                  <c:v>252870.16666666666</c:v>
                </c:pt>
                <c:pt idx="1">
                  <c:v>251619.16666666666</c:v>
                </c:pt>
                <c:pt idx="2">
                  <c:v>250254.16666666666</c:v>
                </c:pt>
                <c:pt idx="3">
                  <c:v>247221.16666666666</c:v>
                </c:pt>
                <c:pt idx="4">
                  <c:v>241520.83333333334</c:v>
                </c:pt>
                <c:pt idx="5">
                  <c:v>246842.66666666666</c:v>
                </c:pt>
                <c:pt idx="6">
                  <c:v>251580.66666666666</c:v>
                </c:pt>
                <c:pt idx="7">
                  <c:v>250041.5</c:v>
                </c:pt>
                <c:pt idx="8">
                  <c:v>248667</c:v>
                </c:pt>
                <c:pt idx="9">
                  <c:v>246812.33333333334</c:v>
                </c:pt>
                <c:pt idx="10">
                  <c:v>246375.33333333334</c:v>
                </c:pt>
                <c:pt idx="11">
                  <c:v>245478.5</c:v>
                </c:pt>
                <c:pt idx="12">
                  <c:v>244080</c:v>
                </c:pt>
                <c:pt idx="13">
                  <c:v>243212.33333333334</c:v>
                </c:pt>
                <c:pt idx="14">
                  <c:v>244865</c:v>
                </c:pt>
                <c:pt idx="15">
                  <c:v>248818.33333333334</c:v>
                </c:pt>
                <c:pt idx="16">
                  <c:v>253384.66666666666</c:v>
                </c:pt>
                <c:pt idx="17">
                  <c:v>258684.5</c:v>
                </c:pt>
                <c:pt idx="18">
                  <c:v>261485.16666666666</c:v>
                </c:pt>
                <c:pt idx="19">
                  <c:v>263595.66666666669</c:v>
                </c:pt>
                <c:pt idx="20">
                  <c:v>263923.16666666669</c:v>
                </c:pt>
                <c:pt idx="21">
                  <c:v>259886.66666666666</c:v>
                </c:pt>
                <c:pt idx="22">
                  <c:v>256438.83333333334</c:v>
                </c:pt>
                <c:pt idx="23">
                  <c:v>254526.16666666666</c:v>
                </c:pt>
                <c:pt idx="24">
                  <c:v>254408.33333333334</c:v>
                </c:pt>
                <c:pt idx="25">
                  <c:v>253913.16666666666</c:v>
                </c:pt>
                <c:pt idx="26">
                  <c:v>246930.16666666666</c:v>
                </c:pt>
                <c:pt idx="27">
                  <c:v>250828.16666666666</c:v>
                </c:pt>
                <c:pt idx="28">
                  <c:v>252115.33333333334</c:v>
                </c:pt>
                <c:pt idx="29">
                  <c:v>252872.33333333334</c:v>
                </c:pt>
                <c:pt idx="30">
                  <c:v>254264.66666666666</c:v>
                </c:pt>
                <c:pt idx="31">
                  <c:v>254254.16666666666</c:v>
                </c:pt>
                <c:pt idx="32">
                  <c:v>261499.5</c:v>
                </c:pt>
                <c:pt idx="33">
                  <c:v>261532.83333333334</c:v>
                </c:pt>
                <c:pt idx="34">
                  <c:v>263841.83333333331</c:v>
                </c:pt>
                <c:pt idx="35">
                  <c:v>260039.16666666666</c:v>
                </c:pt>
                <c:pt idx="36">
                  <c:v>257743.66666666666</c:v>
                </c:pt>
                <c:pt idx="37">
                  <c:v>256003.66666666666</c:v>
                </c:pt>
                <c:pt idx="38">
                  <c:v>253695.33333333334</c:v>
                </c:pt>
                <c:pt idx="39">
                  <c:v>251316.33333333334</c:v>
                </c:pt>
                <c:pt idx="40">
                  <c:v>247178</c:v>
                </c:pt>
                <c:pt idx="41">
                  <c:v>248223</c:v>
                </c:pt>
                <c:pt idx="42">
                  <c:v>246685.83333333334</c:v>
                </c:pt>
                <c:pt idx="43">
                  <c:v>245782</c:v>
                </c:pt>
                <c:pt idx="44">
                  <c:v>245547.66666666666</c:v>
                </c:pt>
                <c:pt idx="45">
                  <c:v>244353</c:v>
                </c:pt>
                <c:pt idx="46">
                  <c:v>245689.33333333334</c:v>
                </c:pt>
                <c:pt idx="47">
                  <c:v>240672.33333333334</c:v>
                </c:pt>
                <c:pt idx="48">
                  <c:v>241529.16666666666</c:v>
                </c:pt>
                <c:pt idx="49">
                  <c:v>241234.83333333334</c:v>
                </c:pt>
                <c:pt idx="50">
                  <c:v>240544</c:v>
                </c:pt>
                <c:pt idx="51">
                  <c:v>232523.33333333334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D-45B6-88E8-1DC1C08FFA8D}"/>
            </c:ext>
          </c:extLst>
        </c:ser>
        <c:ser>
          <c:idx val="4"/>
          <c:order val="2"/>
          <c:tx>
            <c:v>2020</c:v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B8D-45B6-88E8-1DC1C08FFA8D}"/>
              </c:ext>
            </c:extLst>
          </c:dPt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Sheet1!$D$55:$D$107</c:f>
              <c:numCache>
                <c:formatCode>#,##0</c:formatCode>
                <c:ptCount val="53"/>
                <c:pt idx="0">
                  <c:v>226506.5</c:v>
                </c:pt>
                <c:pt idx="1">
                  <c:v>230520</c:v>
                </c:pt>
                <c:pt idx="2">
                  <c:v>228647.33333333334</c:v>
                </c:pt>
                <c:pt idx="3">
                  <c:v>226822.16666666666</c:v>
                </c:pt>
                <c:pt idx="4">
                  <c:v>226185</c:v>
                </c:pt>
                <c:pt idx="5">
                  <c:v>232952.66666666666</c:v>
                </c:pt>
                <c:pt idx="6">
                  <c:v>234933</c:v>
                </c:pt>
                <c:pt idx="7">
                  <c:v>233902</c:v>
                </c:pt>
                <c:pt idx="8">
                  <c:v>233556.83333333334</c:v>
                </c:pt>
                <c:pt idx="9">
                  <c:v>233112.5</c:v>
                </c:pt>
                <c:pt idx="10">
                  <c:v>230568.66666666666</c:v>
                </c:pt>
                <c:pt idx="11">
                  <c:v>229243</c:v>
                </c:pt>
                <c:pt idx="12">
                  <c:v>227913.16666666666</c:v>
                </c:pt>
                <c:pt idx="13">
                  <c:v>224303.66666666666</c:v>
                </c:pt>
                <c:pt idx="14">
                  <c:v>218235.5</c:v>
                </c:pt>
                <c:pt idx="15">
                  <c:v>211514.33333333334</c:v>
                </c:pt>
                <c:pt idx="16">
                  <c:v>205886.16666666666</c:v>
                </c:pt>
                <c:pt idx="17">
                  <c:v>200062.83333333334</c:v>
                </c:pt>
                <c:pt idx="18">
                  <c:v>194348</c:v>
                </c:pt>
                <c:pt idx="19">
                  <c:v>189869.33333333334</c:v>
                </c:pt>
                <c:pt idx="20">
                  <c:v>188516</c:v>
                </c:pt>
                <c:pt idx="21">
                  <c:v>186911.83333333334</c:v>
                </c:pt>
                <c:pt idx="22">
                  <c:v>186975.83333333334</c:v>
                </c:pt>
                <c:pt idx="23">
                  <c:v>188517</c:v>
                </c:pt>
                <c:pt idx="24">
                  <c:v>191296.83333333334</c:v>
                </c:pt>
                <c:pt idx="25">
                  <c:v>194144.66666666666</c:v>
                </c:pt>
                <c:pt idx="26">
                  <c:v>194499.33333333334</c:v>
                </c:pt>
                <c:pt idx="27">
                  <c:v>198121</c:v>
                </c:pt>
                <c:pt idx="28">
                  <c:v>201819.5</c:v>
                </c:pt>
                <c:pt idx="29">
                  <c:v>204608.5</c:v>
                </c:pt>
                <c:pt idx="30">
                  <c:v>207253.16666666666</c:v>
                </c:pt>
                <c:pt idx="31">
                  <c:v>210393.33333333334</c:v>
                </c:pt>
                <c:pt idx="32">
                  <c:v>215324.33333333334</c:v>
                </c:pt>
                <c:pt idx="33">
                  <c:v>220011.83333333334</c:v>
                </c:pt>
                <c:pt idx="34">
                  <c:v>221848.16666666666</c:v>
                </c:pt>
                <c:pt idx="35">
                  <c:v>223036</c:v>
                </c:pt>
                <c:pt idx="36">
                  <c:v>222444.5</c:v>
                </c:pt>
                <c:pt idx="37">
                  <c:v>223501.83333333334</c:v>
                </c:pt>
                <c:pt idx="38">
                  <c:v>223800.66666666666</c:v>
                </c:pt>
                <c:pt idx="39">
                  <c:v>224208.16666666666</c:v>
                </c:pt>
                <c:pt idx="40">
                  <c:v>225085</c:v>
                </c:pt>
                <c:pt idx="41">
                  <c:v>225840</c:v>
                </c:pt>
                <c:pt idx="42">
                  <c:v>228073.5</c:v>
                </c:pt>
                <c:pt idx="43">
                  <c:v>228198.5</c:v>
                </c:pt>
                <c:pt idx="44">
                  <c:v>228887.83333333334</c:v>
                </c:pt>
                <c:pt idx="45">
                  <c:v>228866.66666666666</c:v>
                </c:pt>
                <c:pt idx="46">
                  <c:v>229285.66666666666</c:v>
                </c:pt>
                <c:pt idx="47">
                  <c:v>225862.33333333334</c:v>
                </c:pt>
                <c:pt idx="48">
                  <c:v>228769.5</c:v>
                </c:pt>
                <c:pt idx="49">
                  <c:v>230562.16666666666</c:v>
                </c:pt>
                <c:pt idx="50">
                  <c:v>230988.16666666666</c:v>
                </c:pt>
                <c:pt idx="51">
                  <c:v>223135.33333333334</c:v>
                </c:pt>
                <c:pt idx="52">
                  <c:v>217935.33333333334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D-45B6-88E8-1DC1C08FF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6800"/>
        <c:axId val="14543488"/>
      </c:lineChart>
      <c:catAx>
        <c:axId val="143168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4543488"/>
        <c:crossesAt val="0"/>
        <c:auto val="1"/>
        <c:lblAlgn val="ctr"/>
        <c:lblOffset val="100"/>
        <c:noMultiLvlLbl val="0"/>
      </c:catAx>
      <c:valAx>
        <c:axId val="14543488"/>
        <c:scaling>
          <c:orientation val="minMax"/>
          <c:max val="280000"/>
          <c:min val="180000"/>
        </c:scaling>
        <c:delete val="0"/>
        <c:axPos val="l"/>
        <c:majorGridlines>
          <c:spPr>
            <a:ln w="2669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0674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16800"/>
        <c:crosses val="autoZero"/>
        <c:crossBetween val="between"/>
      </c:valAx>
      <c:spPr>
        <a:noFill/>
        <a:ln w="1067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4513957469087"/>
          <c:y val="4.5609767529058869E-2"/>
          <c:w val="0.83942032583764858"/>
          <c:h val="0.74894310086239224"/>
        </c:manualLayout>
      </c:layout>
      <c:lineChart>
        <c:grouping val="standard"/>
        <c:varyColors val="0"/>
        <c:ser>
          <c:idx val="5"/>
          <c:order val="0"/>
          <c:tx>
            <c:v>2021</c:v>
          </c:tx>
          <c:spPr>
            <a:ln w="38100">
              <a:solidFill>
                <a:srgbClr val="DAA52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Sheet1!$D$108:$D$159</c:f>
              <c:numCache>
                <c:formatCode>#,##0</c:formatCode>
                <c:ptCount val="52"/>
                <c:pt idx="0">
                  <c:v>270724</c:v>
                </c:pt>
                <c:pt idx="1">
                  <c:v>270520.66666666669</c:v>
                </c:pt>
                <c:pt idx="2">
                  <c:v>268859.83333333331</c:v>
                </c:pt>
                <c:pt idx="3">
                  <c:v>268835.83333333331</c:v>
                </c:pt>
                <c:pt idx="4">
                  <c:v>277059.16666666669</c:v>
                </c:pt>
                <c:pt idx="5">
                  <c:v>285284.16666666669</c:v>
                </c:pt>
                <c:pt idx="6">
                  <c:v>271353</c:v>
                </c:pt>
                <c:pt idx="7">
                  <c:v>267228.16666666669</c:v>
                </c:pt>
                <c:pt idx="8">
                  <c:v>264659.83333333331</c:v>
                </c:pt>
                <c:pt idx="9">
                  <c:v>264781.33333333331</c:v>
                </c:pt>
                <c:pt idx="10">
                  <c:v>266997.66666666669</c:v>
                </c:pt>
                <c:pt idx="11">
                  <c:v>270348.83333333331</c:v>
                </c:pt>
                <c:pt idx="12">
                  <c:v>283596.5</c:v>
                </c:pt>
                <c:pt idx="13">
                  <c:v>285125.83333333331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D-45B6-88E8-1DC1C08FFA8D}"/>
            </c:ext>
          </c:extLst>
        </c:ser>
        <c:ser>
          <c:idx val="1"/>
          <c:order val="1"/>
          <c:tx>
            <c:v>2019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Sheet1!$D$3:$D$54</c:f>
              <c:numCache>
                <c:formatCode>#,##0</c:formatCode>
                <c:ptCount val="52"/>
                <c:pt idx="0">
                  <c:v>267345</c:v>
                </c:pt>
                <c:pt idx="1">
                  <c:v>266560.83333333331</c:v>
                </c:pt>
                <c:pt idx="2">
                  <c:v>263399</c:v>
                </c:pt>
                <c:pt idx="3">
                  <c:v>258681</c:v>
                </c:pt>
                <c:pt idx="4">
                  <c:v>252916.5</c:v>
                </c:pt>
                <c:pt idx="5">
                  <c:v>265613.33333333331</c:v>
                </c:pt>
                <c:pt idx="6">
                  <c:v>275512.16666666669</c:v>
                </c:pt>
                <c:pt idx="7">
                  <c:v>271652.66666666669</c:v>
                </c:pt>
                <c:pt idx="8">
                  <c:v>270546</c:v>
                </c:pt>
                <c:pt idx="9">
                  <c:v>270176.83333333331</c:v>
                </c:pt>
                <c:pt idx="10">
                  <c:v>271027.5</c:v>
                </c:pt>
                <c:pt idx="11">
                  <c:v>269139.83333333331</c:v>
                </c:pt>
                <c:pt idx="12">
                  <c:v>268198</c:v>
                </c:pt>
                <c:pt idx="13">
                  <c:v>267038.16666666669</c:v>
                </c:pt>
                <c:pt idx="14">
                  <c:v>265329</c:v>
                </c:pt>
                <c:pt idx="15">
                  <c:v>264204.66666666669</c:v>
                </c:pt>
                <c:pt idx="16">
                  <c:v>265062.16666666669</c:v>
                </c:pt>
                <c:pt idx="17">
                  <c:v>265108.5</c:v>
                </c:pt>
                <c:pt idx="18">
                  <c:v>265535.66666666669</c:v>
                </c:pt>
                <c:pt idx="19">
                  <c:v>267301.83333333331</c:v>
                </c:pt>
                <c:pt idx="20">
                  <c:v>267405.16666666669</c:v>
                </c:pt>
                <c:pt idx="21">
                  <c:v>263581.66666666669</c:v>
                </c:pt>
                <c:pt idx="22">
                  <c:v>263663.5</c:v>
                </c:pt>
                <c:pt idx="23">
                  <c:v>264352.66666666669</c:v>
                </c:pt>
                <c:pt idx="24">
                  <c:v>263792.16666666669</c:v>
                </c:pt>
                <c:pt idx="25">
                  <c:v>264185.33333333331</c:v>
                </c:pt>
                <c:pt idx="26">
                  <c:v>257473.33333333334</c:v>
                </c:pt>
                <c:pt idx="27">
                  <c:v>261801.66666666666</c:v>
                </c:pt>
                <c:pt idx="28">
                  <c:v>262674.33333333331</c:v>
                </c:pt>
                <c:pt idx="29">
                  <c:v>263039.16666666669</c:v>
                </c:pt>
                <c:pt idx="30">
                  <c:v>264345.66666666669</c:v>
                </c:pt>
                <c:pt idx="31">
                  <c:v>264391</c:v>
                </c:pt>
                <c:pt idx="32">
                  <c:v>271943.83333333331</c:v>
                </c:pt>
                <c:pt idx="33">
                  <c:v>272662.16666666669</c:v>
                </c:pt>
                <c:pt idx="34">
                  <c:v>272956</c:v>
                </c:pt>
                <c:pt idx="35">
                  <c:v>265872.5</c:v>
                </c:pt>
                <c:pt idx="36">
                  <c:v>265758.33333333331</c:v>
                </c:pt>
                <c:pt idx="37">
                  <c:v>266739.66666666669</c:v>
                </c:pt>
                <c:pt idx="38">
                  <c:v>267713.66666666669</c:v>
                </c:pt>
                <c:pt idx="39">
                  <c:v>267146.33333333331</c:v>
                </c:pt>
                <c:pt idx="40">
                  <c:v>266090</c:v>
                </c:pt>
                <c:pt idx="41">
                  <c:v>271440.33333333331</c:v>
                </c:pt>
                <c:pt idx="42">
                  <c:v>270673.16666666669</c:v>
                </c:pt>
                <c:pt idx="43">
                  <c:v>268476.33333333331</c:v>
                </c:pt>
                <c:pt idx="44">
                  <c:v>266390.83333333331</c:v>
                </c:pt>
                <c:pt idx="45">
                  <c:v>265311.83333333331</c:v>
                </c:pt>
                <c:pt idx="46">
                  <c:v>265819.66666666669</c:v>
                </c:pt>
                <c:pt idx="47">
                  <c:v>259047.33333333334</c:v>
                </c:pt>
                <c:pt idx="48">
                  <c:v>258905.16666666666</c:v>
                </c:pt>
                <c:pt idx="49">
                  <c:v>261008</c:v>
                </c:pt>
                <c:pt idx="50">
                  <c:v>260365.5</c:v>
                </c:pt>
                <c:pt idx="51">
                  <c:v>247123.83333333334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D-45B6-88E8-1DC1C08FFA8D}"/>
            </c:ext>
          </c:extLst>
        </c:ser>
        <c:ser>
          <c:idx val="4"/>
          <c:order val="2"/>
          <c:tx>
            <c:v>2020</c:v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B8D-45B6-88E8-1DC1C08FFA8D}"/>
              </c:ext>
            </c:extLst>
          </c:dPt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Sheet1!$D$55:$D$107</c:f>
              <c:numCache>
                <c:formatCode>#,##0</c:formatCode>
                <c:ptCount val="53"/>
                <c:pt idx="0">
                  <c:v>235188.5</c:v>
                </c:pt>
                <c:pt idx="1">
                  <c:v>241979.83333333334</c:v>
                </c:pt>
                <c:pt idx="2">
                  <c:v>240881.66666666666</c:v>
                </c:pt>
                <c:pt idx="3">
                  <c:v>236824.66666666666</c:v>
                </c:pt>
                <c:pt idx="4">
                  <c:v>237875.66666666666</c:v>
                </c:pt>
                <c:pt idx="5">
                  <c:v>249720.33333333334</c:v>
                </c:pt>
                <c:pt idx="6">
                  <c:v>258592.83333333334</c:v>
                </c:pt>
                <c:pt idx="7">
                  <c:v>256478.66666666666</c:v>
                </c:pt>
                <c:pt idx="8">
                  <c:v>253266.83333333334</c:v>
                </c:pt>
                <c:pt idx="9">
                  <c:v>249864.83333333334</c:v>
                </c:pt>
                <c:pt idx="10">
                  <c:v>244554.5</c:v>
                </c:pt>
                <c:pt idx="11">
                  <c:v>241671.83333333334</c:v>
                </c:pt>
                <c:pt idx="12">
                  <c:v>238048.66666666666</c:v>
                </c:pt>
                <c:pt idx="13">
                  <c:v>232775.16666666666</c:v>
                </c:pt>
                <c:pt idx="14">
                  <c:v>227886.16666666666</c:v>
                </c:pt>
                <c:pt idx="15">
                  <c:v>224741.5</c:v>
                </c:pt>
                <c:pt idx="16">
                  <c:v>222249.83333333334</c:v>
                </c:pt>
                <c:pt idx="17">
                  <c:v>220892</c:v>
                </c:pt>
                <c:pt idx="18">
                  <c:v>220469.66666666666</c:v>
                </c:pt>
                <c:pt idx="19">
                  <c:v>222722.33333333334</c:v>
                </c:pt>
                <c:pt idx="20">
                  <c:v>226773.83333333334</c:v>
                </c:pt>
                <c:pt idx="21">
                  <c:v>227116.5</c:v>
                </c:pt>
                <c:pt idx="22">
                  <c:v>230227.16666666666</c:v>
                </c:pt>
                <c:pt idx="23">
                  <c:v>234075.5</c:v>
                </c:pt>
                <c:pt idx="24">
                  <c:v>238750.5</c:v>
                </c:pt>
                <c:pt idx="25">
                  <c:v>243125</c:v>
                </c:pt>
                <c:pt idx="26">
                  <c:v>244316</c:v>
                </c:pt>
                <c:pt idx="27">
                  <c:v>249590.66666666666</c:v>
                </c:pt>
                <c:pt idx="28">
                  <c:v>253963.16666666666</c:v>
                </c:pt>
                <c:pt idx="29">
                  <c:v>256514.16666666666</c:v>
                </c:pt>
                <c:pt idx="30">
                  <c:v>258984.5</c:v>
                </c:pt>
                <c:pt idx="31">
                  <c:v>262169</c:v>
                </c:pt>
                <c:pt idx="32">
                  <c:v>267667</c:v>
                </c:pt>
                <c:pt idx="33">
                  <c:v>273949.83333333331</c:v>
                </c:pt>
                <c:pt idx="34">
                  <c:v>276565.16666666669</c:v>
                </c:pt>
                <c:pt idx="35">
                  <c:v>280095</c:v>
                </c:pt>
                <c:pt idx="36">
                  <c:v>278489.33333333331</c:v>
                </c:pt>
                <c:pt idx="37">
                  <c:v>281525.16666666669</c:v>
                </c:pt>
                <c:pt idx="38">
                  <c:v>284180.83333333331</c:v>
                </c:pt>
                <c:pt idx="39">
                  <c:v>284414.5</c:v>
                </c:pt>
                <c:pt idx="40">
                  <c:v>285561.83333333331</c:v>
                </c:pt>
                <c:pt idx="41">
                  <c:v>286327.83333333331</c:v>
                </c:pt>
                <c:pt idx="42">
                  <c:v>292072.33333333331</c:v>
                </c:pt>
                <c:pt idx="43">
                  <c:v>291751</c:v>
                </c:pt>
                <c:pt idx="44">
                  <c:v>291684.66666666669</c:v>
                </c:pt>
                <c:pt idx="45">
                  <c:v>293156</c:v>
                </c:pt>
                <c:pt idx="46">
                  <c:v>295096.16666666669</c:v>
                </c:pt>
                <c:pt idx="47">
                  <c:v>287524.33333333331</c:v>
                </c:pt>
                <c:pt idx="48">
                  <c:v>287875.5</c:v>
                </c:pt>
                <c:pt idx="49">
                  <c:v>290321.33333333331</c:v>
                </c:pt>
                <c:pt idx="50">
                  <c:v>289608.16666666669</c:v>
                </c:pt>
                <c:pt idx="51">
                  <c:v>277069.16666666669</c:v>
                </c:pt>
                <c:pt idx="52">
                  <c:v>263499.83333333331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D-45B6-88E8-1DC1C08FF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6800"/>
        <c:axId val="14543488"/>
      </c:lineChart>
      <c:catAx>
        <c:axId val="143168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4543488"/>
        <c:crossesAt val="0"/>
        <c:auto val="1"/>
        <c:lblAlgn val="ctr"/>
        <c:lblOffset val="100"/>
        <c:noMultiLvlLbl val="0"/>
      </c:catAx>
      <c:valAx>
        <c:axId val="14543488"/>
        <c:scaling>
          <c:orientation val="minMax"/>
          <c:max val="305000"/>
          <c:min val="200000"/>
        </c:scaling>
        <c:delete val="0"/>
        <c:axPos val="l"/>
        <c:majorGridlines>
          <c:spPr>
            <a:ln w="2669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0674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16800"/>
        <c:crosses val="autoZero"/>
        <c:crossBetween val="between"/>
        <c:majorUnit val="15000"/>
      </c:valAx>
      <c:spPr>
        <a:noFill/>
        <a:ln w="1067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4513957469087"/>
          <c:y val="4.5609767529058869E-2"/>
          <c:w val="0.83942032583764858"/>
          <c:h val="0.74894310086239224"/>
        </c:manualLayout>
      </c:layout>
      <c:lineChart>
        <c:grouping val="standard"/>
        <c:varyColors val="0"/>
        <c:ser>
          <c:idx val="5"/>
          <c:order val="0"/>
          <c:tx>
            <c:v>2021</c:v>
          </c:tx>
          <c:spPr>
            <a:ln w="38100">
              <a:solidFill>
                <a:srgbClr val="DAA52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Sheet1!$D$108:$D$159</c:f>
              <c:numCache>
                <c:formatCode>#,##0</c:formatCode>
                <c:ptCount val="52"/>
                <c:pt idx="0">
                  <c:v>59603.166666666664</c:v>
                </c:pt>
                <c:pt idx="1">
                  <c:v>58348.666666666664</c:v>
                </c:pt>
                <c:pt idx="2">
                  <c:v>58298.166666666664</c:v>
                </c:pt>
                <c:pt idx="3">
                  <c:v>58180.666666666664</c:v>
                </c:pt>
                <c:pt idx="4">
                  <c:v>59735.5</c:v>
                </c:pt>
                <c:pt idx="5">
                  <c:v>59648.5</c:v>
                </c:pt>
                <c:pt idx="6">
                  <c:v>57642.666666666664</c:v>
                </c:pt>
                <c:pt idx="7">
                  <c:v>57804.166666666664</c:v>
                </c:pt>
                <c:pt idx="8">
                  <c:v>58163.833333333336</c:v>
                </c:pt>
                <c:pt idx="9">
                  <c:v>58613.333333333336</c:v>
                </c:pt>
                <c:pt idx="10">
                  <c:v>58570.833333333336</c:v>
                </c:pt>
                <c:pt idx="11">
                  <c:v>59734</c:v>
                </c:pt>
                <c:pt idx="12">
                  <c:v>61553.333333333336</c:v>
                </c:pt>
                <c:pt idx="13">
                  <c:v>62137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D-45B6-88E8-1DC1C08FFA8D}"/>
            </c:ext>
          </c:extLst>
        </c:ser>
        <c:ser>
          <c:idx val="1"/>
          <c:order val="1"/>
          <c:tx>
            <c:v>2019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Sheet1!$D$3:$D$54</c:f>
              <c:numCache>
                <c:formatCode>#,##0</c:formatCode>
                <c:ptCount val="52"/>
                <c:pt idx="0">
                  <c:v>83480.833333333328</c:v>
                </c:pt>
                <c:pt idx="1">
                  <c:v>83342.5</c:v>
                </c:pt>
                <c:pt idx="2">
                  <c:v>83217.833333333328</c:v>
                </c:pt>
                <c:pt idx="3">
                  <c:v>81816.833333333328</c:v>
                </c:pt>
                <c:pt idx="4">
                  <c:v>78814.333333333328</c:v>
                </c:pt>
                <c:pt idx="5">
                  <c:v>80016</c:v>
                </c:pt>
                <c:pt idx="6">
                  <c:v>81571.333333333328</c:v>
                </c:pt>
                <c:pt idx="7">
                  <c:v>81523</c:v>
                </c:pt>
                <c:pt idx="8">
                  <c:v>79993.833333333328</c:v>
                </c:pt>
                <c:pt idx="9">
                  <c:v>78973</c:v>
                </c:pt>
                <c:pt idx="10">
                  <c:v>78354.333333333328</c:v>
                </c:pt>
                <c:pt idx="11">
                  <c:v>76626.666666666672</c:v>
                </c:pt>
                <c:pt idx="12">
                  <c:v>73419.5</c:v>
                </c:pt>
                <c:pt idx="13">
                  <c:v>71473.833333333328</c:v>
                </c:pt>
                <c:pt idx="14">
                  <c:v>72009.333333333328</c:v>
                </c:pt>
                <c:pt idx="15">
                  <c:v>73249.666666666672</c:v>
                </c:pt>
                <c:pt idx="16">
                  <c:v>74732</c:v>
                </c:pt>
                <c:pt idx="17">
                  <c:v>77955.5</c:v>
                </c:pt>
                <c:pt idx="18">
                  <c:v>81235</c:v>
                </c:pt>
                <c:pt idx="19">
                  <c:v>82325.666666666672</c:v>
                </c:pt>
                <c:pt idx="20">
                  <c:v>81900</c:v>
                </c:pt>
                <c:pt idx="21">
                  <c:v>79686.166666666672</c:v>
                </c:pt>
                <c:pt idx="22">
                  <c:v>78134.333333333328</c:v>
                </c:pt>
                <c:pt idx="23">
                  <c:v>76977.333333333328</c:v>
                </c:pt>
                <c:pt idx="24">
                  <c:v>76661.666666666672</c:v>
                </c:pt>
                <c:pt idx="25">
                  <c:v>76145</c:v>
                </c:pt>
                <c:pt idx="26">
                  <c:v>72870.5</c:v>
                </c:pt>
                <c:pt idx="27">
                  <c:v>74572.166666666672</c:v>
                </c:pt>
                <c:pt idx="28">
                  <c:v>75738.166666666672</c:v>
                </c:pt>
                <c:pt idx="29">
                  <c:v>76333.333333333328</c:v>
                </c:pt>
                <c:pt idx="30">
                  <c:v>77133.833333333328</c:v>
                </c:pt>
                <c:pt idx="31">
                  <c:v>76951.5</c:v>
                </c:pt>
                <c:pt idx="32">
                  <c:v>81196.166666666672</c:v>
                </c:pt>
                <c:pt idx="33">
                  <c:v>81283.5</c:v>
                </c:pt>
                <c:pt idx="34">
                  <c:v>82609.166666666672</c:v>
                </c:pt>
                <c:pt idx="35">
                  <c:v>82284.333333333328</c:v>
                </c:pt>
                <c:pt idx="36">
                  <c:v>81827.833333333328</c:v>
                </c:pt>
                <c:pt idx="37">
                  <c:v>82047.833333333328</c:v>
                </c:pt>
                <c:pt idx="38">
                  <c:v>81028.5</c:v>
                </c:pt>
                <c:pt idx="39">
                  <c:v>80256.333333333328</c:v>
                </c:pt>
                <c:pt idx="40">
                  <c:v>78126.166666666672</c:v>
                </c:pt>
                <c:pt idx="41">
                  <c:v>77413.833333333328</c:v>
                </c:pt>
                <c:pt idx="42">
                  <c:v>76163.166666666672</c:v>
                </c:pt>
                <c:pt idx="43">
                  <c:v>75116</c:v>
                </c:pt>
                <c:pt idx="44">
                  <c:v>74485.5</c:v>
                </c:pt>
                <c:pt idx="45">
                  <c:v>73779.833333333328</c:v>
                </c:pt>
                <c:pt idx="46">
                  <c:v>74090.666666666672</c:v>
                </c:pt>
                <c:pt idx="47">
                  <c:v>72871.5</c:v>
                </c:pt>
                <c:pt idx="48">
                  <c:v>72777.333333333328</c:v>
                </c:pt>
                <c:pt idx="49">
                  <c:v>72769</c:v>
                </c:pt>
                <c:pt idx="50">
                  <c:v>72197.666666666672</c:v>
                </c:pt>
                <c:pt idx="51">
                  <c:v>70162.833333333328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D-45B6-88E8-1DC1C08FFA8D}"/>
            </c:ext>
          </c:extLst>
        </c:ser>
        <c:ser>
          <c:idx val="4"/>
          <c:order val="2"/>
          <c:tx>
            <c:v>2020</c:v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B8D-45B6-88E8-1DC1C08FFA8D}"/>
              </c:ext>
            </c:extLst>
          </c:dPt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Sheet1!$D$55:$D$107</c:f>
              <c:numCache>
                <c:formatCode>#,##0</c:formatCode>
                <c:ptCount val="53"/>
                <c:pt idx="0">
                  <c:v>69182.666666666672</c:v>
                </c:pt>
                <c:pt idx="1">
                  <c:v>69702.666666666672</c:v>
                </c:pt>
                <c:pt idx="2">
                  <c:v>69293.833333333328</c:v>
                </c:pt>
                <c:pt idx="3">
                  <c:v>68626.333333333328</c:v>
                </c:pt>
                <c:pt idx="4">
                  <c:v>68142.666666666672</c:v>
                </c:pt>
                <c:pt idx="5">
                  <c:v>68918.333333333328</c:v>
                </c:pt>
                <c:pt idx="6">
                  <c:v>67789.5</c:v>
                </c:pt>
                <c:pt idx="7">
                  <c:v>66578.333333333328</c:v>
                </c:pt>
                <c:pt idx="8">
                  <c:v>65220.166666666664</c:v>
                </c:pt>
                <c:pt idx="9">
                  <c:v>63598.5</c:v>
                </c:pt>
                <c:pt idx="10">
                  <c:v>61305.666666666664</c:v>
                </c:pt>
                <c:pt idx="11">
                  <c:v>59828.833333333336</c:v>
                </c:pt>
                <c:pt idx="12">
                  <c:v>59415.666666666664</c:v>
                </c:pt>
                <c:pt idx="13">
                  <c:v>58466.833333333336</c:v>
                </c:pt>
                <c:pt idx="14">
                  <c:v>56878.166666666664</c:v>
                </c:pt>
                <c:pt idx="15">
                  <c:v>55166.5</c:v>
                </c:pt>
                <c:pt idx="16">
                  <c:v>53961.5</c:v>
                </c:pt>
                <c:pt idx="17">
                  <c:v>52238.166666666664</c:v>
                </c:pt>
                <c:pt idx="18">
                  <c:v>49895.5</c:v>
                </c:pt>
                <c:pt idx="19">
                  <c:v>47870.166666666664</c:v>
                </c:pt>
                <c:pt idx="20">
                  <c:v>46915.166666666664</c:v>
                </c:pt>
                <c:pt idx="21">
                  <c:v>46535.333333333336</c:v>
                </c:pt>
                <c:pt idx="22">
                  <c:v>46628.833333333336</c:v>
                </c:pt>
                <c:pt idx="23">
                  <c:v>47333.5</c:v>
                </c:pt>
                <c:pt idx="24">
                  <c:v>48313</c:v>
                </c:pt>
                <c:pt idx="25">
                  <c:v>49180.5</c:v>
                </c:pt>
                <c:pt idx="26">
                  <c:v>49525</c:v>
                </c:pt>
                <c:pt idx="27">
                  <c:v>50448.333333333336</c:v>
                </c:pt>
                <c:pt idx="28">
                  <c:v>51700.5</c:v>
                </c:pt>
                <c:pt idx="29">
                  <c:v>52989.666666666664</c:v>
                </c:pt>
                <c:pt idx="30">
                  <c:v>54167.333333333336</c:v>
                </c:pt>
                <c:pt idx="31">
                  <c:v>55561.833333333336</c:v>
                </c:pt>
                <c:pt idx="32">
                  <c:v>57218.666666666664</c:v>
                </c:pt>
                <c:pt idx="33">
                  <c:v>59354.666666666664</c:v>
                </c:pt>
                <c:pt idx="34">
                  <c:v>60474.166666666664</c:v>
                </c:pt>
                <c:pt idx="35">
                  <c:v>60986.333333333336</c:v>
                </c:pt>
                <c:pt idx="36">
                  <c:v>61123</c:v>
                </c:pt>
                <c:pt idx="37">
                  <c:v>61477.666666666664</c:v>
                </c:pt>
                <c:pt idx="38">
                  <c:v>61369.166666666664</c:v>
                </c:pt>
                <c:pt idx="39">
                  <c:v>60406.166666666664</c:v>
                </c:pt>
                <c:pt idx="40">
                  <c:v>60291.166666666664</c:v>
                </c:pt>
                <c:pt idx="41">
                  <c:v>60147.333333333336</c:v>
                </c:pt>
                <c:pt idx="42">
                  <c:v>59690.333333333336</c:v>
                </c:pt>
                <c:pt idx="43">
                  <c:v>59211.833333333336</c:v>
                </c:pt>
                <c:pt idx="44">
                  <c:v>59339.666666666664</c:v>
                </c:pt>
                <c:pt idx="45">
                  <c:v>59621.666666666664</c:v>
                </c:pt>
                <c:pt idx="46">
                  <c:v>59755.5</c:v>
                </c:pt>
                <c:pt idx="47">
                  <c:v>59721.5</c:v>
                </c:pt>
                <c:pt idx="48">
                  <c:v>60997.5</c:v>
                </c:pt>
                <c:pt idx="49">
                  <c:v>61862.833333333336</c:v>
                </c:pt>
                <c:pt idx="50">
                  <c:v>62383.333333333336</c:v>
                </c:pt>
                <c:pt idx="51">
                  <c:v>60771.333333333336</c:v>
                </c:pt>
                <c:pt idx="52">
                  <c:v>59435.666666666664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D-45B6-88E8-1DC1C08FF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6800"/>
        <c:axId val="14543488"/>
      </c:lineChart>
      <c:catAx>
        <c:axId val="143168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crossAx val="14543488"/>
        <c:crossesAt val="0"/>
        <c:auto val="1"/>
        <c:lblAlgn val="ctr"/>
        <c:lblOffset val="100"/>
        <c:noMultiLvlLbl val="0"/>
      </c:catAx>
      <c:valAx>
        <c:axId val="14543488"/>
        <c:scaling>
          <c:orientation val="minMax"/>
          <c:min val="30000"/>
        </c:scaling>
        <c:delete val="0"/>
        <c:axPos val="l"/>
        <c:majorGridlines>
          <c:spPr>
            <a:ln w="2669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0674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16800"/>
        <c:crosses val="autoZero"/>
        <c:crossBetween val="between"/>
      </c:valAx>
      <c:spPr>
        <a:noFill/>
        <a:ln w="1067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6515132247997"/>
          <c:y val="3.9078245138852719E-2"/>
          <c:w val="0.82444267054024212"/>
          <c:h val="0.85774282697801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05-42E2-AF3D-167B78C31A5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05-42E2-AF3D-167B78C31A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05-42E2-AF3D-167B78C31A5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05-42E2-AF3D-167B78C31A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305-42E2-AF3D-167B78C31A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305-42E2-AF3D-167B78C31A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305-42E2-AF3D-167B78C31A5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305-42E2-AF3D-167B78C31A5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305-42E2-AF3D-167B78C31A5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305-42E2-AF3D-167B78C31A5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305-42E2-AF3D-167B78C31A5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305-42E2-AF3D-167B78C31A5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305-42E2-AF3D-167B78C31A57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305-42E2-AF3D-167B78C31A57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305-42E2-AF3D-167B78C31A57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305-42E2-AF3D-167B78C31A57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7305-42E2-AF3D-167B78C31A57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7305-42E2-AF3D-167B78C31A57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7305-42E2-AF3D-167B78C31A57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7305-42E2-AF3D-167B78C31A57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7305-42E2-AF3D-167B78C31A57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7305-42E2-AF3D-167B78C31A57}"/>
              </c:ext>
            </c:extLst>
          </c:dPt>
          <c:dPt>
            <c:idx val="2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7305-42E2-AF3D-167B78C31A57}"/>
              </c:ext>
            </c:extLst>
          </c:dPt>
          <c:dPt>
            <c:idx val="2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7305-42E2-AF3D-167B78C31A5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7305-42E2-AF3D-167B78C31A5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7305-42E2-AF3D-167B78C31A57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7305-42E2-AF3D-167B78C31A5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7305-42E2-AF3D-167B78C31A57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7305-42E2-AF3D-167B78C31A5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7305-42E2-AF3D-167B78C31A5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7305-42E2-AF3D-167B78C31A57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7305-42E2-AF3D-167B78C31A57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7305-42E2-AF3D-167B78C31A57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7305-42E2-AF3D-167B78C31A57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7305-42E2-AF3D-167B78C31A57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7305-42E2-AF3D-167B78C31A57}"/>
              </c:ext>
            </c:extLst>
          </c:dPt>
          <c:dPt>
            <c:idx val="3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7305-42E2-AF3D-167B78C31A57}"/>
              </c:ext>
            </c:extLst>
          </c:dPt>
          <c:dPt>
            <c:idx val="3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7305-42E2-AF3D-167B78C31A57}"/>
              </c:ext>
            </c:extLst>
          </c:dPt>
          <c:dPt>
            <c:idx val="3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7305-42E2-AF3D-167B78C31A57}"/>
              </c:ext>
            </c:extLst>
          </c:dPt>
          <c:dPt>
            <c:idx val="3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7305-42E2-AF3D-167B78C31A57}"/>
              </c:ext>
            </c:extLst>
          </c:dPt>
          <c:dPt>
            <c:idx val="4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7305-42E2-AF3D-167B78C31A57}"/>
              </c:ext>
            </c:extLst>
          </c:dPt>
          <c:dPt>
            <c:idx val="4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7305-42E2-AF3D-167B78C31A57}"/>
              </c:ext>
            </c:extLst>
          </c:dPt>
          <c:dPt>
            <c:idx val="4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7305-42E2-AF3D-167B78C31A57}"/>
              </c:ext>
            </c:extLst>
          </c:dPt>
          <c:dPt>
            <c:idx val="4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7305-42E2-AF3D-167B78C31A57}"/>
              </c:ext>
            </c:extLst>
          </c:dPt>
          <c:dPt>
            <c:idx val="4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7305-42E2-AF3D-167B78C31A57}"/>
              </c:ext>
            </c:extLst>
          </c:dPt>
          <c:dPt>
            <c:idx val="4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3-7305-42E2-AF3D-167B78C31A57}"/>
              </c:ext>
            </c:extLst>
          </c:dPt>
          <c:dPt>
            <c:idx val="4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5-7305-42E2-AF3D-167B78C31A57}"/>
              </c:ext>
            </c:extLst>
          </c:dPt>
          <c:dPt>
            <c:idx val="4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7-7305-42E2-AF3D-167B78C31A57}"/>
              </c:ext>
            </c:extLst>
          </c:dPt>
          <c:dPt>
            <c:idx val="4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8-7305-42E2-AF3D-167B78C31A57}"/>
              </c:ext>
            </c:extLst>
          </c:dPt>
          <c:dPt>
            <c:idx val="4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9-7305-42E2-AF3D-167B78C31A57}"/>
              </c:ext>
            </c:extLst>
          </c:dPt>
          <c:dPt>
            <c:idx val="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A-7305-42E2-AF3D-167B78C31A57}"/>
              </c:ext>
            </c:extLst>
          </c:dPt>
          <c:dPt>
            <c:idx val="5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B-7305-42E2-AF3D-167B78C31A57}"/>
              </c:ext>
            </c:extLst>
          </c:dPt>
          <c:dPt>
            <c:idx val="5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C-7305-42E2-AF3D-167B78C31A57}"/>
              </c:ext>
            </c:extLst>
          </c:dPt>
          <c:dPt>
            <c:idx val="5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D-7305-42E2-AF3D-167B78C31A57}"/>
              </c:ext>
            </c:extLst>
          </c:dPt>
          <c:dPt>
            <c:idx val="5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E-7305-42E2-AF3D-167B78C31A57}"/>
              </c:ext>
            </c:extLst>
          </c:dPt>
          <c:dPt>
            <c:idx val="5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F-7305-42E2-AF3D-167B78C31A57}"/>
              </c:ext>
            </c:extLst>
          </c:dPt>
          <c:dPt>
            <c:idx val="5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0-7305-42E2-AF3D-167B78C31A57}"/>
              </c:ext>
            </c:extLst>
          </c:dPt>
          <c:dPt>
            <c:idx val="5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1-7305-42E2-AF3D-167B78C31A57}"/>
              </c:ext>
            </c:extLst>
          </c:dPt>
          <c:dPt>
            <c:idx val="5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2-7305-42E2-AF3D-167B78C31A57}"/>
              </c:ext>
            </c:extLst>
          </c:dPt>
          <c:dPt>
            <c:idx val="5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53-7305-42E2-AF3D-167B78C31A57}"/>
              </c:ext>
            </c:extLst>
          </c:dPt>
          <c:dPt>
            <c:idx val="6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5-7305-42E2-AF3D-167B78C31A57}"/>
              </c:ext>
            </c:extLst>
          </c:dPt>
          <c:dPt>
            <c:idx val="6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7-7305-42E2-AF3D-167B78C31A57}"/>
              </c:ext>
            </c:extLst>
          </c:dPt>
          <c:dPt>
            <c:idx val="6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9-7305-42E2-AF3D-167B78C31A57}"/>
              </c:ext>
            </c:extLst>
          </c:dPt>
          <c:dPt>
            <c:idx val="6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B-7305-42E2-AF3D-167B78C31A57}"/>
              </c:ext>
            </c:extLst>
          </c:dPt>
          <c:dPt>
            <c:idx val="6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D-7305-42E2-AF3D-167B78C31A57}"/>
              </c:ext>
            </c:extLst>
          </c:dPt>
          <c:dPt>
            <c:idx val="6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F-7305-42E2-AF3D-167B78C31A57}"/>
              </c:ext>
            </c:extLst>
          </c:dPt>
          <c:dPt>
            <c:idx val="6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1-7305-42E2-AF3D-167B78C31A57}"/>
              </c:ext>
            </c:extLst>
          </c:dPt>
          <c:dPt>
            <c:idx val="6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3-7305-42E2-AF3D-167B78C31A57}"/>
              </c:ext>
            </c:extLst>
          </c:dPt>
          <c:dPt>
            <c:idx val="6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7305-42E2-AF3D-167B78C31A57}"/>
              </c:ext>
            </c:extLst>
          </c:dPt>
          <c:dPt>
            <c:idx val="6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7-7305-42E2-AF3D-167B78C31A57}"/>
              </c:ext>
            </c:extLst>
          </c:dPt>
          <c:dPt>
            <c:idx val="7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9-7305-42E2-AF3D-167B78C31A57}"/>
              </c:ext>
            </c:extLst>
          </c:dPt>
          <c:dPt>
            <c:idx val="7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B-7305-42E2-AF3D-167B78C31A57}"/>
              </c:ext>
            </c:extLst>
          </c:dPt>
          <c:dPt>
            <c:idx val="7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6C-7305-42E2-AF3D-167B78C31A57}"/>
              </c:ext>
            </c:extLst>
          </c:dPt>
          <c:dPt>
            <c:idx val="7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6D-7305-42E2-AF3D-167B78C31A57}"/>
              </c:ext>
            </c:extLst>
          </c:dPt>
          <c:dPt>
            <c:idx val="7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6E-7305-42E2-AF3D-167B78C31A57}"/>
              </c:ext>
            </c:extLst>
          </c:dPt>
          <c:dPt>
            <c:idx val="7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6F-7305-42E2-AF3D-167B78C31A57}"/>
              </c:ext>
            </c:extLst>
          </c:dPt>
          <c:dPt>
            <c:idx val="7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0-7305-42E2-AF3D-167B78C31A57}"/>
              </c:ext>
            </c:extLst>
          </c:dPt>
          <c:dPt>
            <c:idx val="7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1-7305-42E2-AF3D-167B78C31A57}"/>
              </c:ext>
            </c:extLst>
          </c:dPt>
          <c:dPt>
            <c:idx val="7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2-7305-42E2-AF3D-167B78C31A57}"/>
              </c:ext>
            </c:extLst>
          </c:dPt>
          <c:dPt>
            <c:idx val="7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3-7305-42E2-AF3D-167B78C31A57}"/>
              </c:ext>
            </c:extLst>
          </c:dPt>
          <c:dPt>
            <c:idx val="8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4-7305-42E2-AF3D-167B78C31A57}"/>
              </c:ext>
            </c:extLst>
          </c:dPt>
          <c:dPt>
            <c:idx val="8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5-7305-42E2-AF3D-167B78C31A57}"/>
              </c:ext>
            </c:extLst>
          </c:dPt>
          <c:dPt>
            <c:idx val="8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6-7305-42E2-AF3D-167B78C31A57}"/>
              </c:ext>
            </c:extLst>
          </c:dPt>
          <c:dPt>
            <c:idx val="8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77-7305-42E2-AF3D-167B78C31A57}"/>
              </c:ext>
            </c:extLst>
          </c:dPt>
          <c:dPt>
            <c:idx val="8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9-7305-42E2-AF3D-167B78C31A57}"/>
              </c:ext>
            </c:extLst>
          </c:dPt>
          <c:dPt>
            <c:idx val="8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7305-42E2-AF3D-167B78C31A57}"/>
              </c:ext>
            </c:extLst>
          </c:dPt>
          <c:dPt>
            <c:idx val="8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D-7305-42E2-AF3D-167B78C31A57}"/>
              </c:ext>
            </c:extLst>
          </c:dPt>
          <c:dPt>
            <c:idx val="8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F-7305-42E2-AF3D-167B78C31A57}"/>
              </c:ext>
            </c:extLst>
          </c:dPt>
          <c:dPt>
            <c:idx val="8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1-7305-42E2-AF3D-167B78C31A57}"/>
              </c:ext>
            </c:extLst>
          </c:dPt>
          <c:dPt>
            <c:idx val="8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3-7305-42E2-AF3D-167B78C31A57}"/>
              </c:ext>
            </c:extLst>
          </c:dPt>
          <c:dPt>
            <c:idx val="9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5-7305-42E2-AF3D-167B78C31A57}"/>
              </c:ext>
            </c:extLst>
          </c:dPt>
          <c:dPt>
            <c:idx val="9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7-7305-42E2-AF3D-167B78C31A57}"/>
              </c:ext>
            </c:extLst>
          </c:dPt>
          <c:dPt>
            <c:idx val="9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9-7305-42E2-AF3D-167B78C31A57}"/>
              </c:ext>
            </c:extLst>
          </c:dPt>
          <c:dPt>
            <c:idx val="9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B-7305-42E2-AF3D-167B78C31A57}"/>
              </c:ext>
            </c:extLst>
          </c:dPt>
          <c:dPt>
            <c:idx val="9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D-7305-42E2-AF3D-167B78C31A57}"/>
              </c:ext>
            </c:extLst>
          </c:dPt>
          <c:dPt>
            <c:idx val="9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F-7305-42E2-AF3D-167B78C31A57}"/>
              </c:ext>
            </c:extLst>
          </c:dPt>
          <c:dPt>
            <c:idx val="10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1-7305-42E2-AF3D-167B78C31A57}"/>
              </c:ext>
            </c:extLst>
          </c:dPt>
          <c:dPt>
            <c:idx val="10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3-7305-42E2-AF3D-167B78C31A57}"/>
              </c:ext>
            </c:extLst>
          </c:dPt>
          <c:dPt>
            <c:idx val="11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5-7305-42E2-AF3D-167B78C31A57}"/>
              </c:ext>
            </c:extLst>
          </c:dPt>
          <c:dPt>
            <c:idx val="11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7-7305-42E2-AF3D-167B78C31A57}"/>
              </c:ext>
            </c:extLst>
          </c:dPt>
          <c:dPt>
            <c:idx val="11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9-7305-42E2-AF3D-167B78C31A57}"/>
              </c:ext>
            </c:extLst>
          </c:dPt>
          <c:dPt>
            <c:idx val="11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B-7305-42E2-AF3D-167B78C31A57}"/>
              </c:ext>
            </c:extLst>
          </c:dPt>
          <c:dPt>
            <c:idx val="11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D-7305-42E2-AF3D-167B78C31A57}"/>
              </c:ext>
            </c:extLst>
          </c:dPt>
          <c:dPt>
            <c:idx val="11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F-7305-42E2-AF3D-167B78C31A57}"/>
              </c:ext>
            </c:extLst>
          </c:dPt>
          <c:dPt>
            <c:idx val="11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1-7305-42E2-AF3D-167B78C31A57}"/>
              </c:ext>
            </c:extLst>
          </c:dPt>
          <c:dPt>
            <c:idx val="11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3-7305-42E2-AF3D-167B78C31A57}"/>
              </c:ext>
            </c:extLst>
          </c:dPt>
          <c:dPt>
            <c:idx val="11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5-7305-42E2-AF3D-167B78C31A57}"/>
              </c:ext>
            </c:extLst>
          </c:dPt>
          <c:dPt>
            <c:idx val="11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7305-42E2-AF3D-167B78C31A57}"/>
              </c:ext>
            </c:extLst>
          </c:dPt>
          <c:dPt>
            <c:idx val="13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9-7305-42E2-AF3D-167B78C31A57}"/>
              </c:ext>
            </c:extLst>
          </c:dPt>
          <c:dPt>
            <c:idx val="13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B-7305-42E2-AF3D-167B78C31A57}"/>
              </c:ext>
            </c:extLst>
          </c:dPt>
          <c:dPt>
            <c:idx val="13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D-7305-42E2-AF3D-167B78C31A57}"/>
              </c:ext>
            </c:extLst>
          </c:dPt>
          <c:dPt>
            <c:idx val="13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AF-7305-42E2-AF3D-167B78C31A57}"/>
              </c:ext>
            </c:extLst>
          </c:dPt>
          <c:dPt>
            <c:idx val="136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1-7305-42E2-AF3D-167B78C31A57}"/>
              </c:ext>
            </c:extLst>
          </c:dPt>
          <c:dPt>
            <c:idx val="13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3-7305-42E2-AF3D-167B78C31A57}"/>
              </c:ext>
            </c:extLst>
          </c:dPt>
          <c:dPt>
            <c:idx val="13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5-7305-42E2-AF3D-167B78C31A57}"/>
              </c:ext>
            </c:extLst>
          </c:dPt>
          <c:dPt>
            <c:idx val="13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7-7305-42E2-AF3D-167B78C31A57}"/>
              </c:ext>
            </c:extLst>
          </c:dPt>
          <c:dPt>
            <c:idx val="14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9-7305-42E2-AF3D-167B78C31A57}"/>
              </c:ext>
            </c:extLst>
          </c:dPt>
          <c:dPt>
            <c:idx val="14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B-7305-42E2-AF3D-167B78C31A57}"/>
              </c:ext>
            </c:extLst>
          </c:dPt>
          <c:dPt>
            <c:idx val="14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D-7305-42E2-AF3D-167B78C31A57}"/>
              </c:ext>
            </c:extLst>
          </c:dPt>
          <c:dPt>
            <c:idx val="14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BF-7305-42E2-AF3D-167B78C31A57}"/>
              </c:ext>
            </c:extLst>
          </c:dPt>
          <c:cat>
            <c:strRef>
              <c:f>Sheet1!$A$3:$A$86</c:f>
              <c:strCache>
                <c:ptCount val="84"/>
                <c:pt idx="0">
                  <c:v>Jan 15</c:v>
                </c:pt>
                <c:pt idx="1">
                  <c:v>Feb 15</c:v>
                </c:pt>
                <c:pt idx="2">
                  <c:v>Mar 15</c:v>
                </c:pt>
                <c:pt idx="3">
                  <c:v>Apr 15</c:v>
                </c:pt>
                <c:pt idx="4">
                  <c:v>May 15</c:v>
                </c:pt>
                <c:pt idx="5">
                  <c:v>Jun 15</c:v>
                </c:pt>
                <c:pt idx="6">
                  <c:v>Jul 15</c:v>
                </c:pt>
                <c:pt idx="7">
                  <c:v>Aug 15</c:v>
                </c:pt>
                <c:pt idx="8">
                  <c:v>Sep 15</c:v>
                </c:pt>
                <c:pt idx="9">
                  <c:v>Oct 15</c:v>
                </c:pt>
                <c:pt idx="10">
                  <c:v>Nov 15</c:v>
                </c:pt>
                <c:pt idx="11">
                  <c:v>Dec 15</c:v>
                </c:pt>
                <c:pt idx="12">
                  <c:v>Jan 16</c:v>
                </c:pt>
                <c:pt idx="13">
                  <c:v>Feb 16</c:v>
                </c:pt>
                <c:pt idx="14">
                  <c:v>Mar 16</c:v>
                </c:pt>
                <c:pt idx="15">
                  <c:v>Apr 16</c:v>
                </c:pt>
                <c:pt idx="16">
                  <c:v>May 16</c:v>
                </c:pt>
                <c:pt idx="17">
                  <c:v>Jun 16</c:v>
                </c:pt>
                <c:pt idx="18">
                  <c:v>Jul 16</c:v>
                </c:pt>
                <c:pt idx="19">
                  <c:v>Aug 16</c:v>
                </c:pt>
                <c:pt idx="20">
                  <c:v>Sep 16</c:v>
                </c:pt>
                <c:pt idx="21">
                  <c:v>Oct 16</c:v>
                </c:pt>
                <c:pt idx="22">
                  <c:v>Nov 16</c:v>
                </c:pt>
                <c:pt idx="23">
                  <c:v>Dec 16</c:v>
                </c:pt>
                <c:pt idx="24">
                  <c:v>Jan 17</c:v>
                </c:pt>
                <c:pt idx="25">
                  <c:v>Feb 17</c:v>
                </c:pt>
                <c:pt idx="26">
                  <c:v>Mar 17</c:v>
                </c:pt>
                <c:pt idx="27">
                  <c:v>Apr 17</c:v>
                </c:pt>
                <c:pt idx="28">
                  <c:v>May 17</c:v>
                </c:pt>
                <c:pt idx="29">
                  <c:v>Jun 17</c:v>
                </c:pt>
                <c:pt idx="30">
                  <c:v>Jul 17</c:v>
                </c:pt>
                <c:pt idx="31">
                  <c:v>Aug 17</c:v>
                </c:pt>
                <c:pt idx="32">
                  <c:v>Sep 17</c:v>
                </c:pt>
                <c:pt idx="33">
                  <c:v>Oct 17</c:v>
                </c:pt>
                <c:pt idx="34">
                  <c:v>Nov 17</c:v>
                </c:pt>
                <c:pt idx="35">
                  <c:v>Dec 17</c:v>
                </c:pt>
                <c:pt idx="36">
                  <c:v>Jan 18</c:v>
                </c:pt>
                <c:pt idx="37">
                  <c:v>Feb 18</c:v>
                </c:pt>
                <c:pt idx="38">
                  <c:v>Mar 18</c:v>
                </c:pt>
                <c:pt idx="39">
                  <c:v>Apr 18</c:v>
                </c:pt>
                <c:pt idx="40">
                  <c:v>May 18</c:v>
                </c:pt>
                <c:pt idx="41">
                  <c:v>Jun 18</c:v>
                </c:pt>
                <c:pt idx="42">
                  <c:v>Jul 18</c:v>
                </c:pt>
                <c:pt idx="43">
                  <c:v>Aug 18</c:v>
                </c:pt>
                <c:pt idx="44">
                  <c:v>Sep 18</c:v>
                </c:pt>
                <c:pt idx="45">
                  <c:v>Oct 18</c:v>
                </c:pt>
                <c:pt idx="46">
                  <c:v>Nov 18</c:v>
                </c:pt>
                <c:pt idx="47">
                  <c:v>Dec 18</c:v>
                </c:pt>
                <c:pt idx="48">
                  <c:v>Jan 19</c:v>
                </c:pt>
                <c:pt idx="49">
                  <c:v>Feb 19</c:v>
                </c:pt>
                <c:pt idx="50">
                  <c:v>Mar 19</c:v>
                </c:pt>
                <c:pt idx="51">
                  <c:v>Apr 19</c:v>
                </c:pt>
                <c:pt idx="52">
                  <c:v>May 19</c:v>
                </c:pt>
                <c:pt idx="53">
                  <c:v>Jun 19</c:v>
                </c:pt>
                <c:pt idx="54">
                  <c:v>Jul 19</c:v>
                </c:pt>
                <c:pt idx="55">
                  <c:v>Aug 19</c:v>
                </c:pt>
                <c:pt idx="56">
                  <c:v>Sep 19</c:v>
                </c:pt>
                <c:pt idx="57">
                  <c:v>Oct 19</c:v>
                </c:pt>
                <c:pt idx="58">
                  <c:v>Nov 19</c:v>
                </c:pt>
                <c:pt idx="59">
                  <c:v>Dec 19</c:v>
                </c:pt>
                <c:pt idx="60">
                  <c:v>Jan 20</c:v>
                </c:pt>
                <c:pt idx="61">
                  <c:v>Feb 20</c:v>
                </c:pt>
                <c:pt idx="62">
                  <c:v>Mar 20</c:v>
                </c:pt>
                <c:pt idx="63">
                  <c:v>Apr 20</c:v>
                </c:pt>
                <c:pt idx="64">
                  <c:v>May 20</c:v>
                </c:pt>
                <c:pt idx="65">
                  <c:v>Jun 20</c:v>
                </c:pt>
                <c:pt idx="66">
                  <c:v>Jul 20</c:v>
                </c:pt>
                <c:pt idx="67">
                  <c:v>Aug 20</c:v>
                </c:pt>
                <c:pt idx="68">
                  <c:v>Sep 20</c:v>
                </c:pt>
                <c:pt idx="69">
                  <c:v>Oct 20</c:v>
                </c:pt>
                <c:pt idx="70">
                  <c:v>Nov 20</c:v>
                </c:pt>
                <c:pt idx="71">
                  <c:v>Dec 20</c:v>
                </c:pt>
                <c:pt idx="72">
                  <c:v>Jan 21</c:v>
                </c:pt>
                <c:pt idx="73">
                  <c:v>Feb 21</c:v>
                </c:pt>
                <c:pt idx="74">
                  <c:v>Mar 21</c:v>
                </c:pt>
                <c:pt idx="75">
                  <c:v>Apr 21</c:v>
                </c:pt>
                <c:pt idx="76">
                  <c:v>May 21</c:v>
                </c:pt>
                <c:pt idx="77">
                  <c:v>Jun 21</c:v>
                </c:pt>
                <c:pt idx="78">
                  <c:v>Jul 21</c:v>
                </c:pt>
                <c:pt idx="79">
                  <c:v>Aug 21</c:v>
                </c:pt>
                <c:pt idx="80">
                  <c:v>Sep 21</c:v>
                </c:pt>
                <c:pt idx="81">
                  <c:v>Oct 21</c:v>
                </c:pt>
                <c:pt idx="82">
                  <c:v>Nov 21</c:v>
                </c:pt>
                <c:pt idx="83">
                  <c:v>Dec 21</c:v>
                </c:pt>
              </c:strCache>
            </c:strRef>
          </c:cat>
          <c:val>
            <c:numRef>
              <c:f>Sheet1!$B$3:$B$86</c:f>
              <c:numCache>
                <c:formatCode>#,##0</c:formatCode>
                <c:ptCount val="84"/>
                <c:pt idx="0">
                  <c:v>113155.5</c:v>
                </c:pt>
                <c:pt idx="1">
                  <c:v>103072.5</c:v>
                </c:pt>
                <c:pt idx="2">
                  <c:v>105489.75</c:v>
                </c:pt>
                <c:pt idx="3">
                  <c:v>101466.6</c:v>
                </c:pt>
                <c:pt idx="4">
                  <c:v>92252.75</c:v>
                </c:pt>
                <c:pt idx="5">
                  <c:v>90900.25</c:v>
                </c:pt>
                <c:pt idx="6">
                  <c:v>97022</c:v>
                </c:pt>
                <c:pt idx="7">
                  <c:v>107111.25</c:v>
                </c:pt>
                <c:pt idx="8">
                  <c:v>103760.6</c:v>
                </c:pt>
                <c:pt idx="9">
                  <c:v>97795.5</c:v>
                </c:pt>
                <c:pt idx="10">
                  <c:v>92398.5</c:v>
                </c:pt>
                <c:pt idx="11">
                  <c:v>81615</c:v>
                </c:pt>
                <c:pt idx="12">
                  <c:v>75488.25</c:v>
                </c:pt>
                <c:pt idx="13">
                  <c:v>74925</c:v>
                </c:pt>
                <c:pt idx="14">
                  <c:v>67238.600000000006</c:v>
                </c:pt>
                <c:pt idx="15">
                  <c:v>61097</c:v>
                </c:pt>
                <c:pt idx="16">
                  <c:v>64922.25</c:v>
                </c:pt>
                <c:pt idx="17">
                  <c:v>74779.199999999997</c:v>
                </c:pt>
                <c:pt idx="18">
                  <c:v>82779</c:v>
                </c:pt>
                <c:pt idx="19">
                  <c:v>89976.8</c:v>
                </c:pt>
                <c:pt idx="20">
                  <c:v>89236.25</c:v>
                </c:pt>
                <c:pt idx="21">
                  <c:v>90371.25</c:v>
                </c:pt>
                <c:pt idx="22">
                  <c:v>90610.6</c:v>
                </c:pt>
                <c:pt idx="23">
                  <c:v>82170</c:v>
                </c:pt>
                <c:pt idx="24">
                  <c:v>84382.5</c:v>
                </c:pt>
                <c:pt idx="25">
                  <c:v>89379.75</c:v>
                </c:pt>
                <c:pt idx="26">
                  <c:v>80006.2</c:v>
                </c:pt>
                <c:pt idx="27">
                  <c:v>77373.75</c:v>
                </c:pt>
                <c:pt idx="28">
                  <c:v>78343.8</c:v>
                </c:pt>
                <c:pt idx="29">
                  <c:v>86578.5</c:v>
                </c:pt>
                <c:pt idx="30">
                  <c:v>86003</c:v>
                </c:pt>
                <c:pt idx="31">
                  <c:v>95202.2</c:v>
                </c:pt>
                <c:pt idx="32">
                  <c:v>88481.25</c:v>
                </c:pt>
                <c:pt idx="33">
                  <c:v>85931</c:v>
                </c:pt>
                <c:pt idx="34">
                  <c:v>86132.6</c:v>
                </c:pt>
                <c:pt idx="35">
                  <c:v>82463.5</c:v>
                </c:pt>
                <c:pt idx="36">
                  <c:v>80994.8</c:v>
                </c:pt>
                <c:pt idx="37">
                  <c:v>86091</c:v>
                </c:pt>
                <c:pt idx="38">
                  <c:v>84964.25</c:v>
                </c:pt>
                <c:pt idx="39">
                  <c:v>79116.75</c:v>
                </c:pt>
                <c:pt idx="40">
                  <c:v>79738.8</c:v>
                </c:pt>
                <c:pt idx="41">
                  <c:v>84190.25</c:v>
                </c:pt>
                <c:pt idx="42">
                  <c:v>83728.5</c:v>
                </c:pt>
                <c:pt idx="43">
                  <c:v>92073.600000000006</c:v>
                </c:pt>
                <c:pt idx="44">
                  <c:v>87126.75</c:v>
                </c:pt>
                <c:pt idx="45">
                  <c:v>87467.6</c:v>
                </c:pt>
                <c:pt idx="46">
                  <c:v>85231.75</c:v>
                </c:pt>
                <c:pt idx="47">
                  <c:v>85535</c:v>
                </c:pt>
                <c:pt idx="48">
                  <c:v>80882.8</c:v>
                </c:pt>
                <c:pt idx="49">
                  <c:v>80375.75</c:v>
                </c:pt>
                <c:pt idx="50">
                  <c:v>68722</c:v>
                </c:pt>
                <c:pt idx="51">
                  <c:v>80531.75</c:v>
                </c:pt>
                <c:pt idx="52">
                  <c:v>79427.199999999997</c:v>
                </c:pt>
                <c:pt idx="53">
                  <c:v>76663</c:v>
                </c:pt>
                <c:pt idx="54">
                  <c:v>76853.600000000006</c:v>
                </c:pt>
                <c:pt idx="55">
                  <c:v>82708.5</c:v>
                </c:pt>
                <c:pt idx="56">
                  <c:v>79530.5</c:v>
                </c:pt>
                <c:pt idx="57">
                  <c:v>74293.600000000006</c:v>
                </c:pt>
                <c:pt idx="58">
                  <c:v>72864.75</c:v>
                </c:pt>
                <c:pt idx="59">
                  <c:v>69381.25</c:v>
                </c:pt>
                <c:pt idx="60">
                  <c:v>69700.600000000006</c:v>
                </c:pt>
                <c:pt idx="61">
                  <c:v>63445.75</c:v>
                </c:pt>
                <c:pt idx="62">
                  <c:v>57692</c:v>
                </c:pt>
                <c:pt idx="63">
                  <c:v>50571.6</c:v>
                </c:pt>
                <c:pt idx="64">
                  <c:v>46319.5</c:v>
                </c:pt>
                <c:pt idx="65">
                  <c:v>50519</c:v>
                </c:pt>
                <c:pt idx="66">
                  <c:v>54808.6</c:v>
                </c:pt>
                <c:pt idx="67">
                  <c:v>61404.5</c:v>
                </c:pt>
                <c:pt idx="68">
                  <c:v>59903.6</c:v>
                </c:pt>
                <c:pt idx="69">
                  <c:v>59582.25</c:v>
                </c:pt>
                <c:pt idx="70">
                  <c:v>60552</c:v>
                </c:pt>
                <c:pt idx="71">
                  <c:v>59367.8</c:v>
                </c:pt>
                <c:pt idx="72">
                  <c:v>60831</c:v>
                </c:pt>
                <c:pt idx="73">
                  <c:v>55486.5</c:v>
                </c:pt>
                <c:pt idx="74">
                  <c:v>62137.2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0-7305-42E2-AF3D-167B78C31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41044544"/>
        <c:axId val="1041043456"/>
      </c:barChart>
      <c:catAx>
        <c:axId val="1041044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041043456"/>
        <c:crossesAt val="0"/>
        <c:auto val="1"/>
        <c:lblAlgn val="ctr"/>
        <c:lblOffset val="100"/>
        <c:noMultiLvlLbl val="0"/>
      </c:catAx>
      <c:valAx>
        <c:axId val="1041043456"/>
        <c:scaling>
          <c:orientation val="minMax"/>
          <c:min val="2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2400" b="1">
                <a:solidFill>
                  <a:srgbClr val="144059"/>
                </a:solidFill>
              </a:defRPr>
            </a:pPr>
            <a:endParaRPr lang="en-US"/>
          </a:p>
        </c:txPr>
        <c:crossAx val="1041044544"/>
        <c:crosses val="autoZero"/>
        <c:crossBetween val="between"/>
        <c:majorUnit val="15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4513957469087"/>
          <c:y val="4.5609767529058869E-2"/>
          <c:w val="0.83942032583764858"/>
          <c:h val="0.74894310086239224"/>
        </c:manualLayout>
      </c:layout>
      <c:lineChart>
        <c:grouping val="standard"/>
        <c:varyColors val="0"/>
        <c:ser>
          <c:idx val="5"/>
          <c:order val="0"/>
          <c:tx>
            <c:v>2021</c:v>
          </c:tx>
          <c:spPr>
            <a:ln w="38100">
              <a:solidFill>
                <a:srgbClr val="DAA52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Sheet1!$D$108:$D$159</c:f>
              <c:numCache>
                <c:formatCode>#,##0</c:formatCode>
                <c:ptCount val="52"/>
                <c:pt idx="0">
                  <c:v>163184.83333333334</c:v>
                </c:pt>
                <c:pt idx="1">
                  <c:v>162366.66666666666</c:v>
                </c:pt>
                <c:pt idx="2">
                  <c:v>161214.83333333334</c:v>
                </c:pt>
                <c:pt idx="3">
                  <c:v>161421</c:v>
                </c:pt>
                <c:pt idx="4">
                  <c:v>166760.16666666666</c:v>
                </c:pt>
                <c:pt idx="5">
                  <c:v>168370.83333333334</c:v>
                </c:pt>
                <c:pt idx="6">
                  <c:v>159749.66666666666</c:v>
                </c:pt>
                <c:pt idx="7">
                  <c:v>156693.33333333334</c:v>
                </c:pt>
                <c:pt idx="8">
                  <c:v>156586.16666666666</c:v>
                </c:pt>
                <c:pt idx="9">
                  <c:v>156022.33333333334</c:v>
                </c:pt>
                <c:pt idx="10">
                  <c:v>156766.83333333334</c:v>
                </c:pt>
                <c:pt idx="11">
                  <c:v>159127.16666666666</c:v>
                </c:pt>
                <c:pt idx="12">
                  <c:v>167003.16666666666</c:v>
                </c:pt>
                <c:pt idx="13">
                  <c:v>169439.33333333334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D-45B6-88E8-1DC1C08FFA8D}"/>
            </c:ext>
          </c:extLst>
        </c:ser>
        <c:ser>
          <c:idx val="1"/>
          <c:order val="1"/>
          <c:tx>
            <c:v>2019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Sheet1!$D$3:$D$54</c:f>
              <c:numCache>
                <c:formatCode>#,##0</c:formatCode>
                <c:ptCount val="52"/>
                <c:pt idx="0">
                  <c:v>169389.33333333334</c:v>
                </c:pt>
                <c:pt idx="1">
                  <c:v>168276.66666666666</c:v>
                </c:pt>
                <c:pt idx="2">
                  <c:v>167036.33333333334</c:v>
                </c:pt>
                <c:pt idx="3">
                  <c:v>165404.33333333334</c:v>
                </c:pt>
                <c:pt idx="4">
                  <c:v>162706.5</c:v>
                </c:pt>
                <c:pt idx="5">
                  <c:v>166826.66666666666</c:v>
                </c:pt>
                <c:pt idx="6">
                  <c:v>170009.33333333334</c:v>
                </c:pt>
                <c:pt idx="7">
                  <c:v>168518.5</c:v>
                </c:pt>
                <c:pt idx="8">
                  <c:v>168673.16666666666</c:v>
                </c:pt>
                <c:pt idx="9">
                  <c:v>167839.33333333334</c:v>
                </c:pt>
                <c:pt idx="10">
                  <c:v>168021</c:v>
                </c:pt>
                <c:pt idx="11">
                  <c:v>168851.83333333334</c:v>
                </c:pt>
                <c:pt idx="12">
                  <c:v>170660.5</c:v>
                </c:pt>
                <c:pt idx="13">
                  <c:v>171738.5</c:v>
                </c:pt>
                <c:pt idx="14">
                  <c:v>172855.66666666666</c:v>
                </c:pt>
                <c:pt idx="15">
                  <c:v>175568.66666666666</c:v>
                </c:pt>
                <c:pt idx="16">
                  <c:v>178652.66666666666</c:v>
                </c:pt>
                <c:pt idx="17">
                  <c:v>180729</c:v>
                </c:pt>
                <c:pt idx="18">
                  <c:v>180250.16666666666</c:v>
                </c:pt>
                <c:pt idx="19">
                  <c:v>181270</c:v>
                </c:pt>
                <c:pt idx="20">
                  <c:v>182023.16666666666</c:v>
                </c:pt>
                <c:pt idx="21">
                  <c:v>180200.5</c:v>
                </c:pt>
                <c:pt idx="22">
                  <c:v>178304.5</c:v>
                </c:pt>
                <c:pt idx="23">
                  <c:v>177548.83333333334</c:v>
                </c:pt>
                <c:pt idx="24">
                  <c:v>177746.66666666666</c:v>
                </c:pt>
                <c:pt idx="25">
                  <c:v>177768.16666666666</c:v>
                </c:pt>
                <c:pt idx="26">
                  <c:v>174059.66666666666</c:v>
                </c:pt>
                <c:pt idx="27">
                  <c:v>176256</c:v>
                </c:pt>
                <c:pt idx="28">
                  <c:v>176377.16666666666</c:v>
                </c:pt>
                <c:pt idx="29">
                  <c:v>176539</c:v>
                </c:pt>
                <c:pt idx="30">
                  <c:v>177130.83333333334</c:v>
                </c:pt>
                <c:pt idx="31">
                  <c:v>177302.66666666666</c:v>
                </c:pt>
                <c:pt idx="32">
                  <c:v>180303.33333333334</c:v>
                </c:pt>
                <c:pt idx="33">
                  <c:v>180249.33333333334</c:v>
                </c:pt>
                <c:pt idx="34">
                  <c:v>181232.66666666666</c:v>
                </c:pt>
                <c:pt idx="35">
                  <c:v>177754.83333333334</c:v>
                </c:pt>
                <c:pt idx="36">
                  <c:v>175915.83333333334</c:v>
                </c:pt>
                <c:pt idx="37">
                  <c:v>173955.83333333334</c:v>
                </c:pt>
                <c:pt idx="38">
                  <c:v>172666.83333333334</c:v>
                </c:pt>
                <c:pt idx="39">
                  <c:v>171060</c:v>
                </c:pt>
                <c:pt idx="40">
                  <c:v>169051.83333333334</c:v>
                </c:pt>
                <c:pt idx="41">
                  <c:v>170809.16666666666</c:v>
                </c:pt>
                <c:pt idx="42">
                  <c:v>170522.66666666666</c:v>
                </c:pt>
                <c:pt idx="43">
                  <c:v>170666</c:v>
                </c:pt>
                <c:pt idx="44">
                  <c:v>171062.16666666666</c:v>
                </c:pt>
                <c:pt idx="45">
                  <c:v>170573.16666666666</c:v>
                </c:pt>
                <c:pt idx="46">
                  <c:v>171598.66666666666</c:v>
                </c:pt>
                <c:pt idx="47">
                  <c:v>167800.83333333334</c:v>
                </c:pt>
                <c:pt idx="48">
                  <c:v>168751.83333333334</c:v>
                </c:pt>
                <c:pt idx="49">
                  <c:v>168465.83333333334</c:v>
                </c:pt>
                <c:pt idx="50">
                  <c:v>168346.33333333334</c:v>
                </c:pt>
                <c:pt idx="51">
                  <c:v>162360.5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D-45B6-88E8-1DC1C08FFA8D}"/>
            </c:ext>
          </c:extLst>
        </c:ser>
        <c:ser>
          <c:idx val="4"/>
          <c:order val="2"/>
          <c:tx>
            <c:v>2020</c:v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B8D-45B6-88E8-1DC1C08FFA8D}"/>
              </c:ext>
            </c:extLst>
          </c:dPt>
          <c:cat>
            <c:numRef>
              <c:f>Sheet1!$B$3:$B$104</c:f>
              <c:numCache>
                <c:formatCode>General</c:formatCode>
                <c:ptCount val="1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17</c:v>
                </c:pt>
                <c:pt idx="69">
                  <c:v>18</c:v>
                </c:pt>
                <c:pt idx="70">
                  <c:v>19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23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27</c:v>
                </c:pt>
                <c:pt idx="79">
                  <c:v>28</c:v>
                </c:pt>
                <c:pt idx="80">
                  <c:v>29</c:v>
                </c:pt>
                <c:pt idx="81">
                  <c:v>30</c:v>
                </c:pt>
                <c:pt idx="82">
                  <c:v>31</c:v>
                </c:pt>
                <c:pt idx="83">
                  <c:v>32</c:v>
                </c:pt>
                <c:pt idx="84">
                  <c:v>33</c:v>
                </c:pt>
                <c:pt idx="85">
                  <c:v>34</c:v>
                </c:pt>
                <c:pt idx="86">
                  <c:v>35</c:v>
                </c:pt>
                <c:pt idx="87">
                  <c:v>36</c:v>
                </c:pt>
                <c:pt idx="88">
                  <c:v>37</c:v>
                </c:pt>
                <c:pt idx="89">
                  <c:v>38</c:v>
                </c:pt>
                <c:pt idx="90">
                  <c:v>39</c:v>
                </c:pt>
                <c:pt idx="91">
                  <c:v>40</c:v>
                </c:pt>
                <c:pt idx="92">
                  <c:v>41</c:v>
                </c:pt>
                <c:pt idx="93">
                  <c:v>42</c:v>
                </c:pt>
                <c:pt idx="94">
                  <c:v>43</c:v>
                </c:pt>
                <c:pt idx="95">
                  <c:v>44</c:v>
                </c:pt>
                <c:pt idx="96">
                  <c:v>45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50</c:v>
                </c:pt>
              </c:numCache>
            </c:numRef>
          </c:cat>
          <c:val>
            <c:numRef>
              <c:f>Sheet1!$D$55:$D$107</c:f>
              <c:numCache>
                <c:formatCode>#,##0</c:formatCode>
                <c:ptCount val="53"/>
                <c:pt idx="0">
                  <c:v>157323.83333333334</c:v>
                </c:pt>
                <c:pt idx="1">
                  <c:v>160817.33333333334</c:v>
                </c:pt>
                <c:pt idx="2">
                  <c:v>159353.5</c:v>
                </c:pt>
                <c:pt idx="3">
                  <c:v>158195.83333333334</c:v>
                </c:pt>
                <c:pt idx="4">
                  <c:v>158042.33333333334</c:v>
                </c:pt>
                <c:pt idx="5">
                  <c:v>164034.33333333334</c:v>
                </c:pt>
                <c:pt idx="6">
                  <c:v>167143.5</c:v>
                </c:pt>
                <c:pt idx="7">
                  <c:v>167323.66666666666</c:v>
                </c:pt>
                <c:pt idx="8">
                  <c:v>168336.66666666666</c:v>
                </c:pt>
                <c:pt idx="9">
                  <c:v>169514</c:v>
                </c:pt>
                <c:pt idx="10">
                  <c:v>169263</c:v>
                </c:pt>
                <c:pt idx="11">
                  <c:v>169414.16666666666</c:v>
                </c:pt>
                <c:pt idx="12">
                  <c:v>168497.5</c:v>
                </c:pt>
                <c:pt idx="13">
                  <c:v>165836.83333333334</c:v>
                </c:pt>
                <c:pt idx="14">
                  <c:v>161357.33333333334</c:v>
                </c:pt>
                <c:pt idx="15">
                  <c:v>156347.83333333334</c:v>
                </c:pt>
                <c:pt idx="16">
                  <c:v>151924.66666666666</c:v>
                </c:pt>
                <c:pt idx="17">
                  <c:v>147824.66666666666</c:v>
                </c:pt>
                <c:pt idx="18">
                  <c:v>144452.5</c:v>
                </c:pt>
                <c:pt idx="19">
                  <c:v>141999.16666666666</c:v>
                </c:pt>
                <c:pt idx="20">
                  <c:v>141600.83333333334</c:v>
                </c:pt>
                <c:pt idx="21">
                  <c:v>140376.5</c:v>
                </c:pt>
                <c:pt idx="22">
                  <c:v>140347</c:v>
                </c:pt>
                <c:pt idx="23">
                  <c:v>141183.5</c:v>
                </c:pt>
                <c:pt idx="24">
                  <c:v>142983.83333333334</c:v>
                </c:pt>
                <c:pt idx="25">
                  <c:v>144964.16666666666</c:v>
                </c:pt>
                <c:pt idx="26">
                  <c:v>144974.33333333334</c:v>
                </c:pt>
                <c:pt idx="27">
                  <c:v>147672.66666666666</c:v>
                </c:pt>
                <c:pt idx="28">
                  <c:v>150119</c:v>
                </c:pt>
                <c:pt idx="29">
                  <c:v>151618.83333333334</c:v>
                </c:pt>
                <c:pt idx="30">
                  <c:v>153085.83333333334</c:v>
                </c:pt>
                <c:pt idx="31">
                  <c:v>154831.5</c:v>
                </c:pt>
                <c:pt idx="32">
                  <c:v>158105.66666666666</c:v>
                </c:pt>
                <c:pt idx="33">
                  <c:v>160657.16666666666</c:v>
                </c:pt>
                <c:pt idx="34">
                  <c:v>161374</c:v>
                </c:pt>
                <c:pt idx="35">
                  <c:v>162049.66666666666</c:v>
                </c:pt>
                <c:pt idx="36">
                  <c:v>161321.5</c:v>
                </c:pt>
                <c:pt idx="37">
                  <c:v>162024.16666666666</c:v>
                </c:pt>
                <c:pt idx="38">
                  <c:v>162431.5</c:v>
                </c:pt>
                <c:pt idx="39">
                  <c:v>163802</c:v>
                </c:pt>
                <c:pt idx="40">
                  <c:v>164793.83333333334</c:v>
                </c:pt>
                <c:pt idx="41">
                  <c:v>165692.66666666666</c:v>
                </c:pt>
                <c:pt idx="42">
                  <c:v>168383.16666666666</c:v>
                </c:pt>
                <c:pt idx="43">
                  <c:v>168986.66666666666</c:v>
                </c:pt>
                <c:pt idx="44">
                  <c:v>169548.16666666666</c:v>
                </c:pt>
                <c:pt idx="45">
                  <c:v>169245</c:v>
                </c:pt>
                <c:pt idx="46">
                  <c:v>169530.16666666666</c:v>
                </c:pt>
                <c:pt idx="47">
                  <c:v>166140.83333333334</c:v>
                </c:pt>
                <c:pt idx="48">
                  <c:v>167772</c:v>
                </c:pt>
                <c:pt idx="49">
                  <c:v>168699.33333333334</c:v>
                </c:pt>
                <c:pt idx="50">
                  <c:v>168604.83333333334</c:v>
                </c:pt>
                <c:pt idx="51">
                  <c:v>162364</c:v>
                </c:pt>
                <c:pt idx="52">
                  <c:v>158499.66666666666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8D-45B6-88E8-1DC1C08FF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6800"/>
        <c:axId val="14543488"/>
      </c:lineChart>
      <c:catAx>
        <c:axId val="143168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4543488"/>
        <c:crossesAt val="0"/>
        <c:auto val="1"/>
        <c:lblAlgn val="ctr"/>
        <c:lblOffset val="100"/>
        <c:noMultiLvlLbl val="0"/>
      </c:catAx>
      <c:valAx>
        <c:axId val="14543488"/>
        <c:scaling>
          <c:orientation val="minMax"/>
          <c:min val="130000"/>
        </c:scaling>
        <c:delete val="0"/>
        <c:axPos val="l"/>
        <c:majorGridlines>
          <c:spPr>
            <a:ln w="2669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0674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16800"/>
        <c:crosses val="autoZero"/>
        <c:crossBetween val="between"/>
        <c:majorUnit val="10000"/>
      </c:valAx>
      <c:spPr>
        <a:noFill/>
        <a:ln w="1067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37413505130041E-2"/>
          <c:y val="4.2154211855593524E-2"/>
          <c:w val="0.88766262325317447"/>
          <c:h val="0.77704291128907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44059"/>
            </a:solidFill>
            <a:ln w="11356">
              <a:solidFill>
                <a:srgbClr val="144059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Sheet1!$A$2:$A$15</c:f>
              <c:strCache>
                <c:ptCount val="14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  <c:pt idx="12">
                  <c:v>'19</c:v>
                </c:pt>
                <c:pt idx="13">
                  <c:v>'20</c:v>
                </c:pt>
              </c:strCache>
            </c:strRef>
          </c:cat>
          <c:val>
            <c:numRef>
              <c:f>Sheet1!$B$2:$B$15</c:f>
              <c:numCache>
                <c:formatCode>"$"#,##0.0</c:formatCode>
                <c:ptCount val="14"/>
                <c:pt idx="0">
                  <c:v>11.5</c:v>
                </c:pt>
                <c:pt idx="1">
                  <c:v>14.2</c:v>
                </c:pt>
                <c:pt idx="2">
                  <c:v>12.1</c:v>
                </c:pt>
                <c:pt idx="3">
                  <c:v>14</c:v>
                </c:pt>
                <c:pt idx="4">
                  <c:v>16.399999999999999</c:v>
                </c:pt>
                <c:pt idx="5">
                  <c:v>14.9</c:v>
                </c:pt>
                <c:pt idx="6">
                  <c:v>14.3</c:v>
                </c:pt>
                <c:pt idx="7">
                  <c:v>14.3</c:v>
                </c:pt>
                <c:pt idx="8">
                  <c:v>12.1</c:v>
                </c:pt>
                <c:pt idx="9">
                  <c:v>9.1</c:v>
                </c:pt>
                <c:pt idx="10">
                  <c:v>10.3</c:v>
                </c:pt>
                <c:pt idx="11">
                  <c:v>10.7</c:v>
                </c:pt>
                <c:pt idx="12">
                  <c:v>9.3000000000000007</c:v>
                </c:pt>
                <c:pt idx="13">
                  <c:v>6.3178179009999997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DBC-B78C-433B6E501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3665952"/>
        <c:axId val="1713661600"/>
      </c:barChart>
      <c:catAx>
        <c:axId val="17136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13661600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1713661600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1713665952"/>
        <c:crosses val="autoZero"/>
        <c:crossBetween val="between"/>
      </c:valAx>
      <c:spPr>
        <a:noFill/>
        <a:ln w="9525">
          <a:solidFill>
            <a:srgbClr val="14405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1266855883523"/>
          <c:y val="3.6210016564672411E-2"/>
          <c:w val="0.8489295284257331"/>
          <c:h val="0.790235265991885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4059"/>
            </a:solidFill>
            <a:ln w="12665">
              <a:solidFill>
                <a:srgbClr val="144059"/>
              </a:solidFill>
              <a:prstDash val="solid"/>
            </a:ln>
          </c:spPr>
          <c:invertIfNegative val="0"/>
          <c:cat>
            <c:strRef>
              <c:f>Sheet1!$A$5:$A$18</c:f>
              <c:strCache>
                <c:ptCount val="14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  <c:pt idx="12">
                  <c:v>'19</c:v>
                </c:pt>
                <c:pt idx="13">
                  <c:v>'20</c:v>
                </c:pt>
              </c:strCache>
            </c:strRef>
          </c:cat>
          <c:val>
            <c:numRef>
              <c:f>Sheet1!$B$5:$B$18</c:f>
              <c:numCache>
                <c:formatCode>0%</c:formatCode>
                <c:ptCount val="14"/>
                <c:pt idx="0">
                  <c:v>0.20995470204255656</c:v>
                </c:pt>
                <c:pt idx="1">
                  <c:v>0.23466659697883499</c:v>
                </c:pt>
                <c:pt idx="2">
                  <c:v>0.2510369554624054</c:v>
                </c:pt>
                <c:pt idx="3">
                  <c:v>0.24195355543591116</c:v>
                </c:pt>
                <c:pt idx="4">
                  <c:v>0.24687669489703501</c:v>
                </c:pt>
                <c:pt idx="5">
                  <c:v>0.21552537431999999</c:v>
                </c:pt>
                <c:pt idx="6">
                  <c:v>0.19886157634844517</c:v>
                </c:pt>
                <c:pt idx="7">
                  <c:v>0.18747472901488135</c:v>
                </c:pt>
                <c:pt idx="8">
                  <c:v>0.17160137818594573</c:v>
                </c:pt>
                <c:pt idx="9">
                  <c:v>0.13896096165748451</c:v>
                </c:pt>
                <c:pt idx="10">
                  <c:v>0.14793039880092829</c:v>
                </c:pt>
                <c:pt idx="11">
                  <c:v>0.14154615466720505</c:v>
                </c:pt>
                <c:pt idx="12">
                  <c:v>0.12731509545967779</c:v>
                </c:pt>
                <c:pt idx="13">
                  <c:v>9.6550881068175082E-2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B-4152-BD31-AAE2F8349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36212928"/>
        <c:axId val="1936208576"/>
      </c:barChart>
      <c:catAx>
        <c:axId val="19362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Raleway" panose="020B0503030101060003" pitchFamily="34" charset="0"/>
                <a:ea typeface="Arial"/>
                <a:cs typeface="Arial"/>
              </a:defRPr>
            </a:pPr>
            <a:endParaRPr lang="en-US"/>
          </a:p>
        </c:txPr>
        <c:crossAx val="1936208576"/>
        <c:crossesAt val="0"/>
        <c:auto val="1"/>
        <c:lblAlgn val="ctr"/>
        <c:lblOffset val="50"/>
        <c:tickLblSkip val="1"/>
        <c:tickMarkSkip val="1"/>
        <c:noMultiLvlLbl val="0"/>
      </c:catAx>
      <c:valAx>
        <c:axId val="1936208576"/>
        <c:scaling>
          <c:orientation val="minMax"/>
        </c:scaling>
        <c:delete val="0"/>
        <c:axPos val="l"/>
        <c:majorGridlines/>
        <c:numFmt formatCode="0%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2400">
                <a:latin typeface="Raleway" panose="020B0503030101060003" pitchFamily="34" charset="0"/>
              </a:defRPr>
            </a:pPr>
            <a:endParaRPr lang="en-US"/>
          </a:p>
        </c:txPr>
        <c:crossAx val="1936212928"/>
        <c:crosses val="autoZero"/>
        <c:crossBetween val="between"/>
        <c:majorUnit val="3.0000000000000006E-2"/>
        <c:minorUnit val="1.0000000000000005E-2"/>
      </c:valAx>
      <c:spPr>
        <a:noFill/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4408984275197"/>
          <c:y val="6.1868790436945202E-2"/>
          <c:w val="0.82165679511300027"/>
          <c:h val="0.77435264948403904"/>
        </c:manualLayout>
      </c:layout>
      <c:lineChart>
        <c:grouping val="standard"/>
        <c:varyColors val="0"/>
        <c:ser>
          <c:idx val="0"/>
          <c:order val="0"/>
          <c:tx>
            <c:v>Originations</c:v>
          </c:tx>
          <c:spPr>
            <a:ln w="47625">
              <a:solidFill>
                <a:srgbClr val="144059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144059"/>
              </a:solidFill>
              <a:ln>
                <a:solidFill>
                  <a:srgbClr val="144059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D30D-4295-A08D-B467A70583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D30D-4295-A08D-B467A705835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D30D-4295-A08D-B467A705835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D30D-4295-A08D-B467A705835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D30D-4295-A08D-B467A705835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D30D-4295-A08D-B467A705835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D30D-4295-A08D-B467A705835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D30D-4295-A08D-B467A7058355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8-D30D-4295-A08D-B467A7058355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9-D30D-4295-A08D-B467A7058355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A-D30D-4295-A08D-B467A7058355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D30D-4295-A08D-B467A7058355}"/>
              </c:ext>
            </c:extLst>
          </c:dPt>
          <c:cat>
            <c:strRef>
              <c:f>Sheet1!$A$14:$A$49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Sheet1!$B$14:$B$49</c:f>
              <c:numCache>
                <c:formatCode>#,##0</c:formatCode>
                <c:ptCount val="36"/>
                <c:pt idx="0">
                  <c:v>36544</c:v>
                </c:pt>
                <c:pt idx="1">
                  <c:v>51474</c:v>
                </c:pt>
                <c:pt idx="2">
                  <c:v>64658</c:v>
                </c:pt>
                <c:pt idx="3">
                  <c:v>81024</c:v>
                </c:pt>
                <c:pt idx="4">
                  <c:v>97135</c:v>
                </c:pt>
                <c:pt idx="5">
                  <c:v>108605</c:v>
                </c:pt>
                <c:pt idx="6">
                  <c:v>93312</c:v>
                </c:pt>
                <c:pt idx="7">
                  <c:v>108590</c:v>
                </c:pt>
                <c:pt idx="8">
                  <c:v>110164</c:v>
                </c:pt>
                <c:pt idx="9">
                  <c:v>119634</c:v>
                </c:pt>
                <c:pt idx="10">
                  <c:v>132257</c:v>
                </c:pt>
                <c:pt idx="11">
                  <c:v>131071</c:v>
                </c:pt>
                <c:pt idx="12">
                  <c:v>113089</c:v>
                </c:pt>
                <c:pt idx="13">
                  <c:v>111068</c:v>
                </c:pt>
                <c:pt idx="14">
                  <c:v>101167</c:v>
                </c:pt>
                <c:pt idx="15">
                  <c:v>84925</c:v>
                </c:pt>
                <c:pt idx="16">
                  <c:v>63261</c:v>
                </c:pt>
                <c:pt idx="17">
                  <c:v>56454</c:v>
                </c:pt>
                <c:pt idx="18">
                  <c:v>48978</c:v>
                </c:pt>
                <c:pt idx="19">
                  <c:v>43293</c:v>
                </c:pt>
                <c:pt idx="20">
                  <c:v>40235</c:v>
                </c:pt>
                <c:pt idx="21">
                  <c:v>32591</c:v>
                </c:pt>
                <c:pt idx="22">
                  <c:v>24425</c:v>
                </c:pt>
                <c:pt idx="23">
                  <c:v>31716</c:v>
                </c:pt>
                <c:pt idx="24">
                  <c:v>37255</c:v>
                </c:pt>
                <c:pt idx="25">
                  <c:v>35760</c:v>
                </c:pt>
                <c:pt idx="26">
                  <c:v>44385</c:v>
                </c:pt>
                <c:pt idx="27">
                  <c:v>55759</c:v>
                </c:pt>
                <c:pt idx="28">
                  <c:v>55001</c:v>
                </c:pt>
                <c:pt idx="29">
                  <c:v>62510</c:v>
                </c:pt>
                <c:pt idx="30">
                  <c:v>48006</c:v>
                </c:pt>
                <c:pt idx="31">
                  <c:v>48046</c:v>
                </c:pt>
                <c:pt idx="32">
                  <c:v>50539</c:v>
                </c:pt>
                <c:pt idx="33">
                  <c:v>30884</c:v>
                </c:pt>
                <c:pt idx="34">
                  <c:v>29350</c:v>
                </c:pt>
                <c:pt idx="35">
                  <c:v>27177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30D-4295-A08D-B467A7058355}"/>
            </c:ext>
          </c:extLst>
        </c:ser>
        <c:ser>
          <c:idx val="1"/>
          <c:order val="1"/>
          <c:tx>
            <c:v>Terminations</c:v>
          </c:tx>
          <c:spPr>
            <a:ln w="47625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Sheet1!$A$14:$A$49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Sheet1!$C$14:$C$49</c:f>
              <c:numCache>
                <c:formatCode>#,##0</c:formatCode>
                <c:ptCount val="36"/>
                <c:pt idx="0">
                  <c:v>36379</c:v>
                </c:pt>
                <c:pt idx="1">
                  <c:v>53163</c:v>
                </c:pt>
                <c:pt idx="2">
                  <c:v>65810</c:v>
                </c:pt>
                <c:pt idx="3">
                  <c:v>81204</c:v>
                </c:pt>
                <c:pt idx="4">
                  <c:v>99173</c:v>
                </c:pt>
                <c:pt idx="5">
                  <c:v>117509</c:v>
                </c:pt>
                <c:pt idx="6">
                  <c:v>103219</c:v>
                </c:pt>
                <c:pt idx="7">
                  <c:v>114141</c:v>
                </c:pt>
                <c:pt idx="8">
                  <c:v>123543</c:v>
                </c:pt>
                <c:pt idx="9">
                  <c:v>134998</c:v>
                </c:pt>
                <c:pt idx="10">
                  <c:v>139476</c:v>
                </c:pt>
                <c:pt idx="11">
                  <c:v>143276</c:v>
                </c:pt>
                <c:pt idx="12">
                  <c:v>134867</c:v>
                </c:pt>
                <c:pt idx="13">
                  <c:v>121093</c:v>
                </c:pt>
                <c:pt idx="14">
                  <c:v>117129</c:v>
                </c:pt>
                <c:pt idx="15">
                  <c:v>109436</c:v>
                </c:pt>
                <c:pt idx="16">
                  <c:v>84543</c:v>
                </c:pt>
                <c:pt idx="17">
                  <c:v>67042</c:v>
                </c:pt>
                <c:pt idx="18">
                  <c:v>59217</c:v>
                </c:pt>
                <c:pt idx="19">
                  <c:v>60352</c:v>
                </c:pt>
                <c:pt idx="20">
                  <c:v>59643</c:v>
                </c:pt>
                <c:pt idx="21">
                  <c:v>52846</c:v>
                </c:pt>
                <c:pt idx="22">
                  <c:v>41679</c:v>
                </c:pt>
                <c:pt idx="23">
                  <c:v>53868</c:v>
                </c:pt>
                <c:pt idx="24">
                  <c:v>59944</c:v>
                </c:pt>
                <c:pt idx="25">
                  <c:v>61904</c:v>
                </c:pt>
                <c:pt idx="26">
                  <c:v>82447</c:v>
                </c:pt>
                <c:pt idx="27">
                  <c:v>109183</c:v>
                </c:pt>
                <c:pt idx="28">
                  <c:v>87743</c:v>
                </c:pt>
                <c:pt idx="29">
                  <c:v>105564</c:v>
                </c:pt>
                <c:pt idx="30">
                  <c:v>94788</c:v>
                </c:pt>
                <c:pt idx="31">
                  <c:v>99335</c:v>
                </c:pt>
                <c:pt idx="32">
                  <c:v>110271</c:v>
                </c:pt>
                <c:pt idx="33">
                  <c:v>44410</c:v>
                </c:pt>
                <c:pt idx="34">
                  <c:v>35804</c:v>
                </c:pt>
                <c:pt idx="35">
                  <c:v>45586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30D-4295-A08D-B467A705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7140128"/>
        <c:axId val="1937130336"/>
      </c:lineChart>
      <c:catAx>
        <c:axId val="193714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7130336"/>
        <c:crossesAt val="0"/>
        <c:auto val="1"/>
        <c:lblAlgn val="ctr"/>
        <c:lblOffset val="100"/>
        <c:noMultiLvlLbl val="0"/>
      </c:catAx>
      <c:valAx>
        <c:axId val="1937130336"/>
        <c:scaling>
          <c:orientation val="minMax"/>
        </c:scaling>
        <c:delete val="0"/>
        <c:axPos val="l"/>
        <c:majorGridlines>
          <c:spPr>
            <a:ln w="12500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2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144059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37140128"/>
        <c:crosses val="autoZero"/>
        <c:crossBetween val="between"/>
        <c:minorUnit val="10000"/>
      </c:valAx>
      <c:spPr>
        <a:noFill/>
        <a:ln w="1270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54088727847072215"/>
          <c:y val="7.7520335275180527E-2"/>
          <c:w val="0.26483311267507492"/>
          <c:h val="0.191246508607239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2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4408984275197"/>
          <c:y val="6.1868790436945202E-2"/>
          <c:w val="0.82165679511300027"/>
          <c:h val="0.77435264948403904"/>
        </c:manualLayout>
      </c:layout>
      <c:lineChart>
        <c:grouping val="standard"/>
        <c:varyColors val="0"/>
        <c:ser>
          <c:idx val="0"/>
          <c:order val="0"/>
          <c:tx>
            <c:v>Originations</c:v>
          </c:tx>
          <c:spPr>
            <a:ln w="47625">
              <a:solidFill>
                <a:srgbClr val="144059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144059"/>
              </a:solidFill>
              <a:ln>
                <a:solidFill>
                  <a:srgbClr val="144059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D30D-4295-A08D-B467A70583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D30D-4295-A08D-B467A705835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D30D-4295-A08D-B467A705835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D30D-4295-A08D-B467A705835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D30D-4295-A08D-B467A705835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D30D-4295-A08D-B467A705835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D30D-4295-A08D-B467A705835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D30D-4295-A08D-B467A7058355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8-D30D-4295-A08D-B467A7058355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9-D30D-4295-A08D-B467A7058355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A-D30D-4295-A08D-B467A7058355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D30D-4295-A08D-B467A7058355}"/>
              </c:ext>
            </c:extLst>
          </c:dPt>
          <c:cat>
            <c:strRef>
              <c:f>Sheet1!$A$2:$A$37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Sheet1!$B$2:$B$37</c:f>
              <c:numCache>
                <c:formatCode>#,##0</c:formatCode>
                <c:ptCount val="36"/>
                <c:pt idx="0">
                  <c:v>74295</c:v>
                </c:pt>
                <c:pt idx="1">
                  <c:v>73870</c:v>
                </c:pt>
                <c:pt idx="2">
                  <c:v>72719</c:v>
                </c:pt>
                <c:pt idx="3">
                  <c:v>71945</c:v>
                </c:pt>
                <c:pt idx="4">
                  <c:v>86939</c:v>
                </c:pt>
                <c:pt idx="5">
                  <c:v>96506</c:v>
                </c:pt>
                <c:pt idx="6">
                  <c:v>97738</c:v>
                </c:pt>
                <c:pt idx="7">
                  <c:v>99619</c:v>
                </c:pt>
                <c:pt idx="8">
                  <c:v>102176</c:v>
                </c:pt>
                <c:pt idx="9">
                  <c:v>122579</c:v>
                </c:pt>
                <c:pt idx="10">
                  <c:v>132965</c:v>
                </c:pt>
                <c:pt idx="11">
                  <c:v>140517</c:v>
                </c:pt>
                <c:pt idx="12">
                  <c:v>119069</c:v>
                </c:pt>
                <c:pt idx="13">
                  <c:v>99991</c:v>
                </c:pt>
                <c:pt idx="14">
                  <c:v>101895</c:v>
                </c:pt>
                <c:pt idx="15">
                  <c:v>87908</c:v>
                </c:pt>
                <c:pt idx="16">
                  <c:v>78028</c:v>
                </c:pt>
                <c:pt idx="17">
                  <c:v>75720</c:v>
                </c:pt>
                <c:pt idx="18">
                  <c:v>90436</c:v>
                </c:pt>
                <c:pt idx="19">
                  <c:v>105282</c:v>
                </c:pt>
                <c:pt idx="20">
                  <c:v>130922</c:v>
                </c:pt>
                <c:pt idx="21">
                  <c:v>154534</c:v>
                </c:pt>
                <c:pt idx="22">
                  <c:v>173277</c:v>
                </c:pt>
                <c:pt idx="23">
                  <c:v>176159</c:v>
                </c:pt>
                <c:pt idx="24">
                  <c:v>169158</c:v>
                </c:pt>
                <c:pt idx="25">
                  <c:v>188526</c:v>
                </c:pt>
                <c:pt idx="26">
                  <c:v>152432</c:v>
                </c:pt>
                <c:pt idx="27">
                  <c:v>116895</c:v>
                </c:pt>
                <c:pt idx="28">
                  <c:v>121445</c:v>
                </c:pt>
                <c:pt idx="29">
                  <c:v>126612</c:v>
                </c:pt>
                <c:pt idx="30">
                  <c:v>106114</c:v>
                </c:pt>
                <c:pt idx="31">
                  <c:v>74811</c:v>
                </c:pt>
                <c:pt idx="32">
                  <c:v>90102</c:v>
                </c:pt>
                <c:pt idx="33">
                  <c:v>33539</c:v>
                </c:pt>
                <c:pt idx="34">
                  <c:v>41101</c:v>
                </c:pt>
                <c:pt idx="35">
                  <c:v>53496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30D-4295-A08D-B467A705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7140128"/>
        <c:axId val="1937130336"/>
      </c:lineChart>
      <c:catAx>
        <c:axId val="193714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7130336"/>
        <c:crossesAt val="0"/>
        <c:auto val="1"/>
        <c:lblAlgn val="ctr"/>
        <c:lblOffset val="100"/>
        <c:noMultiLvlLbl val="0"/>
      </c:catAx>
      <c:valAx>
        <c:axId val="1937130336"/>
        <c:scaling>
          <c:orientation val="minMax"/>
        </c:scaling>
        <c:delete val="0"/>
        <c:axPos val="l"/>
        <c:majorGridlines>
          <c:spPr>
            <a:ln w="12500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2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144059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37140128"/>
        <c:crosses val="autoZero"/>
        <c:crossBetween val="between"/>
        <c:majorUnit val="25000"/>
        <c:minorUnit val="10000"/>
      </c:valAx>
      <c:spPr>
        <a:noFill/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6083563878839"/>
          <c:y val="3.7668685435284482E-2"/>
          <c:w val="0.81995162950216094"/>
          <c:h val="0.84121677743049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4059"/>
            </a:solidFill>
            <a:ln w="11356">
              <a:solidFill>
                <a:srgbClr val="144059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Sheet1!$A$2:$A$15</c:f>
              <c:strCache>
                <c:ptCount val="14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  <c:pt idx="10">
                  <c:v>'15</c:v>
                </c:pt>
                <c:pt idx="11">
                  <c:v>'16</c:v>
                </c:pt>
                <c:pt idx="12">
                  <c:v>'17</c:v>
                </c:pt>
                <c:pt idx="13">
                  <c:v>'18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69291</c:v>
                </c:pt>
                <c:pt idx="1">
                  <c:v>111524</c:v>
                </c:pt>
                <c:pt idx="2">
                  <c:v>154219</c:v>
                </c:pt>
                <c:pt idx="3">
                  <c:v>220478</c:v>
                </c:pt>
                <c:pt idx="4">
                  <c:v>281614</c:v>
                </c:pt>
                <c:pt idx="5">
                  <c:v>324541</c:v>
                </c:pt>
                <c:pt idx="6">
                  <c:v>340657</c:v>
                </c:pt>
                <c:pt idx="7">
                  <c:v>306554</c:v>
                </c:pt>
                <c:pt idx="8">
                  <c:v>311322</c:v>
                </c:pt>
                <c:pt idx="9">
                  <c:v>333659</c:v>
                </c:pt>
                <c:pt idx="10">
                  <c:v>360613</c:v>
                </c:pt>
                <c:pt idx="11">
                  <c:v>366715</c:v>
                </c:pt>
                <c:pt idx="12">
                  <c:v>383396</c:v>
                </c:pt>
                <c:pt idx="13">
                  <c:v>377674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DBC-B78C-433B6E501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3665952"/>
        <c:axId val="1713661600"/>
      </c:barChart>
      <c:catAx>
        <c:axId val="17136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13661600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171366160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1713665952"/>
        <c:crosses val="autoZero"/>
        <c:crossBetween val="between"/>
      </c:valAx>
      <c:spPr>
        <a:noFill/>
        <a:ln w="9525">
          <a:solidFill>
            <a:srgbClr val="14405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16516516516519E-2"/>
          <c:y val="2.941519113358607E-2"/>
          <c:w val="0.97427694893401484"/>
          <c:h val="0.82634789496238292"/>
        </c:manualLayout>
      </c:layout>
      <c:barChart>
        <c:barDir val="col"/>
        <c:grouping val="clustered"/>
        <c:varyColors val="0"/>
        <c:ser>
          <c:idx val="2"/>
          <c:order val="0"/>
          <c:tx>
            <c:v>Total spending</c:v>
          </c:tx>
          <c:spPr>
            <a:solidFill>
              <a:srgbClr val="144059"/>
            </a:solidFill>
            <a:ln w="12707">
              <a:solidFill>
                <a:srgbClr val="144059"/>
              </a:solidFill>
              <a:prstDash val="solid"/>
            </a:ln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</c:v>
                </c:pt>
                <c:pt idx="8">
                  <c:v>'19</c:v>
                </c:pt>
                <c:pt idx="9">
                  <c:v>'20</c:v>
                </c:pt>
              </c:strCache>
            </c:strRef>
          </c:cat>
          <c:val>
            <c:numRef>
              <c:f>Sheet1!$B$2:$B$11</c:f>
              <c:numCache>
                <c:formatCode>"$"#,##0.00_);[Red]\("$"#,##0.00\)</c:formatCode>
                <c:ptCount val="10"/>
                <c:pt idx="0">
                  <c:v>23.345110000000002</c:v>
                </c:pt>
                <c:pt idx="1">
                  <c:v>25.524591999999998</c:v>
                </c:pt>
                <c:pt idx="2">
                  <c:v>25.090334999999996</c:v>
                </c:pt>
                <c:pt idx="3">
                  <c:v>27.977748000000002</c:v>
                </c:pt>
                <c:pt idx="4">
                  <c:v>30.271605999999998</c:v>
                </c:pt>
                <c:pt idx="5">
                  <c:v>25.887832</c:v>
                </c:pt>
                <c:pt idx="6">
                  <c:v>24.830325000000002</c:v>
                </c:pt>
                <c:pt idx="7">
                  <c:v>24.908472</c:v>
                </c:pt>
                <c:pt idx="8">
                  <c:v>25.109878000000002</c:v>
                </c:pt>
                <c:pt idx="9">
                  <c:v>22.046864999999997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1-42D2-92DB-F10B29B5D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8582560"/>
        <c:axId val="1708584192"/>
      </c:barChart>
      <c:catAx>
        <c:axId val="17085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14405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8584192"/>
        <c:crossesAt val="0"/>
        <c:auto val="1"/>
        <c:lblAlgn val="ctr"/>
        <c:lblOffset val="50"/>
        <c:tickLblSkip val="1"/>
        <c:tickMarkSkip val="1"/>
        <c:noMultiLvlLbl val="0"/>
      </c:catAx>
      <c:valAx>
        <c:axId val="1708584192"/>
        <c:scaling>
          <c:orientation val="minMax"/>
          <c:max val="32"/>
          <c:min val="10"/>
        </c:scaling>
        <c:delete val="1"/>
        <c:axPos val="l"/>
        <c:numFmt formatCode="\$#,##0" sourceLinked="0"/>
        <c:majorTickMark val="out"/>
        <c:minorTickMark val="none"/>
        <c:tickLblPos val="none"/>
        <c:crossAx val="1708582560"/>
        <c:crosses val="autoZero"/>
        <c:crossBetween val="between"/>
        <c:majorUnit val="2"/>
        <c:minorUnit val="1"/>
      </c:valAx>
      <c:spPr>
        <a:noFill/>
        <a:ln w="12707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13962225310053E-2"/>
          <c:y val="0.11542940392362851"/>
          <c:w val="0.88962881478050582"/>
          <c:h val="0.768982120892821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Equipment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Sheet1!$A$2:$A$22</c:f>
              <c:strCache>
                <c:ptCount val="21"/>
                <c:pt idx="0">
                  <c:v>'00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</c:strCache>
            </c:strRef>
          </c:cat>
          <c:val>
            <c:numRef>
              <c:f>Sheet1!$B$2:$B$22</c:f>
              <c:numCache>
                <c:formatCode>"$"#,##0.00_);[Red]\("$"#,##0.00\)</c:formatCode>
                <c:ptCount val="21"/>
                <c:pt idx="0">
                  <c:v>7.6499840000000008</c:v>
                </c:pt>
                <c:pt idx="1">
                  <c:v>7.0683110000000005</c:v>
                </c:pt>
                <c:pt idx="2">
                  <c:v>7.0966069999999997</c:v>
                </c:pt>
                <c:pt idx="3">
                  <c:v>7.5562919999999991</c:v>
                </c:pt>
                <c:pt idx="4">
                  <c:v>8.0942170000000004</c:v>
                </c:pt>
                <c:pt idx="5">
                  <c:v>7.8854570000000006</c:v>
                </c:pt>
                <c:pt idx="6">
                  <c:v>8.7202690000000018</c:v>
                </c:pt>
                <c:pt idx="7">
                  <c:v>9.4891770000000015</c:v>
                </c:pt>
                <c:pt idx="8">
                  <c:v>9.6579989999999984</c:v>
                </c:pt>
                <c:pt idx="9">
                  <c:v>9.0583620000000025</c:v>
                </c:pt>
                <c:pt idx="10">
                  <c:v>8.6867180000000008</c:v>
                </c:pt>
                <c:pt idx="11">
                  <c:v>10.814782000000001</c:v>
                </c:pt>
                <c:pt idx="12">
                  <c:v>11.516553999999999</c:v>
                </c:pt>
                <c:pt idx="13">
                  <c:v>11.098381999999999</c:v>
                </c:pt>
                <c:pt idx="14">
                  <c:v>12.918367</c:v>
                </c:pt>
                <c:pt idx="15">
                  <c:v>13.765292000000001</c:v>
                </c:pt>
                <c:pt idx="16">
                  <c:v>11.437586999999999</c:v>
                </c:pt>
                <c:pt idx="17">
                  <c:v>10.247384</c:v>
                </c:pt>
                <c:pt idx="18">
                  <c:v>10.349140999999999</c:v>
                </c:pt>
                <c:pt idx="19">
                  <c:v>10.922259</c:v>
                </c:pt>
                <c:pt idx="20">
                  <c:v>8.7816130000000001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6A-414B-AEA6-06EF094A19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Infrastructure</c:v>
                </c:pt>
              </c:strCache>
            </c:strRef>
          </c:tx>
          <c:spPr>
            <a:ln w="50800">
              <a:solidFill>
                <a:schemeClr val="tx2"/>
              </a:solidFill>
              <a:prstDash val="solid"/>
            </a:ln>
          </c:spPr>
          <c:marker>
            <c:symbol val="squar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Sheet1!$A$2:$A$22</c:f>
              <c:strCache>
                <c:ptCount val="21"/>
                <c:pt idx="0">
                  <c:v>'00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  <c:pt idx="17">
                  <c:v>'17</c:v>
                </c:pt>
                <c:pt idx="18">
                  <c:v>'18</c:v>
                </c:pt>
                <c:pt idx="19">
                  <c:v>'19</c:v>
                </c:pt>
                <c:pt idx="20">
                  <c:v>'20</c:v>
                </c:pt>
              </c:strCache>
            </c:strRef>
          </c:cat>
          <c:val>
            <c:numRef>
              <c:f>Sheet1!$C$2:$C$22</c:f>
              <c:numCache>
                <c:formatCode>"$"#,##0.00_);[Red]\("$"#,##0.00\)</c:formatCode>
                <c:ptCount val="21"/>
                <c:pt idx="0">
                  <c:v>7.6096170000000001</c:v>
                </c:pt>
                <c:pt idx="1">
                  <c:v>7.4827430000000001</c:v>
                </c:pt>
                <c:pt idx="2">
                  <c:v>7.881011</c:v>
                </c:pt>
                <c:pt idx="3">
                  <c:v>7.9581649999999993</c:v>
                </c:pt>
                <c:pt idx="4">
                  <c:v>8.6301109999999994</c:v>
                </c:pt>
                <c:pt idx="5">
                  <c:v>8.7685829999999996</c:v>
                </c:pt>
                <c:pt idx="6">
                  <c:v>10.592328</c:v>
                </c:pt>
                <c:pt idx="7">
                  <c:v>10.66506</c:v>
                </c:pt>
                <c:pt idx="8">
                  <c:v>11.869057000000002</c:v>
                </c:pt>
                <c:pt idx="9">
                  <c:v>11.096121</c:v>
                </c:pt>
                <c:pt idx="10">
                  <c:v>12.062328000000001</c:v>
                </c:pt>
                <c:pt idx="11">
                  <c:v>12.530328000000001</c:v>
                </c:pt>
                <c:pt idx="12">
                  <c:v>14.008038000000001</c:v>
                </c:pt>
                <c:pt idx="13">
                  <c:v>13.991952999999999</c:v>
                </c:pt>
                <c:pt idx="14">
                  <c:v>15.059381000000002</c:v>
                </c:pt>
                <c:pt idx="15">
                  <c:v>16.506313999999996</c:v>
                </c:pt>
                <c:pt idx="16">
                  <c:v>14.450245000000001</c:v>
                </c:pt>
                <c:pt idx="17">
                  <c:v>14.582941000000002</c:v>
                </c:pt>
                <c:pt idx="18">
                  <c:v>14.559331</c:v>
                </c:pt>
                <c:pt idx="19">
                  <c:v>14.187619</c:v>
                </c:pt>
                <c:pt idx="20">
                  <c:v>13.264562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A-414B-AEA6-06EF094A1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582016"/>
        <c:axId val="1708585824"/>
      </c:lineChart>
      <c:catAx>
        <c:axId val="17085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Raleway" panose="020B0503030101060003" pitchFamily="34" charset="0"/>
              </a:defRPr>
            </a:pPr>
            <a:endParaRPr lang="en-US"/>
          </a:p>
        </c:txPr>
        <c:crossAx val="1708585824"/>
        <c:crossesAt val="0"/>
        <c:auto val="1"/>
        <c:lblAlgn val="ctr"/>
        <c:lblOffset val="50"/>
        <c:tickLblSkip val="2"/>
        <c:tickMarkSkip val="1"/>
        <c:noMultiLvlLbl val="0"/>
      </c:catAx>
      <c:valAx>
        <c:axId val="1708585824"/>
        <c:scaling>
          <c:orientation val="minMax"/>
          <c:max val="18"/>
          <c:min val="0"/>
        </c:scaling>
        <c:delete val="0"/>
        <c:axPos val="l"/>
        <c:majorGridlines>
          <c:spPr>
            <a:ln w="12978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none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Raleway" panose="020B0503030101060003" pitchFamily="34" charset="0"/>
              </a:defRPr>
            </a:pPr>
            <a:endParaRPr lang="en-US"/>
          </a:p>
        </c:txPr>
        <c:crossAx val="1708582016"/>
        <c:crosses val="autoZero"/>
        <c:crossBetween val="between"/>
        <c:majorUnit val="2"/>
        <c:minorUnit val="1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7232701026008115"/>
          <c:y val="0.55547244094488191"/>
          <c:w val="0.31100632307325221"/>
          <c:h val="0.17978325396550104"/>
        </c:manualLayout>
      </c:layout>
      <c:overlay val="0"/>
      <c:spPr>
        <a:solidFill>
          <a:schemeClr val="bg1"/>
        </a:solidFill>
        <a:ln w="3245">
          <a:noFill/>
          <a:prstDash val="solid"/>
        </a:ln>
      </c:spPr>
      <c:txPr>
        <a:bodyPr/>
        <a:lstStyle/>
        <a:p>
          <a:pPr>
            <a:defRPr sz="2200">
              <a:latin typeface="Raleway" panose="020B05030301010600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85012882561"/>
          <c:y val="3.30209719722932E-2"/>
          <c:w val="0.85596703508391747"/>
          <c:h val="0.92184350972229456"/>
        </c:manualLayout>
      </c:layout>
      <c:barChart>
        <c:barDir val="col"/>
        <c:grouping val="clustered"/>
        <c:varyColors val="0"/>
        <c:ser>
          <c:idx val="1"/>
          <c:order val="1"/>
          <c:tx>
            <c:v>Generation from coal (left scale)*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D0-473D-967D-321A116D3AE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D0-473D-967D-321A116D3AEA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ED0-473D-967D-321A116D3AEA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ED0-473D-967D-321A116D3AE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ED0-473D-967D-321A116D3AE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ED0-473D-967D-321A116D3AEA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ED0-473D-967D-321A116D3AE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ED0-473D-967D-321A116D3AE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ED0-473D-967D-321A116D3AE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ED0-473D-967D-321A116D3AEA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ED0-473D-967D-321A116D3AEA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ED0-473D-967D-321A116D3AEA}"/>
              </c:ext>
            </c:extLst>
          </c:dPt>
          <c:dPt>
            <c:idx val="3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2ED0-473D-967D-321A116D3AEA}"/>
              </c:ext>
            </c:extLst>
          </c:dPt>
          <c:dPt>
            <c:idx val="3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2ED0-473D-967D-321A116D3AEA}"/>
              </c:ext>
            </c:extLst>
          </c:dPt>
          <c:dPt>
            <c:idx val="3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2ED0-473D-967D-321A116D3AEA}"/>
              </c:ext>
            </c:extLst>
          </c:dPt>
          <c:dPt>
            <c:idx val="3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2ED0-473D-967D-321A116D3AEA}"/>
              </c:ext>
            </c:extLst>
          </c:dPt>
          <c:dPt>
            <c:idx val="4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ED0-473D-967D-321A116D3AEA}"/>
              </c:ext>
            </c:extLst>
          </c:dPt>
          <c:dPt>
            <c:idx val="4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2ED0-473D-967D-321A116D3AEA}"/>
              </c:ext>
            </c:extLst>
          </c:dPt>
          <c:dPt>
            <c:idx val="4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2ED0-473D-967D-321A116D3AEA}"/>
              </c:ext>
            </c:extLst>
          </c:dPt>
          <c:dPt>
            <c:idx val="4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2ED0-473D-967D-321A116D3AEA}"/>
              </c:ext>
            </c:extLst>
          </c:dPt>
          <c:dPt>
            <c:idx val="4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2ED0-473D-967D-321A116D3AEA}"/>
              </c:ext>
            </c:extLst>
          </c:dPt>
          <c:dPt>
            <c:idx val="4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2ED0-473D-967D-321A116D3AEA}"/>
              </c:ext>
            </c:extLst>
          </c:dPt>
          <c:dPt>
            <c:idx val="4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2ED0-473D-967D-321A116D3AEA}"/>
              </c:ext>
            </c:extLst>
          </c:dPt>
          <c:dPt>
            <c:idx val="4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2ED0-473D-967D-321A116D3AEA}"/>
              </c:ext>
            </c:extLst>
          </c:dPt>
          <c:dPt>
            <c:idx val="6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2ED0-473D-967D-321A116D3AEA}"/>
              </c:ext>
            </c:extLst>
          </c:dPt>
          <c:dPt>
            <c:idx val="6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2ED0-473D-967D-321A116D3AEA}"/>
              </c:ext>
            </c:extLst>
          </c:dPt>
          <c:dPt>
            <c:idx val="6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2ED0-473D-967D-321A116D3AEA}"/>
              </c:ext>
            </c:extLst>
          </c:dPt>
          <c:dPt>
            <c:idx val="6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2ED0-473D-967D-321A116D3AEA}"/>
              </c:ext>
            </c:extLst>
          </c:dPt>
          <c:dPt>
            <c:idx val="6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2ED0-473D-967D-321A116D3AEA}"/>
              </c:ext>
            </c:extLst>
          </c:dPt>
          <c:dPt>
            <c:idx val="6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2ED0-473D-967D-321A116D3AEA}"/>
              </c:ext>
            </c:extLst>
          </c:dPt>
          <c:dPt>
            <c:idx val="6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2ED0-473D-967D-321A116D3AEA}"/>
              </c:ext>
            </c:extLst>
          </c:dPt>
          <c:dPt>
            <c:idx val="6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2ED0-473D-967D-321A116D3AEA}"/>
              </c:ext>
            </c:extLst>
          </c:dPt>
          <c:dPt>
            <c:idx val="6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2ED0-473D-967D-321A116D3AEA}"/>
              </c:ext>
            </c:extLst>
          </c:dPt>
          <c:dPt>
            <c:idx val="6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3-2ED0-473D-967D-321A116D3AEA}"/>
              </c:ext>
            </c:extLst>
          </c:dPt>
          <c:dPt>
            <c:idx val="7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5-2ED0-473D-967D-321A116D3AEA}"/>
              </c:ext>
            </c:extLst>
          </c:dPt>
          <c:dPt>
            <c:idx val="7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7-2ED0-473D-967D-321A116D3AEA}"/>
              </c:ext>
            </c:extLst>
          </c:dPt>
          <c:val>
            <c:numRef>
              <c:f>Sheet1!$E$15:$E$98</c:f>
              <c:numCache>
                <c:formatCode>0.00</c:formatCode>
                <c:ptCount val="84"/>
                <c:pt idx="0">
                  <c:v>125.39933333333333</c:v>
                </c:pt>
                <c:pt idx="1">
                  <c:v>128.01599999999999</c:v>
                </c:pt>
                <c:pt idx="2">
                  <c:v>122.63866666666667</c:v>
                </c:pt>
                <c:pt idx="3">
                  <c:v>108.15133333333334</c:v>
                </c:pt>
                <c:pt idx="4">
                  <c:v>100.68733333333334</c:v>
                </c:pt>
                <c:pt idx="5">
                  <c:v>106.41566666666667</c:v>
                </c:pt>
                <c:pt idx="6">
                  <c:v>123.11933333333332</c:v>
                </c:pt>
                <c:pt idx="7">
                  <c:v>133.14766666666665</c:v>
                </c:pt>
                <c:pt idx="8">
                  <c:v>130.58533333333332</c:v>
                </c:pt>
                <c:pt idx="9">
                  <c:v>116.47166666666668</c:v>
                </c:pt>
                <c:pt idx="10">
                  <c:v>100.65733333333333</c:v>
                </c:pt>
                <c:pt idx="11">
                  <c:v>91.160333333333327</c:v>
                </c:pt>
                <c:pt idx="12">
                  <c:v>96.727000000000018</c:v>
                </c:pt>
                <c:pt idx="13">
                  <c:v>98.552999999999997</c:v>
                </c:pt>
                <c:pt idx="14">
                  <c:v>92.778999999999996</c:v>
                </c:pt>
                <c:pt idx="15">
                  <c:v>78.997</c:v>
                </c:pt>
                <c:pt idx="16">
                  <c:v>75.326999999999998</c:v>
                </c:pt>
                <c:pt idx="17">
                  <c:v>89.947333333333333</c:v>
                </c:pt>
                <c:pt idx="18">
                  <c:v>111.34833333333331</c:v>
                </c:pt>
                <c:pt idx="19">
                  <c:v>129.32833333333335</c:v>
                </c:pt>
                <c:pt idx="20">
                  <c:v>128.69633333333334</c:v>
                </c:pt>
                <c:pt idx="21">
                  <c:v>116.32233333333333</c:v>
                </c:pt>
                <c:pt idx="22">
                  <c:v>100.09066666666666</c:v>
                </c:pt>
                <c:pt idx="23">
                  <c:v>101.62700000000001</c:v>
                </c:pt>
                <c:pt idx="24">
                  <c:v>107.00666666666666</c:v>
                </c:pt>
                <c:pt idx="25">
                  <c:v>106.96733333333333</c:v>
                </c:pt>
                <c:pt idx="26">
                  <c:v>97.173333333333332</c:v>
                </c:pt>
                <c:pt idx="27">
                  <c:v>85.840666666666664</c:v>
                </c:pt>
                <c:pt idx="28">
                  <c:v>87.825666666666663</c:v>
                </c:pt>
                <c:pt idx="29">
                  <c:v>93.873333333333335</c:v>
                </c:pt>
                <c:pt idx="30">
                  <c:v>109.32733333333333</c:v>
                </c:pt>
                <c:pt idx="31">
                  <c:v>118.23099999999999</c:v>
                </c:pt>
                <c:pt idx="32">
                  <c:v>115.12933333333335</c:v>
                </c:pt>
                <c:pt idx="33">
                  <c:v>102.48866666666667</c:v>
                </c:pt>
                <c:pt idx="34">
                  <c:v>92.988</c:v>
                </c:pt>
                <c:pt idx="35">
                  <c:v>95.769000000000005</c:v>
                </c:pt>
                <c:pt idx="36">
                  <c:v>105.60533333333335</c:v>
                </c:pt>
                <c:pt idx="37">
                  <c:v>102.62666666666667</c:v>
                </c:pt>
                <c:pt idx="38">
                  <c:v>93.986666666666679</c:v>
                </c:pt>
                <c:pt idx="39">
                  <c:v>78.673999999999992</c:v>
                </c:pt>
                <c:pt idx="40">
                  <c:v>79.733000000000004</c:v>
                </c:pt>
                <c:pt idx="41">
                  <c:v>86.692000000000007</c:v>
                </c:pt>
                <c:pt idx="42">
                  <c:v>100.702</c:v>
                </c:pt>
                <c:pt idx="43">
                  <c:v>110.66933333333334</c:v>
                </c:pt>
                <c:pt idx="44">
                  <c:v>109.01633333333332</c:v>
                </c:pt>
                <c:pt idx="45">
                  <c:v>99.645666666666671</c:v>
                </c:pt>
                <c:pt idx="46">
                  <c:v>92.209000000000003</c:v>
                </c:pt>
                <c:pt idx="47">
                  <c:v>93.467333333333329</c:v>
                </c:pt>
                <c:pt idx="48">
                  <c:v>98.01433333333334</c:v>
                </c:pt>
                <c:pt idx="49">
                  <c:v>93.717666666666673</c:v>
                </c:pt>
                <c:pt idx="50">
                  <c:v>86.39533333333334</c:v>
                </c:pt>
                <c:pt idx="51">
                  <c:v>72.734333333333339</c:v>
                </c:pt>
                <c:pt idx="52">
                  <c:v>70.052999999999997</c:v>
                </c:pt>
                <c:pt idx="53">
                  <c:v>70.115666666666684</c:v>
                </c:pt>
                <c:pt idx="54">
                  <c:v>83.732000000000014</c:v>
                </c:pt>
                <c:pt idx="55">
                  <c:v>91.117000000000004</c:v>
                </c:pt>
                <c:pt idx="56">
                  <c:v>93.506000000000014</c:v>
                </c:pt>
                <c:pt idx="57">
                  <c:v>82.174666666666667</c:v>
                </c:pt>
                <c:pt idx="58">
                  <c:v>76.010999999999996</c:v>
                </c:pt>
                <c:pt idx="59">
                  <c:v>71.63566666666668</c:v>
                </c:pt>
                <c:pt idx="60">
                  <c:v>71.076666666666668</c:v>
                </c:pt>
                <c:pt idx="61">
                  <c:v>64.598333333333329</c:v>
                </c:pt>
                <c:pt idx="62">
                  <c:v>57.286000000000001</c:v>
                </c:pt>
                <c:pt idx="63">
                  <c:v>49.127333333333333</c:v>
                </c:pt>
                <c:pt idx="64">
                  <c:v>45.93266666666667</c:v>
                </c:pt>
                <c:pt idx="65">
                  <c:v>50.829666666666661</c:v>
                </c:pt>
                <c:pt idx="66">
                  <c:v>67.231999999999999</c:v>
                </c:pt>
                <c:pt idx="67">
                  <c:v>82.13933333333334</c:v>
                </c:pt>
                <c:pt idx="68">
                  <c:v>83.177000000000007</c:v>
                </c:pt>
                <c:pt idx="69">
                  <c:v>73.198333333333338</c:v>
                </c:pt>
                <c:pt idx="70">
                  <c:v>63.224999999999994</c:v>
                </c:pt>
                <c:pt idx="71">
                  <c:v>66.64233333333334</c:v>
                </c:pt>
                <c:pt idx="72">
                  <c:v>73.946000000000012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2ED0-473D-967D-321A116D3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30915584"/>
        <c:axId val="-930915040"/>
      </c:barChart>
      <c:lineChart>
        <c:grouping val="standard"/>
        <c:varyColors val="0"/>
        <c:ser>
          <c:idx val="0"/>
          <c:order val="0"/>
          <c:tx>
            <c:v>Coal carloads (right scale)**</c:v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49-2ED0-473D-967D-321A116D3AE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4A-2ED0-473D-967D-321A116D3AEA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4B-2ED0-473D-967D-321A116D3AEA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4C-2ED0-473D-967D-321A116D3AEA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4D-2ED0-473D-967D-321A116D3AEA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4E-2ED0-473D-967D-321A116D3AEA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4F-2ED0-473D-967D-321A116D3AEA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50-2ED0-473D-967D-321A116D3AEA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51-2ED0-473D-967D-321A116D3AEA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52-2ED0-473D-967D-321A116D3AEA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53-2ED0-473D-967D-321A116D3AEA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54-2ED0-473D-967D-321A116D3AEA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55-2ED0-473D-967D-321A116D3AEA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56-2ED0-473D-967D-321A116D3AEA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57-2ED0-473D-967D-321A116D3AEA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58-2ED0-473D-967D-321A116D3AEA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59-2ED0-473D-967D-321A116D3AEA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5A-2ED0-473D-967D-321A116D3AEA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5B-2ED0-473D-967D-321A116D3AEA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5C-2ED0-473D-967D-321A116D3AEA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5D-2ED0-473D-967D-321A116D3AEA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5E-2ED0-473D-967D-321A116D3AEA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5F-2ED0-473D-967D-321A116D3AEA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60-2ED0-473D-967D-321A116D3AEA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61-2ED0-473D-967D-321A116D3AEA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62-2ED0-473D-967D-321A116D3AEA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63-2ED0-473D-967D-321A116D3AEA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64-2ED0-473D-967D-321A116D3AEA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65-2ED0-473D-967D-321A116D3AEA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66-2ED0-473D-967D-321A116D3AEA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67-2ED0-473D-967D-321A116D3AEA}"/>
              </c:ext>
            </c:extLst>
          </c:dPt>
          <c:dPt>
            <c:idx val="67"/>
            <c:bubble3D val="0"/>
            <c:extLst>
              <c:ext xmlns:c16="http://schemas.microsoft.com/office/drawing/2014/chart" uri="{C3380CC4-5D6E-409C-BE32-E72D297353CC}">
                <c16:uniqueId val="{00000068-2ED0-473D-967D-321A116D3AEA}"/>
              </c:ext>
            </c:extLst>
          </c:dPt>
          <c:dPt>
            <c:idx val="68"/>
            <c:bubble3D val="0"/>
            <c:extLst>
              <c:ext xmlns:c16="http://schemas.microsoft.com/office/drawing/2014/chart" uri="{C3380CC4-5D6E-409C-BE32-E72D297353CC}">
                <c16:uniqueId val="{00000069-2ED0-473D-967D-321A116D3AEA}"/>
              </c:ext>
            </c:extLst>
          </c:dPt>
          <c:dPt>
            <c:idx val="69"/>
            <c:bubble3D val="0"/>
            <c:extLst>
              <c:ext xmlns:c16="http://schemas.microsoft.com/office/drawing/2014/chart" uri="{C3380CC4-5D6E-409C-BE32-E72D297353CC}">
                <c16:uniqueId val="{0000006A-2ED0-473D-967D-321A116D3AEA}"/>
              </c:ext>
            </c:extLst>
          </c:dPt>
          <c:dPt>
            <c:idx val="70"/>
            <c:bubble3D val="0"/>
            <c:extLst>
              <c:ext xmlns:c16="http://schemas.microsoft.com/office/drawing/2014/chart" uri="{C3380CC4-5D6E-409C-BE32-E72D297353CC}">
                <c16:uniqueId val="{0000006B-2ED0-473D-967D-321A116D3AEA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6C-2ED0-473D-967D-321A116D3AEA}"/>
              </c:ext>
            </c:extLst>
          </c:dPt>
          <c:dPt>
            <c:idx val="84"/>
            <c:bubble3D val="0"/>
            <c:extLst>
              <c:ext xmlns:c16="http://schemas.microsoft.com/office/drawing/2014/chart" uri="{C3380CC4-5D6E-409C-BE32-E72D297353CC}">
                <c16:uniqueId val="{0000006D-2ED0-473D-967D-321A116D3AEA}"/>
              </c:ext>
            </c:extLst>
          </c:dPt>
          <c:dPt>
            <c:idx val="85"/>
            <c:bubble3D val="0"/>
            <c:extLst>
              <c:ext xmlns:c16="http://schemas.microsoft.com/office/drawing/2014/chart" uri="{C3380CC4-5D6E-409C-BE32-E72D297353CC}">
                <c16:uniqueId val="{0000006E-2ED0-473D-967D-321A116D3AEA}"/>
              </c:ext>
            </c:extLst>
          </c:dPt>
          <c:dPt>
            <c:idx val="86"/>
            <c:bubble3D val="0"/>
            <c:extLst>
              <c:ext xmlns:c16="http://schemas.microsoft.com/office/drawing/2014/chart" uri="{C3380CC4-5D6E-409C-BE32-E72D297353CC}">
                <c16:uniqueId val="{0000006F-2ED0-473D-967D-321A116D3AEA}"/>
              </c:ext>
            </c:extLst>
          </c:dPt>
          <c:dPt>
            <c:idx val="87"/>
            <c:bubble3D val="0"/>
            <c:extLst>
              <c:ext xmlns:c16="http://schemas.microsoft.com/office/drawing/2014/chart" uri="{C3380CC4-5D6E-409C-BE32-E72D297353CC}">
                <c16:uniqueId val="{00000070-2ED0-473D-967D-321A116D3AEA}"/>
              </c:ext>
            </c:extLst>
          </c:dPt>
          <c:dPt>
            <c:idx val="88"/>
            <c:bubble3D val="0"/>
            <c:extLst>
              <c:ext xmlns:c16="http://schemas.microsoft.com/office/drawing/2014/chart" uri="{C3380CC4-5D6E-409C-BE32-E72D297353CC}">
                <c16:uniqueId val="{00000071-2ED0-473D-967D-321A116D3AEA}"/>
              </c:ext>
            </c:extLst>
          </c:dPt>
          <c:dPt>
            <c:idx val="89"/>
            <c:bubble3D val="0"/>
            <c:extLst>
              <c:ext xmlns:c16="http://schemas.microsoft.com/office/drawing/2014/chart" uri="{C3380CC4-5D6E-409C-BE32-E72D297353CC}">
                <c16:uniqueId val="{00000072-2ED0-473D-967D-321A116D3AEA}"/>
              </c:ext>
            </c:extLst>
          </c:dPt>
          <c:dPt>
            <c:idx val="90"/>
            <c:bubble3D val="0"/>
            <c:extLst>
              <c:ext xmlns:c16="http://schemas.microsoft.com/office/drawing/2014/chart" uri="{C3380CC4-5D6E-409C-BE32-E72D297353CC}">
                <c16:uniqueId val="{00000073-2ED0-473D-967D-321A116D3AEA}"/>
              </c:ext>
            </c:extLst>
          </c:dPt>
          <c:dPt>
            <c:idx val="91"/>
            <c:bubble3D val="0"/>
            <c:extLst>
              <c:ext xmlns:c16="http://schemas.microsoft.com/office/drawing/2014/chart" uri="{C3380CC4-5D6E-409C-BE32-E72D297353CC}">
                <c16:uniqueId val="{00000074-2ED0-473D-967D-321A116D3AEA}"/>
              </c:ext>
            </c:extLst>
          </c:dPt>
          <c:dPt>
            <c:idx val="92"/>
            <c:bubble3D val="0"/>
            <c:extLst>
              <c:ext xmlns:c16="http://schemas.microsoft.com/office/drawing/2014/chart" uri="{C3380CC4-5D6E-409C-BE32-E72D297353CC}">
                <c16:uniqueId val="{00000075-2ED0-473D-967D-321A116D3AEA}"/>
              </c:ext>
            </c:extLst>
          </c:dPt>
          <c:dPt>
            <c:idx val="93"/>
            <c:bubble3D val="0"/>
            <c:extLst>
              <c:ext xmlns:c16="http://schemas.microsoft.com/office/drawing/2014/chart" uri="{C3380CC4-5D6E-409C-BE32-E72D297353CC}">
                <c16:uniqueId val="{00000076-2ED0-473D-967D-321A116D3AEA}"/>
              </c:ext>
            </c:extLst>
          </c:dPt>
          <c:dPt>
            <c:idx val="94"/>
            <c:bubble3D val="0"/>
            <c:extLst>
              <c:ext xmlns:c16="http://schemas.microsoft.com/office/drawing/2014/chart" uri="{C3380CC4-5D6E-409C-BE32-E72D297353CC}">
                <c16:uniqueId val="{00000077-2ED0-473D-967D-321A116D3AEA}"/>
              </c:ext>
            </c:extLst>
          </c:dPt>
          <c:dPt>
            <c:idx val="95"/>
            <c:bubble3D val="0"/>
            <c:extLst>
              <c:ext xmlns:c16="http://schemas.microsoft.com/office/drawing/2014/chart" uri="{C3380CC4-5D6E-409C-BE32-E72D297353CC}">
                <c16:uniqueId val="{00000078-2ED0-473D-967D-321A116D3AEA}"/>
              </c:ext>
            </c:extLst>
          </c:dPt>
          <c:dPt>
            <c:idx val="108"/>
            <c:bubble3D val="0"/>
            <c:extLst>
              <c:ext xmlns:c16="http://schemas.microsoft.com/office/drawing/2014/chart" uri="{C3380CC4-5D6E-409C-BE32-E72D297353CC}">
                <c16:uniqueId val="{00000079-2ED0-473D-967D-321A116D3AEA}"/>
              </c:ext>
            </c:extLst>
          </c:dPt>
          <c:dPt>
            <c:idx val="109"/>
            <c:bubble3D val="0"/>
            <c:extLst>
              <c:ext xmlns:c16="http://schemas.microsoft.com/office/drawing/2014/chart" uri="{C3380CC4-5D6E-409C-BE32-E72D297353CC}">
                <c16:uniqueId val="{0000007A-2ED0-473D-967D-321A116D3AEA}"/>
              </c:ext>
            </c:extLst>
          </c:dPt>
          <c:dPt>
            <c:idx val="110"/>
            <c:bubble3D val="0"/>
            <c:extLst>
              <c:ext xmlns:c16="http://schemas.microsoft.com/office/drawing/2014/chart" uri="{C3380CC4-5D6E-409C-BE32-E72D297353CC}">
                <c16:uniqueId val="{0000007B-2ED0-473D-967D-321A116D3AEA}"/>
              </c:ext>
            </c:extLst>
          </c:dPt>
          <c:dPt>
            <c:idx val="111"/>
            <c:bubble3D val="0"/>
            <c:extLst>
              <c:ext xmlns:c16="http://schemas.microsoft.com/office/drawing/2014/chart" uri="{C3380CC4-5D6E-409C-BE32-E72D297353CC}">
                <c16:uniqueId val="{0000007C-2ED0-473D-967D-321A116D3AEA}"/>
              </c:ext>
            </c:extLst>
          </c:dPt>
          <c:dPt>
            <c:idx val="112"/>
            <c:bubble3D val="0"/>
            <c:extLst>
              <c:ext xmlns:c16="http://schemas.microsoft.com/office/drawing/2014/chart" uri="{C3380CC4-5D6E-409C-BE32-E72D297353CC}">
                <c16:uniqueId val="{0000007D-2ED0-473D-967D-321A116D3AEA}"/>
              </c:ext>
            </c:extLst>
          </c:dPt>
          <c:dPt>
            <c:idx val="113"/>
            <c:bubble3D val="0"/>
            <c:extLst>
              <c:ext xmlns:c16="http://schemas.microsoft.com/office/drawing/2014/chart" uri="{C3380CC4-5D6E-409C-BE32-E72D297353CC}">
                <c16:uniqueId val="{0000007E-2ED0-473D-967D-321A116D3AEA}"/>
              </c:ext>
            </c:extLst>
          </c:dPt>
          <c:dPt>
            <c:idx val="114"/>
            <c:bubble3D val="0"/>
            <c:extLst>
              <c:ext xmlns:c16="http://schemas.microsoft.com/office/drawing/2014/chart" uri="{C3380CC4-5D6E-409C-BE32-E72D297353CC}">
                <c16:uniqueId val="{0000007F-2ED0-473D-967D-321A116D3AEA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80-2ED0-473D-967D-321A116D3AEA}"/>
              </c:ext>
            </c:extLst>
          </c:dPt>
          <c:dPt>
            <c:idx val="116"/>
            <c:bubble3D val="0"/>
            <c:extLst>
              <c:ext xmlns:c16="http://schemas.microsoft.com/office/drawing/2014/chart" uri="{C3380CC4-5D6E-409C-BE32-E72D297353CC}">
                <c16:uniqueId val="{00000081-2ED0-473D-967D-321A116D3AEA}"/>
              </c:ext>
            </c:extLst>
          </c:dPt>
          <c:dPt>
            <c:idx val="117"/>
            <c:bubble3D val="0"/>
            <c:extLst>
              <c:ext xmlns:c16="http://schemas.microsoft.com/office/drawing/2014/chart" uri="{C3380CC4-5D6E-409C-BE32-E72D297353CC}">
                <c16:uniqueId val="{00000082-2ED0-473D-967D-321A116D3AEA}"/>
              </c:ext>
            </c:extLst>
          </c:dPt>
          <c:dPt>
            <c:idx val="118"/>
            <c:bubble3D val="0"/>
            <c:extLst>
              <c:ext xmlns:c16="http://schemas.microsoft.com/office/drawing/2014/chart" uri="{C3380CC4-5D6E-409C-BE32-E72D297353CC}">
                <c16:uniqueId val="{00000083-2ED0-473D-967D-321A116D3AEA}"/>
              </c:ext>
            </c:extLst>
          </c:dPt>
          <c:dPt>
            <c:idx val="119"/>
            <c:bubble3D val="0"/>
            <c:extLst>
              <c:ext xmlns:c16="http://schemas.microsoft.com/office/drawing/2014/chart" uri="{C3380CC4-5D6E-409C-BE32-E72D297353CC}">
                <c16:uniqueId val="{00000084-2ED0-473D-967D-321A116D3AEA}"/>
              </c:ext>
            </c:extLst>
          </c:dPt>
          <c:cat>
            <c:strRef>
              <c:f>Sheet1!$A$3:$A$38</c:f>
              <c:strCache>
                <c:ptCount val="36"/>
                <c:pt idx="0">
                  <c:v>Jan 14</c:v>
                </c:pt>
                <c:pt idx="1">
                  <c:v>Feb 14</c:v>
                </c:pt>
                <c:pt idx="2">
                  <c:v>Mar 14</c:v>
                </c:pt>
                <c:pt idx="3">
                  <c:v>Apr 14</c:v>
                </c:pt>
                <c:pt idx="4">
                  <c:v>May 14</c:v>
                </c:pt>
                <c:pt idx="5">
                  <c:v>Jun 14</c:v>
                </c:pt>
                <c:pt idx="6">
                  <c:v>Jul 14</c:v>
                </c:pt>
                <c:pt idx="7">
                  <c:v>Aug 14</c:v>
                </c:pt>
                <c:pt idx="8">
                  <c:v>Sep 14</c:v>
                </c:pt>
                <c:pt idx="9">
                  <c:v>Oct 14</c:v>
                </c:pt>
                <c:pt idx="10">
                  <c:v>Nov 14</c:v>
                </c:pt>
                <c:pt idx="11">
                  <c:v>Dec 14</c:v>
                </c:pt>
                <c:pt idx="12">
                  <c:v>Jan 15</c:v>
                </c:pt>
                <c:pt idx="13">
                  <c:v>Feb 15</c:v>
                </c:pt>
                <c:pt idx="14">
                  <c:v>Mar 15</c:v>
                </c:pt>
                <c:pt idx="15">
                  <c:v>Apr 15</c:v>
                </c:pt>
                <c:pt idx="16">
                  <c:v>May 15</c:v>
                </c:pt>
                <c:pt idx="17">
                  <c:v>Jun 15</c:v>
                </c:pt>
                <c:pt idx="18">
                  <c:v>Jul 15</c:v>
                </c:pt>
                <c:pt idx="19">
                  <c:v>Aug 15</c:v>
                </c:pt>
                <c:pt idx="20">
                  <c:v>Sep 15</c:v>
                </c:pt>
                <c:pt idx="21">
                  <c:v>Oct 15</c:v>
                </c:pt>
                <c:pt idx="22">
                  <c:v>Nov 15</c:v>
                </c:pt>
                <c:pt idx="23">
                  <c:v>Dec 15</c:v>
                </c:pt>
                <c:pt idx="24">
                  <c:v>Jan '16</c:v>
                </c:pt>
                <c:pt idx="25">
                  <c:v>Feb '16</c:v>
                </c:pt>
                <c:pt idx="26">
                  <c:v>Mar '16</c:v>
                </c:pt>
                <c:pt idx="27">
                  <c:v>Apr '16</c:v>
                </c:pt>
                <c:pt idx="28">
                  <c:v>May '16</c:v>
                </c:pt>
                <c:pt idx="29">
                  <c:v>Jun '16</c:v>
                </c:pt>
                <c:pt idx="30">
                  <c:v>Jul '16</c:v>
                </c:pt>
                <c:pt idx="31">
                  <c:v>Aug '16</c:v>
                </c:pt>
                <c:pt idx="32">
                  <c:v>Sep '16</c:v>
                </c:pt>
                <c:pt idx="33">
                  <c:v>Oct '16</c:v>
                </c:pt>
                <c:pt idx="34">
                  <c:v>Nov '16</c:v>
                </c:pt>
                <c:pt idx="35">
                  <c:v>Dec '16</c:v>
                </c:pt>
              </c:strCache>
            </c:strRef>
          </c:cat>
          <c:val>
            <c:numRef>
              <c:f>Sheet1!$B$15:$B$98</c:f>
              <c:numCache>
                <c:formatCode>#,##0</c:formatCode>
                <c:ptCount val="84"/>
                <c:pt idx="0">
                  <c:v>112803.71666666667</c:v>
                </c:pt>
                <c:pt idx="1">
                  <c:v>109806.46666666667</c:v>
                </c:pt>
                <c:pt idx="2">
                  <c:v>107239.33333333333</c:v>
                </c:pt>
                <c:pt idx="3">
                  <c:v>103343.03333333333</c:v>
                </c:pt>
                <c:pt idx="4">
                  <c:v>99736.45</c:v>
                </c:pt>
                <c:pt idx="5">
                  <c:v>94873.2</c:v>
                </c:pt>
                <c:pt idx="6">
                  <c:v>93391.666666666672</c:v>
                </c:pt>
                <c:pt idx="7">
                  <c:v>98344.5</c:v>
                </c:pt>
                <c:pt idx="8">
                  <c:v>102631.28333333333</c:v>
                </c:pt>
                <c:pt idx="9">
                  <c:v>102889.11666666665</c:v>
                </c:pt>
                <c:pt idx="10">
                  <c:v>97984.866666666654</c:v>
                </c:pt>
                <c:pt idx="11">
                  <c:v>90603</c:v>
                </c:pt>
                <c:pt idx="12">
                  <c:v>83167.25</c:v>
                </c:pt>
                <c:pt idx="13">
                  <c:v>77342.75</c:v>
                </c:pt>
                <c:pt idx="14">
                  <c:v>72550.616666666669</c:v>
                </c:pt>
                <c:pt idx="15">
                  <c:v>67753.53333333334</c:v>
                </c:pt>
                <c:pt idx="16">
                  <c:v>64419.283333333333</c:v>
                </c:pt>
                <c:pt idx="17">
                  <c:v>66932.816666666666</c:v>
                </c:pt>
                <c:pt idx="18">
                  <c:v>74160.150000000009</c:v>
                </c:pt>
                <c:pt idx="19">
                  <c:v>82511.666666666672</c:v>
                </c:pt>
                <c:pt idx="20">
                  <c:v>87330.683333333334</c:v>
                </c:pt>
                <c:pt idx="21">
                  <c:v>89861.433333333334</c:v>
                </c:pt>
                <c:pt idx="22">
                  <c:v>90072.7</c:v>
                </c:pt>
                <c:pt idx="23">
                  <c:v>87717.283333333326</c:v>
                </c:pt>
                <c:pt idx="24">
                  <c:v>85721.03333333334</c:v>
                </c:pt>
                <c:pt idx="25">
                  <c:v>85310.75</c:v>
                </c:pt>
                <c:pt idx="26">
                  <c:v>84589.483333333337</c:v>
                </c:pt>
                <c:pt idx="27">
                  <c:v>82253.233333333337</c:v>
                </c:pt>
                <c:pt idx="28">
                  <c:v>78574.583333333328</c:v>
                </c:pt>
                <c:pt idx="29">
                  <c:v>80765.349999999991</c:v>
                </c:pt>
                <c:pt idx="30">
                  <c:v>83641.766666666663</c:v>
                </c:pt>
                <c:pt idx="31">
                  <c:v>89261.233333333337</c:v>
                </c:pt>
                <c:pt idx="32">
                  <c:v>89895.483333333337</c:v>
                </c:pt>
                <c:pt idx="33">
                  <c:v>89871.483333333337</c:v>
                </c:pt>
                <c:pt idx="34">
                  <c:v>86848.28333333334</c:v>
                </c:pt>
                <c:pt idx="35">
                  <c:v>84842.366666666669</c:v>
                </c:pt>
                <c:pt idx="36">
                  <c:v>83196.966666666674</c:v>
                </c:pt>
                <c:pt idx="37">
                  <c:v>83183.099999999991</c:v>
                </c:pt>
                <c:pt idx="38">
                  <c:v>84016.683333333334</c:v>
                </c:pt>
                <c:pt idx="39">
                  <c:v>83390.666666666672</c:v>
                </c:pt>
                <c:pt idx="40">
                  <c:v>81273.266666666663</c:v>
                </c:pt>
                <c:pt idx="41">
                  <c:v>81015.266666666663</c:v>
                </c:pt>
                <c:pt idx="42">
                  <c:v>82552.516666666663</c:v>
                </c:pt>
                <c:pt idx="43">
                  <c:v>86664.116666666669</c:v>
                </c:pt>
                <c:pt idx="44">
                  <c:v>87642.95</c:v>
                </c:pt>
                <c:pt idx="45">
                  <c:v>88889.316666666666</c:v>
                </c:pt>
                <c:pt idx="46">
                  <c:v>86608.7</c:v>
                </c:pt>
                <c:pt idx="47">
                  <c:v>86078.116666666669</c:v>
                </c:pt>
                <c:pt idx="48">
                  <c:v>83883.183333333334</c:v>
                </c:pt>
                <c:pt idx="49">
                  <c:v>82264.516666666663</c:v>
                </c:pt>
                <c:pt idx="50">
                  <c:v>76660.183333333334</c:v>
                </c:pt>
                <c:pt idx="51">
                  <c:v>76543.166666666672</c:v>
                </c:pt>
                <c:pt idx="52">
                  <c:v>76226.983333333337</c:v>
                </c:pt>
                <c:pt idx="53">
                  <c:v>78873.983333333337</c:v>
                </c:pt>
                <c:pt idx="54">
                  <c:v>77647.933333333334</c:v>
                </c:pt>
                <c:pt idx="55">
                  <c:v>78741.7</c:v>
                </c:pt>
                <c:pt idx="56">
                  <c:v>79697.53333333334</c:v>
                </c:pt>
                <c:pt idx="57">
                  <c:v>78844.2</c:v>
                </c:pt>
                <c:pt idx="58">
                  <c:v>75562.95</c:v>
                </c:pt>
                <c:pt idx="59">
                  <c:v>72179.866666666669</c:v>
                </c:pt>
                <c:pt idx="60">
                  <c:v>70648.866666666669</c:v>
                </c:pt>
                <c:pt idx="61">
                  <c:v>67509.2</c:v>
                </c:pt>
                <c:pt idx="62">
                  <c:v>63612.783333333333</c:v>
                </c:pt>
                <c:pt idx="63">
                  <c:v>57228.116666666669</c:v>
                </c:pt>
                <c:pt idx="64">
                  <c:v>51519.366666666669</c:v>
                </c:pt>
                <c:pt idx="65">
                  <c:v>49128.366666666669</c:v>
                </c:pt>
                <c:pt idx="66">
                  <c:v>50549.033333333333</c:v>
                </c:pt>
                <c:pt idx="67">
                  <c:v>55577.366666666669</c:v>
                </c:pt>
                <c:pt idx="68">
                  <c:v>58705.566666666673</c:v>
                </c:pt>
                <c:pt idx="69">
                  <c:v>60296.783333333333</c:v>
                </c:pt>
                <c:pt idx="70">
                  <c:v>60012.616666666669</c:v>
                </c:pt>
                <c:pt idx="71">
                  <c:v>59834.016666666663</c:v>
                </c:pt>
                <c:pt idx="72">
                  <c:v>60250.266666666663</c:v>
                </c:pt>
                <c:pt idx="73">
                  <c:v>58561.766666666663</c:v>
                </c:pt>
                <c:pt idx="74">
                  <c:v>59484.9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2ED0-473D-967D-321A116D3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61581024"/>
        <c:axId val="-930914496"/>
      </c:lineChart>
      <c:catAx>
        <c:axId val="-93091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930915040"/>
        <c:crossesAt val="0"/>
        <c:auto val="1"/>
        <c:lblAlgn val="ctr"/>
        <c:lblOffset val="100"/>
        <c:noMultiLvlLbl val="0"/>
      </c:catAx>
      <c:valAx>
        <c:axId val="-930915040"/>
        <c:scaling>
          <c:orientation val="minMax"/>
          <c:max val="14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2400" b="1"/>
            </a:pPr>
            <a:endParaRPr lang="en-US"/>
          </a:p>
        </c:txPr>
        <c:crossAx val="-930915584"/>
        <c:crosses val="autoZero"/>
        <c:crossBetween val="between"/>
      </c:valAx>
      <c:valAx>
        <c:axId val="-930914496"/>
        <c:scaling>
          <c:orientation val="minMax"/>
          <c:max val="140000"/>
          <c:min val="0"/>
        </c:scaling>
        <c:delete val="0"/>
        <c:axPos val="r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1261581024"/>
        <c:crosses val="max"/>
        <c:crossBetween val="between"/>
      </c:valAx>
      <c:catAx>
        <c:axId val="-126158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3091449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03538143575808"/>
          <c:y val="0.6624865775038965"/>
          <c:w val="0.47324744605171343"/>
          <c:h val="0.1896608716208365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5T12:55:30.669" idx="2">
    <p:pos x="5584" y="109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0.15376</cdr:x>
      <cdr:y>0.84524</cdr:y>
    </cdr:from>
    <cdr:to>
      <cdr:x>1</cdr:x>
      <cdr:y>0.9398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3980" y="4131636"/>
          <a:ext cx="7286619" cy="46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b="1" dirty="0">
              <a:solidFill>
                <a:srgbClr val="144059"/>
              </a:solidFill>
              <a:latin typeface="+mn-lt"/>
              <a:cs typeface="Arial" pitchFamily="34" charset="0"/>
            </a:rPr>
            <a:t>   ‘12     ‘13      ’14      ‘15     ‘16     ‘17     ‘18     ’19     ‘20 </a:t>
          </a:r>
        </a:p>
      </cdr:txBody>
    </cdr:sp>
  </cdr:relSizeAnchor>
  <cdr:relSizeAnchor xmlns:cdr="http://schemas.openxmlformats.org/drawingml/2006/chartDrawing">
    <cdr:from>
      <cdr:x>1</cdr:x>
      <cdr:y>0.22676</cdr:y>
    </cdr:from>
    <cdr:to>
      <cdr:x>1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4FDCC5B-FA13-467D-A7B2-0F1240553C9D}"/>
            </a:ext>
          </a:extLst>
        </cdr:cNvPr>
        <cdr:cNvCxnSpPr/>
      </cdr:nvCxnSpPr>
      <cdr:spPr bwMode="auto">
        <a:xfrm xmlns:a="http://schemas.openxmlformats.org/drawingml/2006/main" flipV="1">
          <a:off x="8947150" y="1913095"/>
          <a:ext cx="0" cy="36576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0.25664</cdr:x>
      <cdr:y>0.06134</cdr:y>
    </cdr:from>
    <cdr:to>
      <cdr:x>0.25664</cdr:x>
      <cdr:y>0.83458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9A465FC-08B8-4A7E-AFD4-5C2CE356FD3A}"/>
            </a:ext>
          </a:extLst>
        </cdr:cNvPr>
        <cdr:cNvCxnSpPr/>
      </cdr:nvCxnSpPr>
      <cdr:spPr bwMode="auto">
        <a:xfrm xmlns:a="http://schemas.openxmlformats.org/drawingml/2006/main" flipV="1">
          <a:off x="2209800" y="299834"/>
          <a:ext cx="0" cy="37796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0.15376</cdr:x>
      <cdr:y>0.84524</cdr:y>
    </cdr:from>
    <cdr:to>
      <cdr:x>1</cdr:x>
      <cdr:y>0.9398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3980" y="4131636"/>
          <a:ext cx="7286619" cy="46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b="1" dirty="0">
              <a:solidFill>
                <a:srgbClr val="144059"/>
              </a:solidFill>
              <a:latin typeface="+mn-lt"/>
              <a:cs typeface="Arial" pitchFamily="34" charset="0"/>
            </a:rPr>
            <a:t>   ‘12     ‘13      ’14      ‘15     ‘16     ‘17     ‘18      ’19     ‘20 </a:t>
          </a:r>
        </a:p>
      </cdr:txBody>
    </cdr:sp>
  </cdr:relSizeAnchor>
  <cdr:relSizeAnchor xmlns:cdr="http://schemas.openxmlformats.org/drawingml/2006/chartDrawing">
    <cdr:from>
      <cdr:x>0.25664</cdr:x>
      <cdr:y>0.06134</cdr:y>
    </cdr:from>
    <cdr:to>
      <cdr:x>0.25664</cdr:x>
      <cdr:y>0.83458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9A465FC-08B8-4A7E-AFD4-5C2CE356FD3A}"/>
            </a:ext>
          </a:extLst>
        </cdr:cNvPr>
        <cdr:cNvCxnSpPr/>
      </cdr:nvCxnSpPr>
      <cdr:spPr bwMode="auto">
        <a:xfrm xmlns:a="http://schemas.openxmlformats.org/drawingml/2006/main" flipV="1">
          <a:off x="2209800" y="299834"/>
          <a:ext cx="0" cy="37796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0.27778</cdr:x>
      <cdr:y>0.55699</cdr:y>
    </cdr:from>
    <cdr:to>
      <cdr:x>0.29094</cdr:x>
      <cdr:y>0.62837</cdr:y>
    </cdr:to>
    <cdr:sp macro="" textlink="">
      <cdr:nvSpPr>
        <cdr:cNvPr id="4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84456" y="2376789"/>
          <a:ext cx="112898" cy="3045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DAA52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0.21852</cdr:x>
      <cdr:y>0.62687</cdr:y>
    </cdr:from>
    <cdr:to>
      <cdr:x>0.311</cdr:x>
      <cdr:y>0.70785</cdr:y>
    </cdr:to>
    <cdr:sp macro="" textlink="">
      <cdr:nvSpPr>
        <cdr:cNvPr id="5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5751" y="2674986"/>
          <a:ext cx="793832" cy="3455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2200" b="1" i="0" u="none" strike="noStrike" baseline="0" dirty="0">
              <a:solidFill>
                <a:srgbClr val="DAA520"/>
              </a:solidFill>
              <a:latin typeface="+mn-lt"/>
              <a:cs typeface="Arial"/>
            </a:rPr>
            <a:t>2021</a:t>
          </a:r>
        </a:p>
      </cdr:txBody>
    </cdr:sp>
  </cdr:relSizeAnchor>
  <cdr:relSizeAnchor xmlns:cdr="http://schemas.openxmlformats.org/drawingml/2006/chartDrawing">
    <cdr:from>
      <cdr:x>0.5328</cdr:x>
      <cdr:y>0.0888</cdr:y>
    </cdr:from>
    <cdr:to>
      <cdr:x>0.63233</cdr:x>
      <cdr:y>0.18978</cdr:y>
    </cdr:to>
    <cdr:sp macro="" textlink="">
      <cdr:nvSpPr>
        <cdr:cNvPr id="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3444" y="378916"/>
          <a:ext cx="854348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FF0000"/>
              </a:solidFill>
              <a:latin typeface="+mn-lt"/>
            </a:rPr>
            <a:t>2019</a:t>
          </a:r>
        </a:p>
      </cdr:txBody>
    </cdr:sp>
  </cdr:relSizeAnchor>
  <cdr:relSizeAnchor xmlns:cdr="http://schemas.openxmlformats.org/drawingml/2006/chartDrawing">
    <cdr:from>
      <cdr:x>0.69693</cdr:x>
      <cdr:y>0.5</cdr:y>
    </cdr:from>
    <cdr:to>
      <cdr:x>0.80219</cdr:x>
      <cdr:y>0.60098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82284" y="2133600"/>
          <a:ext cx="903619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0000FF"/>
              </a:solidFill>
              <a:latin typeface="+mn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0.311</cdr:x>
      <cdr:y>0.18136</cdr:y>
    </cdr:from>
    <cdr:to>
      <cdr:x>0.32877</cdr:x>
      <cdr:y>0.24027</cdr:y>
    </cdr:to>
    <cdr:sp macro="" textlink="">
      <cdr:nvSpPr>
        <cdr:cNvPr id="4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669592" y="773911"/>
          <a:ext cx="152472" cy="25135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DAA52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0.25812</cdr:x>
      <cdr:y>0.08593</cdr:y>
    </cdr:from>
    <cdr:to>
      <cdr:x>0.3506</cdr:x>
      <cdr:y>0.16691</cdr:y>
    </cdr:to>
    <cdr:sp macro="" textlink="">
      <cdr:nvSpPr>
        <cdr:cNvPr id="5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5640" y="366688"/>
          <a:ext cx="793832" cy="3455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2200" b="1" i="0" u="none" strike="noStrike" baseline="0" dirty="0">
              <a:solidFill>
                <a:srgbClr val="DAA520"/>
              </a:solidFill>
              <a:latin typeface="+mn-lt"/>
              <a:cs typeface="Arial"/>
            </a:rPr>
            <a:t>2021</a:t>
          </a:r>
        </a:p>
      </cdr:txBody>
    </cdr:sp>
  </cdr:relSizeAnchor>
  <cdr:relSizeAnchor xmlns:cdr="http://schemas.openxmlformats.org/drawingml/2006/chartDrawing">
    <cdr:from>
      <cdr:x>0.71678</cdr:x>
      <cdr:y>0.34458</cdr:y>
    </cdr:from>
    <cdr:to>
      <cdr:x>0.81631</cdr:x>
      <cdr:y>0.44556</cdr:y>
    </cdr:to>
    <cdr:sp macro="" textlink="">
      <cdr:nvSpPr>
        <cdr:cNvPr id="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52757" y="1470402"/>
          <a:ext cx="854348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FF0000"/>
              </a:solidFill>
              <a:latin typeface="+mn-lt"/>
            </a:rPr>
            <a:t>2019</a:t>
          </a:r>
        </a:p>
      </cdr:txBody>
    </cdr:sp>
  </cdr:relSizeAnchor>
  <cdr:relSizeAnchor xmlns:cdr="http://schemas.openxmlformats.org/drawingml/2006/chartDrawing">
    <cdr:from>
      <cdr:x>0.55587</cdr:x>
      <cdr:y>0.5</cdr:y>
    </cdr:from>
    <cdr:to>
      <cdr:x>0.64457</cdr:x>
      <cdr:y>0.60098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71510" y="2133600"/>
          <a:ext cx="761376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lIns="0" rIns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0000FF"/>
              </a:solidFill>
              <a:latin typeface="+mn-lt"/>
            </a:rPr>
            <a:t>2020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0.26032</cdr:x>
      <cdr:y>0.4721</cdr:y>
    </cdr:from>
    <cdr:to>
      <cdr:x>0.26919</cdr:x>
      <cdr:y>0.5279</cdr:y>
    </cdr:to>
    <cdr:sp macro="" textlink="">
      <cdr:nvSpPr>
        <cdr:cNvPr id="4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234514" y="2014545"/>
          <a:ext cx="76138" cy="2381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DAA52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0.22481</cdr:x>
      <cdr:y>0.53793</cdr:y>
    </cdr:from>
    <cdr:to>
      <cdr:x>0.31729</cdr:x>
      <cdr:y>0.61891</cdr:y>
    </cdr:to>
    <cdr:sp macro="" textlink="">
      <cdr:nvSpPr>
        <cdr:cNvPr id="5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9714" y="2295453"/>
          <a:ext cx="793832" cy="3455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2200" b="1" i="0" u="none" strike="noStrike" baseline="0" dirty="0">
              <a:solidFill>
                <a:srgbClr val="DAA520"/>
              </a:solidFill>
              <a:latin typeface="+mn-lt"/>
              <a:cs typeface="Arial"/>
            </a:rPr>
            <a:t>2021</a:t>
          </a:r>
        </a:p>
      </cdr:txBody>
    </cdr:sp>
  </cdr:relSizeAnchor>
  <cdr:relSizeAnchor xmlns:cdr="http://schemas.openxmlformats.org/drawingml/2006/chartDrawing">
    <cdr:from>
      <cdr:x>0.53171</cdr:x>
      <cdr:y>0.07593</cdr:y>
    </cdr:from>
    <cdr:to>
      <cdr:x>0.63124</cdr:x>
      <cdr:y>0.17691</cdr:y>
    </cdr:to>
    <cdr:sp macro="" textlink="">
      <cdr:nvSpPr>
        <cdr:cNvPr id="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4098" y="324016"/>
          <a:ext cx="854348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FF0000"/>
              </a:solidFill>
              <a:latin typeface="+mn-lt"/>
            </a:rPr>
            <a:t>2019</a:t>
          </a:r>
        </a:p>
      </cdr:txBody>
    </cdr:sp>
  </cdr:relSizeAnchor>
  <cdr:relSizeAnchor xmlns:cdr="http://schemas.openxmlformats.org/drawingml/2006/chartDrawing">
    <cdr:from>
      <cdr:x>0.67754</cdr:x>
      <cdr:y>0.44951</cdr:y>
    </cdr:from>
    <cdr:to>
      <cdr:x>0.78282</cdr:x>
      <cdr:y>0.55049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15914" y="1918149"/>
          <a:ext cx="903706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0000FF"/>
              </a:solidFill>
              <a:latin typeface="+mn-lt"/>
            </a:rPr>
            <a:t>2020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0.29268</cdr:x>
      <cdr:y>0.48311</cdr:y>
    </cdr:from>
    <cdr:to>
      <cdr:x>0.29887</cdr:x>
      <cdr:y>0.57307</cdr:y>
    </cdr:to>
    <cdr:sp macro="" textlink="">
      <cdr:nvSpPr>
        <cdr:cNvPr id="4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512275" y="2061510"/>
          <a:ext cx="53181" cy="38388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DAA52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0.23849</cdr:x>
      <cdr:y>0.57393</cdr:y>
    </cdr:from>
    <cdr:to>
      <cdr:x>0.33097</cdr:x>
      <cdr:y>0.65491</cdr:y>
    </cdr:to>
    <cdr:sp macro="" textlink="">
      <cdr:nvSpPr>
        <cdr:cNvPr id="5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7172" y="2449060"/>
          <a:ext cx="793832" cy="3455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2200" b="1" i="0" u="none" strike="noStrike" baseline="0" dirty="0">
              <a:solidFill>
                <a:srgbClr val="DAA520"/>
              </a:solidFill>
              <a:latin typeface="+mn-lt"/>
              <a:cs typeface="Arial"/>
            </a:rPr>
            <a:t>2021</a:t>
          </a:r>
        </a:p>
      </cdr:txBody>
    </cdr:sp>
  </cdr:relSizeAnchor>
  <cdr:relSizeAnchor xmlns:cdr="http://schemas.openxmlformats.org/drawingml/2006/chartDrawing">
    <cdr:from>
      <cdr:x>0.5328</cdr:x>
      <cdr:y>0.0888</cdr:y>
    </cdr:from>
    <cdr:to>
      <cdr:x>0.63233</cdr:x>
      <cdr:y>0.18978</cdr:y>
    </cdr:to>
    <cdr:sp macro="" textlink="">
      <cdr:nvSpPr>
        <cdr:cNvPr id="7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3444" y="378916"/>
          <a:ext cx="854348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FF0000"/>
              </a:solidFill>
              <a:latin typeface="+mn-lt"/>
            </a:rPr>
            <a:t>2019</a:t>
          </a:r>
        </a:p>
      </cdr:txBody>
    </cdr:sp>
  </cdr:relSizeAnchor>
  <cdr:relSizeAnchor xmlns:cdr="http://schemas.openxmlformats.org/drawingml/2006/chartDrawing">
    <cdr:from>
      <cdr:x>0.68062</cdr:x>
      <cdr:y>0.4329</cdr:y>
    </cdr:from>
    <cdr:to>
      <cdr:x>0.78589</cdr:x>
      <cdr:y>0.53388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324" y="1847278"/>
          <a:ext cx="903619" cy="4309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en-US" sz="2200" b="1" dirty="0">
              <a:solidFill>
                <a:srgbClr val="0000FF"/>
              </a:solidFill>
              <a:latin typeface="+mn-lt"/>
            </a:rPr>
            <a:t>2020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787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159" y="0"/>
            <a:ext cx="3027787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501"/>
            <a:ext cx="3027787" cy="4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159" y="8805501"/>
            <a:ext cx="3027787" cy="4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D3383B-9A9E-4391-B912-BCFFBFB72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50963" y="4997450"/>
            <a:ext cx="4249737" cy="318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545" y="594604"/>
            <a:ext cx="5095112" cy="41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1699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3957"/>
            <a:ext cx="3011699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fld id="{82633938-D1B2-4DB2-A425-49FB8FF2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03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8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6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9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73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34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3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7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4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7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3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CF1E71-05D1-4E5E-902B-0F8709AC52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4150" y="5588000"/>
            <a:ext cx="4419600" cy="33147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5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DF31CA1-5292-4BB7-9BC2-4C5106646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0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138303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275117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286">
              <a:defRPr sz="3000" b="1">
                <a:solidFill>
                  <a:srgbClr val="FF6600"/>
                </a:solidFill>
                <a:latin typeface="Arial" charset="0"/>
              </a:defRPr>
            </a:lvl1pPr>
            <a:lvl2pPr marL="808448" indent="-310941" defTabSz="1012286">
              <a:defRPr sz="3000" b="1">
                <a:solidFill>
                  <a:srgbClr val="FF6600"/>
                </a:solidFill>
                <a:latin typeface="Arial" charset="0"/>
              </a:defRPr>
            </a:lvl2pPr>
            <a:lvl3pPr marL="1243765" indent="-248753" defTabSz="1012286">
              <a:defRPr sz="3000" b="1">
                <a:solidFill>
                  <a:srgbClr val="FF6600"/>
                </a:solidFill>
                <a:latin typeface="Arial" charset="0"/>
              </a:defRPr>
            </a:lvl3pPr>
            <a:lvl4pPr marL="1741270" indent="-248753" defTabSz="1012286">
              <a:defRPr sz="3000" b="1">
                <a:solidFill>
                  <a:srgbClr val="FF6600"/>
                </a:solidFill>
                <a:latin typeface="Arial" charset="0"/>
              </a:defRPr>
            </a:lvl4pPr>
            <a:lvl5pPr marL="2238777" indent="-248753" defTabSz="1012286">
              <a:defRPr sz="3000" b="1">
                <a:solidFill>
                  <a:srgbClr val="FF6600"/>
                </a:solidFill>
                <a:latin typeface="Arial" charset="0"/>
              </a:defRPr>
            </a:lvl5pPr>
            <a:lvl6pPr marL="2736283" indent="-248753" defTabSz="101228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charset="0"/>
              </a:defRPr>
            </a:lvl6pPr>
            <a:lvl7pPr marL="3233788" indent="-248753" defTabSz="101228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charset="0"/>
              </a:defRPr>
            </a:lvl7pPr>
            <a:lvl8pPr marL="3731294" indent="-248753" defTabSz="101228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charset="0"/>
              </a:defRPr>
            </a:lvl8pPr>
            <a:lvl9pPr marL="4228800" indent="-248753" defTabSz="1012286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10122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10122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1613" y="5397500"/>
            <a:ext cx="4586287" cy="3438525"/>
          </a:xfrm>
          <a:ln/>
        </p:spPr>
      </p:sp>
    </p:spTree>
    <p:extLst>
      <p:ext uri="{BB962C8B-B14F-4D97-AF65-F5344CB8AC3E}">
        <p14:creationId xmlns:p14="http://schemas.microsoft.com/office/powerpoint/2010/main" val="285575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34198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23" t="945" r="17545"/>
          <a:stretch/>
        </p:blipFill>
        <p:spPr>
          <a:xfrm>
            <a:off x="-1752600" y="-23864"/>
            <a:ext cx="5981700" cy="6893513"/>
          </a:xfrm>
          <a:prstGeom prst="parallelogram">
            <a:avLst>
              <a:gd name="adj" fmla="val 14779"/>
            </a:avLst>
          </a:prstGeom>
        </p:spPr>
      </p:pic>
      <p:sp>
        <p:nvSpPr>
          <p:cNvPr id="9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3" name="Rectangle 1"/>
          <p:cNvSpPr/>
          <p:nvPr userDrawn="1"/>
        </p:nvSpPr>
        <p:spPr>
          <a:xfrm>
            <a:off x="-57150" y="-152400"/>
            <a:ext cx="3421084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2212">
                <a:moveTo>
                  <a:pt x="45698" y="10387"/>
                </a:moveTo>
                <a:lnTo>
                  <a:pt x="7247779" y="0"/>
                </a:lnTo>
                <a:lnTo>
                  <a:pt x="5754468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rgbClr val="005480"/>
                </a:solidFill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 b="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52ED47B-6F34-4E62-BCB1-127BB4889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36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 Colum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9692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0"/>
            <a:ext cx="3886200" cy="4267200"/>
          </a:xfrm>
        </p:spPr>
        <p:txBody>
          <a:bodyPr/>
          <a:lstStyle>
            <a:lvl1pPr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 marL="800080" indent="-342891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latin typeface="Raleway" panose="020B0503030101060003" pitchFamily="34" charset="0"/>
              </a:defRPr>
            </a:lvl2pPr>
            <a:lvl3pPr marL="1142971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latin typeface="Raleway" panose="020B0503030101060003" pitchFamily="34" charset="0"/>
              </a:defRPr>
            </a:lvl3pPr>
            <a:lvl4pPr marL="1600160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76800" y="1695450"/>
            <a:ext cx="3962400" cy="4267200"/>
          </a:xfrm>
        </p:spPr>
        <p:txBody>
          <a:bodyPr/>
          <a:lstStyle>
            <a:lvl1pPr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 marL="1142971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Tap icon to insert media</a:t>
            </a:r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608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edia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7406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25475" y="5291935"/>
            <a:ext cx="7772400" cy="674687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81A131"/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1350" y="1524000"/>
            <a:ext cx="7816850" cy="3505200"/>
          </a:xfrm>
        </p:spPr>
        <p:txBody>
          <a:bodyPr/>
          <a:lstStyle>
            <a:lvl1pPr marL="0" indent="0">
              <a:buNone/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 marL="1142971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Tap icon to insert media</a:t>
            </a:r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99746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41350" y="238125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r>
              <a:rPr lang="en-US" sz="2800" kern="0"/>
              <a:t>Click to edit Master title style</a:t>
            </a:r>
            <a:endParaRPr lang="en-US" sz="2800" kern="0" dirty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43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6DF5C4C-FD19-4956-BF5F-D0E4D8C88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248399"/>
            <a:ext cx="1895612" cy="4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9839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A4DFC-BE99-4ADD-BAC6-39536C713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642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BBE62CE-2051-4E91-9188-E055F24F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8192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07F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482C0CD-BC76-4FBD-9644-A5D5F9927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953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EC58AD-65AC-46BA-AF2F-DE27B8A2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148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432C27-4BF3-4D37-9A4D-DEE2112D1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460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533400"/>
            <a:ext cx="7315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2FA790-952D-4E3F-B654-37B466D0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9415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92"/>
          <a:stretch/>
        </p:blipFill>
        <p:spPr>
          <a:xfrm>
            <a:off x="-1466850" y="-1"/>
            <a:ext cx="7334250" cy="6869649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86150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2212">
                <a:moveTo>
                  <a:pt x="45698" y="10387"/>
                </a:moveTo>
                <a:lnTo>
                  <a:pt x="7247779" y="0"/>
                </a:lnTo>
                <a:lnTo>
                  <a:pt x="5754468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54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A2F397-FEB9-49BC-8752-78289908B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  <p:sp>
        <p:nvSpPr>
          <p:cNvPr id="12" name="Rectangle 35">
            <a:extLst>
              <a:ext uri="{FF2B5EF4-FFF2-40B4-BE49-F238E27FC236}">
                <a16:creationId xmlns:a16="http://schemas.microsoft.com/office/drawing/2014/main" id="{A0520DCB-BEB3-45F8-8970-B0A302CFEA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18005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BF8-564D-4A33-9498-36BBEF4CFC1E}" type="datetimeFigureOut">
              <a:rPr lang="en-US" smtClean="0"/>
              <a:t>4/19/2021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0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79DAC6-1B90-4B7D-8A8A-EA6F27B4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228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2600" y="-23864"/>
            <a:ext cx="5981700" cy="6893513"/>
          </a:xfrm>
          <a:prstGeom prst="parallelogram">
            <a:avLst>
              <a:gd name="adj" fmla="val 14779"/>
            </a:avLst>
          </a:prstGeom>
        </p:spPr>
      </p:pic>
      <p:sp>
        <p:nvSpPr>
          <p:cNvPr id="9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3" name="Rectangle 1"/>
          <p:cNvSpPr/>
          <p:nvPr userDrawn="1"/>
        </p:nvSpPr>
        <p:spPr>
          <a:xfrm>
            <a:off x="-57150" y="-152400"/>
            <a:ext cx="3421084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2212">
                <a:moveTo>
                  <a:pt x="45698" y="10387"/>
                </a:moveTo>
                <a:lnTo>
                  <a:pt x="7247779" y="0"/>
                </a:lnTo>
                <a:lnTo>
                  <a:pt x="5754468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rgbClr val="005480"/>
                </a:solidFill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 b="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52ED47B-6F34-4E62-BCB1-127BB4889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645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6850" y="-1"/>
            <a:ext cx="7334250" cy="6869649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86150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2212">
                <a:moveTo>
                  <a:pt x="45698" y="10387"/>
                </a:moveTo>
                <a:lnTo>
                  <a:pt x="7247779" y="0"/>
                </a:lnTo>
                <a:lnTo>
                  <a:pt x="5754468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54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A2F397-FEB9-49BC-8752-78289908B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  <p:sp>
        <p:nvSpPr>
          <p:cNvPr id="12" name="Rectangle 35">
            <a:extLst>
              <a:ext uri="{FF2B5EF4-FFF2-40B4-BE49-F238E27FC236}">
                <a16:creationId xmlns:a16="http://schemas.microsoft.com/office/drawing/2014/main" id="{A0520DCB-BEB3-45F8-8970-B0A302CFEA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057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Title - FR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2600" y="7886"/>
            <a:ext cx="6029568" cy="6848718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23582" y="-152400"/>
            <a:ext cx="3487516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84161 w 7247779"/>
              <a:gd name="connsiteY2" fmla="*/ 5107589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84161" y="5107589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0ABBF-7BD3-4176-BAE0-8FFD411CE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7219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ub Title - FR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6812" y="7886"/>
            <a:ext cx="4565812" cy="6848718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23582" y="-152400"/>
            <a:ext cx="3487516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84161 w 7247779"/>
              <a:gd name="connsiteY2" fmla="*/ 5107589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84161" y="5107589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EE7CC-2E49-40ED-8450-0F0207CA0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98499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00" y="0"/>
            <a:ext cx="5676900" cy="6859616"/>
          </a:xfrm>
          <a:prstGeom prst="parallelogram">
            <a:avLst>
              <a:gd name="adj" fmla="val 14779"/>
            </a:avLst>
          </a:prstGeom>
        </p:spPr>
      </p:pic>
      <p:sp>
        <p:nvSpPr>
          <p:cNvPr id="11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4" name="Rectangle 1"/>
          <p:cNvSpPr/>
          <p:nvPr userDrawn="1"/>
        </p:nvSpPr>
        <p:spPr>
          <a:xfrm>
            <a:off x="-114299" y="-138132"/>
            <a:ext cx="3485196" cy="700778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62287"/>
              <a:gd name="connsiteY0" fmla="*/ 0 h 5101825"/>
              <a:gd name="connsiteX1" fmla="*/ 7262287 w 7262287"/>
              <a:gd name="connsiteY1" fmla="*/ 9888 h 5101825"/>
              <a:gd name="connsiteX2" fmla="*/ 5754468 w 7262287"/>
              <a:gd name="connsiteY2" fmla="*/ 5101825 h 5101825"/>
              <a:gd name="connsiteX3" fmla="*/ 46 w 7262287"/>
              <a:gd name="connsiteY3" fmla="*/ 5099643 h 5101825"/>
              <a:gd name="connsiteX4" fmla="*/ 45698 w 7262287"/>
              <a:gd name="connsiteY4" fmla="*/ 0 h 51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287" h="5101825">
                <a:moveTo>
                  <a:pt x="45698" y="0"/>
                </a:moveTo>
                <a:lnTo>
                  <a:pt x="7262287" y="9888"/>
                </a:lnTo>
                <a:lnTo>
                  <a:pt x="5754468" y="5101825"/>
                </a:lnTo>
                <a:lnTo>
                  <a:pt x="46" y="5099643"/>
                </a:lnTo>
                <a:cubicBezTo>
                  <a:pt x="-1697" y="3396332"/>
                  <a:pt x="47441" y="1703311"/>
                  <a:pt x="45698" y="0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27304-39D6-43AF-A1D9-D1BC0C685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6320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54 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0" y="25400"/>
            <a:ext cx="4591050" cy="6868113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78234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76230 w 7247779"/>
              <a:gd name="connsiteY2" fmla="*/ 5102074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76230" y="5102074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7FB3AA-B9C4-4E28-ABAE-D43E27290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44871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Intermodal">
    <p:bg>
      <p:bgPr>
        <a:solidFill>
          <a:srgbClr val="1C5B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6800" y="-23865"/>
            <a:ext cx="4610100" cy="6917377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92158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97992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83483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76794"/>
              <a:gd name="connsiteY0" fmla="*/ 10387 h 5112212"/>
              <a:gd name="connsiteX1" fmla="*/ 7276794 w 7276794"/>
              <a:gd name="connsiteY1" fmla="*/ 0 h 5112212"/>
              <a:gd name="connsiteX2" fmla="*/ 5783483 w 7276794"/>
              <a:gd name="connsiteY2" fmla="*/ 5112212 h 5112212"/>
              <a:gd name="connsiteX3" fmla="*/ 46 w 7276794"/>
              <a:gd name="connsiteY3" fmla="*/ 5110030 h 5112212"/>
              <a:gd name="connsiteX4" fmla="*/ 45698 w 7276794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794" h="5112212">
                <a:moveTo>
                  <a:pt x="45698" y="10387"/>
                </a:moveTo>
                <a:lnTo>
                  <a:pt x="7276794" y="0"/>
                </a:lnTo>
                <a:lnTo>
                  <a:pt x="5783483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 smtClean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6A41DE-7899-4326-B4B6-1E1674E11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0758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Intermodal 2">
    <p:bg>
      <p:bgPr>
        <a:solidFill>
          <a:srgbClr val="1C5B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33600" y="1"/>
            <a:ext cx="5734050" cy="6893512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299" y="-143116"/>
            <a:ext cx="3485197" cy="7012766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62288"/>
              <a:gd name="connsiteY0" fmla="*/ 3629 h 5105454"/>
              <a:gd name="connsiteX1" fmla="*/ 7262288 w 7262288"/>
              <a:gd name="connsiteY1" fmla="*/ 0 h 5105454"/>
              <a:gd name="connsiteX2" fmla="*/ 5754468 w 7262288"/>
              <a:gd name="connsiteY2" fmla="*/ 5105454 h 5105454"/>
              <a:gd name="connsiteX3" fmla="*/ 46 w 7262288"/>
              <a:gd name="connsiteY3" fmla="*/ 5103272 h 5105454"/>
              <a:gd name="connsiteX4" fmla="*/ 45698 w 7262288"/>
              <a:gd name="connsiteY4" fmla="*/ 3629 h 5105454"/>
              <a:gd name="connsiteX0" fmla="*/ 45698 w 7262288"/>
              <a:gd name="connsiteY0" fmla="*/ 3629 h 5105454"/>
              <a:gd name="connsiteX1" fmla="*/ 7262288 w 7262288"/>
              <a:gd name="connsiteY1" fmla="*/ 0 h 5105454"/>
              <a:gd name="connsiteX2" fmla="*/ 5783484 w 7262288"/>
              <a:gd name="connsiteY2" fmla="*/ 5105454 h 5105454"/>
              <a:gd name="connsiteX3" fmla="*/ 46 w 7262288"/>
              <a:gd name="connsiteY3" fmla="*/ 5103272 h 5105454"/>
              <a:gd name="connsiteX4" fmla="*/ 45698 w 7262288"/>
              <a:gd name="connsiteY4" fmla="*/ 3629 h 5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288" h="5105454">
                <a:moveTo>
                  <a:pt x="45698" y="3629"/>
                </a:moveTo>
                <a:lnTo>
                  <a:pt x="7262288" y="0"/>
                </a:lnTo>
                <a:lnTo>
                  <a:pt x="5783484" y="5105454"/>
                </a:lnTo>
                <a:lnTo>
                  <a:pt x="46" y="5103272"/>
                </a:lnTo>
                <a:cubicBezTo>
                  <a:pt x="-1697" y="3399961"/>
                  <a:pt x="47441" y="1706940"/>
                  <a:pt x="45698" y="3629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4A71DE-2309-4901-97A1-A2A600F1E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889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Title - FR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69"/>
          <a:stretch/>
        </p:blipFill>
        <p:spPr>
          <a:xfrm>
            <a:off x="-1752600" y="7886"/>
            <a:ext cx="6029568" cy="6848718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23582" y="-152400"/>
            <a:ext cx="3487516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84161 w 7247779"/>
              <a:gd name="connsiteY2" fmla="*/ 5107589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84161" y="5107589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0ABBF-7BD3-4176-BAE0-8FFD411CE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5128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9692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2514600"/>
          </a:xfrm>
        </p:spPr>
        <p:txBody>
          <a:bodyPr/>
          <a:lstStyle>
            <a:lvl1pPr>
              <a:spcBef>
                <a:spcPts val="0"/>
              </a:spcBef>
              <a:buClr>
                <a:schemeClr val="bg2">
                  <a:lumMod val="50000"/>
                </a:schemeClr>
              </a:buClr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spcBef>
                <a:spcPts val="0"/>
              </a:spcBef>
              <a:buClr>
                <a:schemeClr val="bg2">
                  <a:lumMod val="50000"/>
                </a:schemeClr>
              </a:buClr>
              <a:defRPr>
                <a:latin typeface="Raleway" panose="020B0503030101060003" pitchFamily="34" charset="0"/>
              </a:defRPr>
            </a:lvl2pPr>
            <a:lvl3pPr marL="1142971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55067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 Colum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9692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0"/>
            <a:ext cx="3886200" cy="4267200"/>
          </a:xfrm>
        </p:spPr>
        <p:txBody>
          <a:bodyPr/>
          <a:lstStyle>
            <a:lvl1pPr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 marL="800080" indent="-342891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latin typeface="Raleway" panose="020B0503030101060003" pitchFamily="34" charset="0"/>
              </a:defRPr>
            </a:lvl2pPr>
            <a:lvl3pPr marL="1142971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latin typeface="Raleway" panose="020B0503030101060003" pitchFamily="34" charset="0"/>
              </a:defRPr>
            </a:lvl3pPr>
            <a:lvl4pPr marL="1600160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76800" y="1695450"/>
            <a:ext cx="3962400" cy="4267200"/>
          </a:xfrm>
        </p:spPr>
        <p:txBody>
          <a:bodyPr/>
          <a:lstStyle>
            <a:lvl1pPr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 marL="1142971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Tap icon to insert media</a:t>
            </a:r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77853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edia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7406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25475" y="5291935"/>
            <a:ext cx="7772400" cy="674687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81A131"/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1350" y="1524000"/>
            <a:ext cx="7816850" cy="3505200"/>
          </a:xfrm>
        </p:spPr>
        <p:txBody>
          <a:bodyPr/>
          <a:lstStyle>
            <a:lvl1pPr marL="0" indent="0">
              <a:buNone/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 marL="1142971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Tap icon to insert media</a:t>
            </a:r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1459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41350" y="238125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r>
              <a:rPr lang="en-US" sz="2800" kern="0"/>
              <a:t>Click to edit Master title style</a:t>
            </a:r>
            <a:endParaRPr lang="en-US" sz="2800" kern="0" dirty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12619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6DF5C4C-FD19-4956-BF5F-D0E4D8C88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248399"/>
            <a:ext cx="1895612" cy="4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96929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A4DFC-BE99-4ADD-BAC6-39536C713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7453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BBE62CE-2051-4E91-9188-E055F24F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67534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07F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482C0CD-BC76-4FBD-9644-A5D5F9927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5814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EC58AD-65AC-46BA-AF2F-DE27B8A2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212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432C27-4BF3-4D37-9A4D-DEE2112D1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511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ub Title - FR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6812" y="7886"/>
            <a:ext cx="4565812" cy="6848718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23582" y="-152400"/>
            <a:ext cx="3487516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84161 w 7247779"/>
              <a:gd name="connsiteY2" fmla="*/ 5107589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84161" y="5107589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EE7CC-2E49-40ED-8450-0F0207CA0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2780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533400"/>
            <a:ext cx="7315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2FA790-952D-4E3F-B654-37B466D0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740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9" r="22222"/>
          <a:stretch/>
        </p:blipFill>
        <p:spPr>
          <a:xfrm>
            <a:off x="-1905000" y="0"/>
            <a:ext cx="5676900" cy="6859616"/>
          </a:xfrm>
          <a:prstGeom prst="parallelogram">
            <a:avLst>
              <a:gd name="adj" fmla="val 14779"/>
            </a:avLst>
          </a:prstGeom>
        </p:spPr>
      </p:pic>
      <p:sp>
        <p:nvSpPr>
          <p:cNvPr id="11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4" name="Rectangle 1"/>
          <p:cNvSpPr/>
          <p:nvPr userDrawn="1"/>
        </p:nvSpPr>
        <p:spPr>
          <a:xfrm>
            <a:off x="-114299" y="-138132"/>
            <a:ext cx="3485196" cy="700778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62287"/>
              <a:gd name="connsiteY0" fmla="*/ 0 h 5101825"/>
              <a:gd name="connsiteX1" fmla="*/ 7262287 w 7262287"/>
              <a:gd name="connsiteY1" fmla="*/ 9888 h 5101825"/>
              <a:gd name="connsiteX2" fmla="*/ 5754468 w 7262287"/>
              <a:gd name="connsiteY2" fmla="*/ 5101825 h 5101825"/>
              <a:gd name="connsiteX3" fmla="*/ 46 w 7262287"/>
              <a:gd name="connsiteY3" fmla="*/ 5099643 h 5101825"/>
              <a:gd name="connsiteX4" fmla="*/ 45698 w 7262287"/>
              <a:gd name="connsiteY4" fmla="*/ 0 h 51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287" h="5101825">
                <a:moveTo>
                  <a:pt x="45698" y="0"/>
                </a:moveTo>
                <a:lnTo>
                  <a:pt x="7262287" y="9888"/>
                </a:lnTo>
                <a:lnTo>
                  <a:pt x="5754468" y="5101825"/>
                </a:lnTo>
                <a:lnTo>
                  <a:pt x="46" y="5099643"/>
                </a:lnTo>
                <a:cubicBezTo>
                  <a:pt x="-1697" y="3396332"/>
                  <a:pt x="47441" y="1703311"/>
                  <a:pt x="45698" y="0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27304-39D6-43AF-A1D9-D1BC0C685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324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54 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13" r="13125" b="3412"/>
          <a:stretch/>
        </p:blipFill>
        <p:spPr>
          <a:xfrm>
            <a:off x="-1143000" y="25400"/>
            <a:ext cx="4591050" cy="6868113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78234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76230 w 7247779"/>
              <a:gd name="connsiteY2" fmla="*/ 5102074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76230" y="5102074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7FB3AA-B9C4-4E28-ABAE-D43E27290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621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Intermodal">
    <p:bg>
      <p:bgPr>
        <a:solidFill>
          <a:srgbClr val="1C5B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2" t="1274" r="37814"/>
          <a:stretch/>
        </p:blipFill>
        <p:spPr>
          <a:xfrm>
            <a:off x="-1066800" y="-23865"/>
            <a:ext cx="4610100" cy="6917377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92158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97992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83483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76794"/>
              <a:gd name="connsiteY0" fmla="*/ 10387 h 5112212"/>
              <a:gd name="connsiteX1" fmla="*/ 7276794 w 7276794"/>
              <a:gd name="connsiteY1" fmla="*/ 0 h 5112212"/>
              <a:gd name="connsiteX2" fmla="*/ 5783483 w 7276794"/>
              <a:gd name="connsiteY2" fmla="*/ 5112212 h 5112212"/>
              <a:gd name="connsiteX3" fmla="*/ 46 w 7276794"/>
              <a:gd name="connsiteY3" fmla="*/ 5110030 h 5112212"/>
              <a:gd name="connsiteX4" fmla="*/ 45698 w 7276794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794" h="5112212">
                <a:moveTo>
                  <a:pt x="45698" y="10387"/>
                </a:moveTo>
                <a:lnTo>
                  <a:pt x="7276794" y="0"/>
                </a:lnTo>
                <a:lnTo>
                  <a:pt x="5783483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 smtClean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6A41DE-7899-4326-B4B6-1E1674E11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908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Intermodal 2">
    <p:bg>
      <p:bgPr>
        <a:solidFill>
          <a:srgbClr val="1C5B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00"/>
          <a:stretch/>
        </p:blipFill>
        <p:spPr>
          <a:xfrm>
            <a:off x="-2133600" y="1"/>
            <a:ext cx="5734050" cy="6893512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299" y="-143116"/>
            <a:ext cx="3485197" cy="7012766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62288"/>
              <a:gd name="connsiteY0" fmla="*/ 3629 h 5105454"/>
              <a:gd name="connsiteX1" fmla="*/ 7262288 w 7262288"/>
              <a:gd name="connsiteY1" fmla="*/ 0 h 5105454"/>
              <a:gd name="connsiteX2" fmla="*/ 5754468 w 7262288"/>
              <a:gd name="connsiteY2" fmla="*/ 5105454 h 5105454"/>
              <a:gd name="connsiteX3" fmla="*/ 46 w 7262288"/>
              <a:gd name="connsiteY3" fmla="*/ 5103272 h 5105454"/>
              <a:gd name="connsiteX4" fmla="*/ 45698 w 7262288"/>
              <a:gd name="connsiteY4" fmla="*/ 3629 h 5105454"/>
              <a:gd name="connsiteX0" fmla="*/ 45698 w 7262288"/>
              <a:gd name="connsiteY0" fmla="*/ 3629 h 5105454"/>
              <a:gd name="connsiteX1" fmla="*/ 7262288 w 7262288"/>
              <a:gd name="connsiteY1" fmla="*/ 0 h 5105454"/>
              <a:gd name="connsiteX2" fmla="*/ 5783484 w 7262288"/>
              <a:gd name="connsiteY2" fmla="*/ 5105454 h 5105454"/>
              <a:gd name="connsiteX3" fmla="*/ 46 w 7262288"/>
              <a:gd name="connsiteY3" fmla="*/ 5103272 h 5105454"/>
              <a:gd name="connsiteX4" fmla="*/ 45698 w 7262288"/>
              <a:gd name="connsiteY4" fmla="*/ 3629 h 5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288" h="5105454">
                <a:moveTo>
                  <a:pt x="45698" y="3629"/>
                </a:moveTo>
                <a:lnTo>
                  <a:pt x="7262288" y="0"/>
                </a:lnTo>
                <a:lnTo>
                  <a:pt x="5783484" y="5105454"/>
                </a:lnTo>
                <a:lnTo>
                  <a:pt x="46" y="5103272"/>
                </a:lnTo>
                <a:cubicBezTo>
                  <a:pt x="-1697" y="3399961"/>
                  <a:pt x="47441" y="1706940"/>
                  <a:pt x="45698" y="3629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4A71DE-2309-4901-97A1-A2A600F1E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777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9692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2514600"/>
          </a:xfrm>
        </p:spPr>
        <p:txBody>
          <a:bodyPr/>
          <a:lstStyle>
            <a:lvl1pPr>
              <a:spcBef>
                <a:spcPts val="0"/>
              </a:spcBef>
              <a:buClr>
                <a:schemeClr val="bg2">
                  <a:lumMod val="50000"/>
                </a:schemeClr>
              </a:buClr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spcBef>
                <a:spcPts val="0"/>
              </a:spcBef>
              <a:buClr>
                <a:schemeClr val="bg2">
                  <a:lumMod val="50000"/>
                </a:schemeClr>
              </a:buClr>
              <a:defRPr>
                <a:latin typeface="Raleway" panose="020B0503030101060003" pitchFamily="34" charset="0"/>
              </a:defRPr>
            </a:lvl2pPr>
            <a:lvl3pPr marL="1142971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4858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1162050"/>
          </a:xfrm>
          <a:prstGeom prst="rect">
            <a:avLst/>
          </a:prstGeom>
          <a:solidFill>
            <a:srgbClr val="14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57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38125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157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1" y="1676400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84DB7-9438-4287-A76B-BDC59BA040A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ransition spd="slow">
    <p:pu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layfair Display Black" panose="00000A00000000000000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005480"/>
          </a:solidFill>
          <a:latin typeface="+mn-lt"/>
          <a:ea typeface="+mn-ea"/>
          <a:cs typeface="+mn-cs"/>
        </a:defRPr>
      </a:lvl1pPr>
      <a:lvl2pPr marL="800080" indent="-342891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646464"/>
          </a:solidFill>
          <a:latin typeface="+mn-lt"/>
        </a:defRPr>
      </a:lvl2pPr>
      <a:lvl3pPr marL="1142971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646464"/>
          </a:solidFill>
          <a:latin typeface="+mn-lt"/>
        </a:defRPr>
      </a:lvl3pPr>
      <a:lvl4pPr marL="1600160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>
          <a:solidFill>
            <a:srgbClr val="646464"/>
          </a:solidFill>
          <a:latin typeface="+mn-lt"/>
        </a:defRPr>
      </a:lvl4pPr>
      <a:lvl5pPr marL="2057349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>
          <a:solidFill>
            <a:srgbClr val="64646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3BF8-564D-4A33-9498-36BBEF4CFC1E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BD97-9FDA-4144-A9BC-569CF8BE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1162050"/>
          </a:xfrm>
          <a:prstGeom prst="rect">
            <a:avLst/>
          </a:prstGeom>
          <a:solidFill>
            <a:srgbClr val="14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57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38125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157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1" y="1676400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84DB7-9438-4287-A76B-BDC59BA040A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slow">
    <p:pu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layfair Display Black" panose="00000A00000000000000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005480"/>
          </a:solidFill>
          <a:latin typeface="+mn-lt"/>
          <a:ea typeface="+mn-ea"/>
          <a:cs typeface="+mn-cs"/>
        </a:defRPr>
      </a:lvl1pPr>
      <a:lvl2pPr marL="800080" indent="-342891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646464"/>
          </a:solidFill>
          <a:latin typeface="+mn-lt"/>
        </a:defRPr>
      </a:lvl2pPr>
      <a:lvl3pPr marL="1142971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646464"/>
          </a:solidFill>
          <a:latin typeface="+mn-lt"/>
        </a:defRPr>
      </a:lvl3pPr>
      <a:lvl4pPr marL="1600160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>
          <a:solidFill>
            <a:srgbClr val="646464"/>
          </a:solidFill>
          <a:latin typeface="+mn-lt"/>
        </a:defRPr>
      </a:lvl4pPr>
      <a:lvl5pPr marL="2057349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>
          <a:solidFill>
            <a:srgbClr val="64646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B93A0BA2-F25A-4777-BE1D-0890065368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E15368-78EA-4492-8A5F-C56DD89FC28F}"/>
              </a:ext>
            </a:extLst>
          </p:cNvPr>
          <p:cNvSpPr txBox="1">
            <a:spLocks/>
          </p:cNvSpPr>
          <p:nvPr/>
        </p:nvSpPr>
        <p:spPr>
          <a:xfrm>
            <a:off x="838200" y="1600200"/>
            <a:ext cx="75438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RAILROAD INDUSTRY REPORT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2600" b="1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Presented to the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Rail Energy Transportation Advisory Committee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April 22, 2021</a:t>
            </a:r>
          </a:p>
        </p:txBody>
      </p:sp>
    </p:spTree>
    <p:extLst>
      <p:ext uri="{BB962C8B-B14F-4D97-AF65-F5344CB8AC3E}">
        <p14:creationId xmlns:p14="http://schemas.microsoft.com/office/powerpoint/2010/main" val="209188453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533400" y="244378"/>
            <a:ext cx="6248400" cy="5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Massive Spending on Infrastructure &amp; Equipment*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D3C417A-4183-4356-86A9-2C999FE7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00823"/>
            <a:ext cx="615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($ billions)</a:t>
            </a:r>
          </a:p>
        </p:txBody>
      </p:sp>
      <p:graphicFrame>
        <p:nvGraphicFramePr>
          <p:cNvPr id="9" name="Object 1026">
            <a:extLst>
              <a:ext uri="{FF2B5EF4-FFF2-40B4-BE49-F238E27FC236}">
                <a16:creationId xmlns:a16="http://schemas.microsoft.com/office/drawing/2014/main" id="{ECAA12A7-6485-4751-85AF-6EB22AD3FC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0500" y="1830916"/>
          <a:ext cx="8763000" cy="409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029">
            <a:extLst>
              <a:ext uri="{FF2B5EF4-FFF2-40B4-BE49-F238E27FC236}">
                <a16:creationId xmlns:a16="http://schemas.microsoft.com/office/drawing/2014/main" id="{33BF93D2-BA18-4EE7-9AF0-EB9E3081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85126"/>
            <a:ext cx="8763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*Capital spending + maintenance expenses.   Data are for Class I RRs.  Source: AAR</a:t>
            </a:r>
          </a:p>
        </p:txBody>
      </p:sp>
    </p:spTree>
    <p:extLst>
      <p:ext uri="{BB962C8B-B14F-4D97-AF65-F5344CB8AC3E}">
        <p14:creationId xmlns:p14="http://schemas.microsoft.com/office/powerpoint/2010/main" val="419445403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533400" y="244378"/>
            <a:ext cx="6248400" cy="5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Railroad Spending on Infrastructure and Equipment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BE84570-C0C7-40D4-A05E-6F83D91B09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1000" y="13716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2B737BCF-B556-4D93-B1F4-4D20E193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($ billions, current dollars)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012DEA-7398-42CF-816E-3ECD93A4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74543"/>
            <a:ext cx="54292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for Class I railroads.   Source: AAR</a:t>
            </a:r>
          </a:p>
        </p:txBody>
      </p:sp>
    </p:spTree>
    <p:extLst>
      <p:ext uri="{BB962C8B-B14F-4D97-AF65-F5344CB8AC3E}">
        <p14:creationId xmlns:p14="http://schemas.microsoft.com/office/powerpoint/2010/main" val="295166499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533400" y="244378"/>
            <a:ext cx="6248400" cy="5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U.S. Rail Carloads of Coal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vs. U.S. Electricity From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6ABC9783-DF5E-414C-80EE-317DD3B06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14228"/>
              </p:ext>
            </p:extLst>
          </p:nvPr>
        </p:nvGraphicFramePr>
        <p:xfrm>
          <a:off x="304800" y="1459155"/>
          <a:ext cx="8508982" cy="39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0073145-1447-4DA7-8121-8348128FDA50}"/>
              </a:ext>
            </a:extLst>
          </p:cNvPr>
          <p:cNvSpPr txBox="1"/>
          <p:nvPr/>
        </p:nvSpPr>
        <p:spPr>
          <a:xfrm>
            <a:off x="1066806" y="5302165"/>
            <a:ext cx="655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44059"/>
                </a:solidFill>
              </a:rPr>
              <a:t>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   </a:t>
            </a:r>
            <a:r>
              <a:rPr lang="en-US" sz="2400" b="1" dirty="0">
                <a:solidFill>
                  <a:srgbClr val="144059"/>
                </a:solidFill>
              </a:rPr>
              <a:t>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16   2017  2018   2019  2020   2021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56BA7C0-B8DB-4748-8A8B-B4C9BB21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31" y="5763830"/>
            <a:ext cx="7924800" cy="4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*3-month moving average, million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megawatthours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**3-month moving average based on weekly originations.      Source: EIA, AAR</a:t>
            </a: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78671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731520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Total U.S. Rail Carloads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63D613E-EE36-4424-B29A-51E5B2EF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12608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(6-week moving average)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97D0E09-BE57-4E11-8113-7597B362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702571"/>
            <a:ext cx="80246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originations, do not include intermodal, and do not include the U.S. operations of CN, CP, and GMXT.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Rail Time Indicators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498C294-C29A-409D-A5E4-8F3DBCFBD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409440"/>
              </p:ext>
            </p:extLst>
          </p:nvPr>
        </p:nvGraphicFramePr>
        <p:xfrm>
          <a:off x="280086" y="1743147"/>
          <a:ext cx="858382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83061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731520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U.S. Rail Intermodal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63D613E-EE36-4424-B29A-51E5B2EF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12608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(6-week moving average)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97D0E09-BE57-4E11-8113-7597B362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702571"/>
            <a:ext cx="80246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originations, do not include intermodal, and do not include the U.S. operations of CN, CP, and GMXT.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Rail Time Indicators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498C294-C29A-409D-A5E4-8F3DBCFBD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879255"/>
              </p:ext>
            </p:extLst>
          </p:nvPr>
        </p:nvGraphicFramePr>
        <p:xfrm>
          <a:off x="280086" y="1743147"/>
          <a:ext cx="858382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49442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731520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U.S. Rail Carloads of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63D613E-EE36-4424-B29A-51E5B2EF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12608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(6-week moving average)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97D0E09-BE57-4E11-8113-7597B362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702571"/>
            <a:ext cx="80246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originations, do not include intermodal, and do not include the U.S. operations of CN, CP, and GMXT.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Rail Time Indicators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498C294-C29A-409D-A5E4-8F3DBCFBDE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0086" y="1743147"/>
          <a:ext cx="858382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88474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731520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U.S. Rail Carloads of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63D613E-EE36-4424-B29A-51E5B2EF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12608"/>
            <a:ext cx="655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(average weekly originations by month)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4028F71-552B-4B5B-B732-083C8D130B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9630" y="1653949"/>
          <a:ext cx="8684740" cy="39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>
            <a:extLst>
              <a:ext uri="{FF2B5EF4-FFF2-40B4-BE49-F238E27FC236}">
                <a16:creationId xmlns:a16="http://schemas.microsoft.com/office/drawing/2014/main" id="{E1B05011-B7B3-4388-9DCE-E351DF39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66" y="5745897"/>
            <a:ext cx="81513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15D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do not include intermodal, are not seasonally adjusted, and do not include the U.S. operations of CN, CP, and GMXT. 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415D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Rail Time Indicators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415D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DD044-467D-4A4F-9EE6-5CD3079ACEDC}"/>
              </a:ext>
            </a:extLst>
          </p:cNvPr>
          <p:cNvSpPr txBox="1"/>
          <p:nvPr/>
        </p:nvSpPr>
        <p:spPr>
          <a:xfrm>
            <a:off x="1571625" y="5284232"/>
            <a:ext cx="732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2015      2016     2017     2018    2019    2020    2021</a:t>
            </a:r>
          </a:p>
        </p:txBody>
      </p:sp>
    </p:spTree>
    <p:extLst>
      <p:ext uri="{BB962C8B-B14F-4D97-AF65-F5344CB8AC3E}">
        <p14:creationId xmlns:p14="http://schemas.microsoft.com/office/powerpoint/2010/main" val="347461535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532778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U.S. Rail Carloads Excluding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63D613E-EE36-4424-B29A-51E5B2EF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12608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(6-week moving average)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97D0E09-BE57-4E11-8113-7597B3628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702571"/>
            <a:ext cx="80246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originations, do not include intermodal, and do not include the U.S. operations of CN, CP, and GMXT.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Rail Time Indicators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498C294-C29A-409D-A5E4-8F3DBCFBD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673510"/>
              </p:ext>
            </p:extLst>
          </p:nvPr>
        </p:nvGraphicFramePr>
        <p:xfrm>
          <a:off x="280086" y="1743147"/>
          <a:ext cx="858382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35791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14242" y="304800"/>
            <a:ext cx="7205758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Why Freight Rail?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Safe and Always Working to be Safer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AB163-5CDE-44AF-B59D-3918A580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52" y="1874670"/>
            <a:ext cx="4100196" cy="411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9AA660-08C0-42B5-AD80-853119BD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1" y="1874670"/>
            <a:ext cx="40938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803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81492"/>
            <a:ext cx="7946448" cy="793750"/>
          </a:xfrm>
          <a:noFill/>
        </p:spPr>
        <p:txBody>
          <a:bodyPr/>
          <a:lstStyle/>
          <a:p>
            <a:pPr eaLnBrk="1" hangingPunct="1"/>
            <a:r>
              <a:rPr lang="en-US" sz="3200" b="1" dirty="0">
                <a:latin typeface="+mj-lt"/>
              </a:rPr>
              <a:t>Coal Generation Continues to Slide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92C8436-C988-4B1E-A567-ACEACA6C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448" y="6466014"/>
            <a:ext cx="698500" cy="2286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BD7C5-AB8E-4F01-B7E1-FB08246F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672156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8564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487680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Sharp Decline in Rail Carloads of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88357A0-0268-47EE-87F6-4324F8C7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27775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(millions)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B9C1E8F4-A833-4744-8EC6-85E4707D109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1908" y="1346539"/>
          <a:ext cx="8364892" cy="485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44EB4D6-0C66-4CB6-9C16-E837C590B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08" y="5846569"/>
            <a:ext cx="88220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originations for Class I railroads. 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</p:txBody>
      </p:sp>
    </p:spTree>
    <p:extLst>
      <p:ext uri="{BB962C8B-B14F-4D97-AF65-F5344CB8AC3E}">
        <p14:creationId xmlns:p14="http://schemas.microsoft.com/office/powerpoint/2010/main" val="73006735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312013"/>
            <a:ext cx="8013290" cy="492443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Revenue From Coal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381000" y="1676401"/>
          <a:ext cx="8534400" cy="436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1493837" y="1320224"/>
            <a:ext cx="615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($ billions)</a:t>
            </a:r>
          </a:p>
        </p:txBody>
      </p:sp>
      <p:sp>
        <p:nvSpPr>
          <p:cNvPr id="89096" name="Text Box 5"/>
          <p:cNvSpPr txBox="1">
            <a:spLocks noChangeArrowheads="1"/>
          </p:cNvSpPr>
          <p:nvPr/>
        </p:nvSpPr>
        <p:spPr bwMode="auto">
          <a:xfrm>
            <a:off x="2373630" y="5816876"/>
            <a:ext cx="63347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Figures are gross revenue for Class I railroads.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00752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312013"/>
            <a:ext cx="8013290" cy="492443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Coal as a % of Rail Revenue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3EE7DD3-F91E-49F8-AF99-EDDB965A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38119"/>
              </p:ext>
            </p:extLst>
          </p:nvPr>
        </p:nvGraphicFramePr>
        <p:xfrm>
          <a:off x="63500" y="1376862"/>
          <a:ext cx="8899489" cy="470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BC5250F7-0926-4B04-8484-3852810A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590" y="5867676"/>
            <a:ext cx="75437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Data are for Class I railroads.  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Freight Commodity Statistics</a:t>
            </a:r>
          </a:p>
        </p:txBody>
      </p:sp>
    </p:spTree>
    <p:extLst>
      <p:ext uri="{BB962C8B-B14F-4D97-AF65-F5344CB8AC3E}">
        <p14:creationId xmlns:p14="http://schemas.microsoft.com/office/powerpoint/2010/main" val="2900834547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65792"/>
            <a:ext cx="4508090" cy="984885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Carloads of  Crude Oil by Quarter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E80E58D-39F8-42B9-93B5-C609D96372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6219" y="1239320"/>
          <a:ext cx="8610600" cy="488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14DF2837-BEBB-4037-9BDC-75BD72353341}"/>
              </a:ext>
            </a:extLst>
          </p:cNvPr>
          <p:cNvSpPr txBox="1"/>
          <p:nvPr/>
        </p:nvSpPr>
        <p:spPr>
          <a:xfrm>
            <a:off x="860439" y="5890988"/>
            <a:ext cx="8000980" cy="3509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for Class I railroads only.  Source: 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8001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7239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2590800"/>
            <a:ext cx="0" cy="2728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07416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8768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32766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851A3-CEED-46AD-9CD8-51D6B98F1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1120" y="2580839"/>
            <a:ext cx="0" cy="2728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BCC870-0503-4B98-BDC3-8C32979B0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891" y="3419039"/>
            <a:ext cx="2179188" cy="1737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84319152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09" y="65792"/>
            <a:ext cx="5193885" cy="984885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Carloads of  Industrial Sand by Quarter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E80E58D-39F8-42B9-93B5-C609D96372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6219" y="1239320"/>
          <a:ext cx="8610600" cy="488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14DF2837-BEBB-4037-9BDC-75BD72353341}"/>
              </a:ext>
            </a:extLst>
          </p:cNvPr>
          <p:cNvSpPr txBox="1"/>
          <p:nvPr/>
        </p:nvSpPr>
        <p:spPr>
          <a:xfrm>
            <a:off x="1227256" y="5906344"/>
            <a:ext cx="7848579" cy="3509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Class I originations.  Source: 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8001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7239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07416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8768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32766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F92D1D-A3EC-43F6-B725-59D3672100B7}"/>
              </a:ext>
            </a:extLst>
          </p:cNvPr>
          <p:cNvCxnSpPr/>
          <p:nvPr/>
        </p:nvCxnSpPr>
        <p:spPr bwMode="auto">
          <a:xfrm flipV="1">
            <a:off x="5685447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BBC5D9-BF14-487E-A60B-CFC6849AC2D4}"/>
              </a:ext>
            </a:extLst>
          </p:cNvPr>
          <p:cNvCxnSpPr/>
          <p:nvPr/>
        </p:nvCxnSpPr>
        <p:spPr bwMode="auto">
          <a:xfrm flipV="1">
            <a:off x="64770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4793756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312013"/>
            <a:ext cx="8013290" cy="492443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Carloads of Ethanol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98585595"/>
              </p:ext>
            </p:extLst>
          </p:nvPr>
        </p:nvGraphicFramePr>
        <p:xfrm>
          <a:off x="381000" y="1295400"/>
          <a:ext cx="8458200" cy="474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6" name="Text Box 5"/>
          <p:cNvSpPr txBox="1">
            <a:spLocks noChangeArrowheads="1"/>
          </p:cNvSpPr>
          <p:nvPr/>
        </p:nvSpPr>
        <p:spPr bwMode="auto">
          <a:xfrm>
            <a:off x="2438400" y="6129286"/>
            <a:ext cx="463922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Source: STB Waybill Sample</a:t>
            </a: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0346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Nextlink_template">
  <a:themeElements>
    <a:clrScheme name="AAR Colors">
      <a:dk1>
        <a:srgbClr val="144059"/>
      </a:dk1>
      <a:lt1>
        <a:srgbClr val="FFFFFF"/>
      </a:lt1>
      <a:dk2>
        <a:srgbClr val="004469"/>
      </a:dk2>
      <a:lt2>
        <a:srgbClr val="808080"/>
      </a:lt2>
      <a:accent1>
        <a:srgbClr val="9CC43B"/>
      </a:accent1>
      <a:accent2>
        <a:srgbClr val="90B436"/>
      </a:accent2>
      <a:accent3>
        <a:srgbClr val="207FB3"/>
      </a:accent3>
      <a:accent4>
        <a:srgbClr val="003959"/>
      </a:accent4>
      <a:accent5>
        <a:srgbClr val="AAB0B9"/>
      </a:accent5>
      <a:accent6>
        <a:srgbClr val="002134"/>
      </a:accent6>
      <a:hlink>
        <a:srgbClr val="207FB3"/>
      </a:hlink>
      <a:folHlink>
        <a:srgbClr val="207FB3"/>
      </a:folHlink>
    </a:clrScheme>
    <a:fontScheme name="Custom 2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1"/>
            </a:solidFill>
            <a:latin typeface="Raleway" panose="020B0503030101060003" pitchFamily="34" charset="0"/>
          </a:defRPr>
        </a:defPPr>
      </a:lstStyle>
    </a:txDef>
  </a:objectDefaults>
  <a:extraClrSchemeLst>
    <a:extraClrScheme>
      <a:clrScheme name="Nextlin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3">
        <a:dk1>
          <a:srgbClr val="00415D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14">
        <a:dk1>
          <a:srgbClr val="00415D"/>
        </a:dk1>
        <a:lt1>
          <a:srgbClr val="FFFFFF"/>
        </a:lt1>
        <a:dk2>
          <a:srgbClr val="00415D"/>
        </a:dk2>
        <a:lt2>
          <a:srgbClr val="808080"/>
        </a:lt2>
        <a:accent1>
          <a:srgbClr val="00415D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AAB0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15">
        <a:dk1>
          <a:srgbClr val="00415D"/>
        </a:dk1>
        <a:lt1>
          <a:srgbClr val="FFFFFF"/>
        </a:lt1>
        <a:dk2>
          <a:srgbClr val="000000"/>
        </a:dk2>
        <a:lt2>
          <a:srgbClr val="808080"/>
        </a:lt2>
        <a:accent1>
          <a:srgbClr val="00415D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AAB0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xtlink_template">
  <a:themeElements>
    <a:clrScheme name="AAR Colors">
      <a:dk1>
        <a:srgbClr val="144059"/>
      </a:dk1>
      <a:lt1>
        <a:srgbClr val="FFFFFF"/>
      </a:lt1>
      <a:dk2>
        <a:srgbClr val="004469"/>
      </a:dk2>
      <a:lt2>
        <a:srgbClr val="808080"/>
      </a:lt2>
      <a:accent1>
        <a:srgbClr val="9CC43B"/>
      </a:accent1>
      <a:accent2>
        <a:srgbClr val="90B436"/>
      </a:accent2>
      <a:accent3>
        <a:srgbClr val="207FB3"/>
      </a:accent3>
      <a:accent4>
        <a:srgbClr val="003959"/>
      </a:accent4>
      <a:accent5>
        <a:srgbClr val="AAB0B9"/>
      </a:accent5>
      <a:accent6>
        <a:srgbClr val="002134"/>
      </a:accent6>
      <a:hlink>
        <a:srgbClr val="207FB3"/>
      </a:hlink>
      <a:folHlink>
        <a:srgbClr val="207FB3"/>
      </a:folHlink>
    </a:clrScheme>
    <a:fontScheme name="Custom 2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1"/>
            </a:solidFill>
            <a:latin typeface="Raleway" panose="020B0503030101060003" pitchFamily="34" charset="0"/>
          </a:defRPr>
        </a:defPPr>
      </a:lstStyle>
    </a:txDef>
  </a:objectDefaults>
  <a:extraClrSchemeLst>
    <a:extraClrScheme>
      <a:clrScheme name="Nextlin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3">
        <a:dk1>
          <a:srgbClr val="00415D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14">
        <a:dk1>
          <a:srgbClr val="00415D"/>
        </a:dk1>
        <a:lt1>
          <a:srgbClr val="FFFFFF"/>
        </a:lt1>
        <a:dk2>
          <a:srgbClr val="00415D"/>
        </a:dk2>
        <a:lt2>
          <a:srgbClr val="808080"/>
        </a:lt2>
        <a:accent1>
          <a:srgbClr val="00415D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AAB0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15">
        <a:dk1>
          <a:srgbClr val="00415D"/>
        </a:dk1>
        <a:lt1>
          <a:srgbClr val="FFFFFF"/>
        </a:lt1>
        <a:dk2>
          <a:srgbClr val="000000"/>
        </a:dk2>
        <a:lt2>
          <a:srgbClr val="808080"/>
        </a:lt2>
        <a:accent1>
          <a:srgbClr val="00415D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AAB0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24070</TotalTime>
  <Words>572</Words>
  <Application>Microsoft Office PowerPoint</Application>
  <PresentationFormat>On-screen Show (4:3)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Playfair Display Black</vt:lpstr>
      <vt:lpstr>Raleway</vt:lpstr>
      <vt:lpstr>Times</vt:lpstr>
      <vt:lpstr>1_Nextlink_template</vt:lpstr>
      <vt:lpstr>Custom Design</vt:lpstr>
      <vt:lpstr>2_Nextlink_template</vt:lpstr>
      <vt:lpstr>PowerPoint Presentation</vt:lpstr>
      <vt:lpstr>PowerPoint Presentation</vt:lpstr>
      <vt:lpstr>Coal Generation Continues to Slide</vt:lpstr>
      <vt:lpstr>PowerPoint Presentation</vt:lpstr>
      <vt:lpstr>U.S. Rail Revenue From Coal</vt:lpstr>
      <vt:lpstr>Coal as a % of Rail Revenue</vt:lpstr>
      <vt:lpstr>U.S. Rail Carloads of  Crude Oil by Quarter</vt:lpstr>
      <vt:lpstr>U.S. Rail Carloads of  Industrial Sand by Quarter</vt:lpstr>
      <vt:lpstr>U.S. Rail Carloads of Ethanol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AXIS,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Keen, Dan</dc:creator>
  <cp:lastModifiedBy>Keen, Dan</cp:lastModifiedBy>
  <cp:revision>774</cp:revision>
  <cp:lastPrinted>2019-05-14T14:33:57Z</cp:lastPrinted>
  <dcterms:modified xsi:type="dcterms:W3CDTF">2021-04-19T15:36:34Z</dcterms:modified>
</cp:coreProperties>
</file>