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7"/>
  </p:sldMasterIdLst>
  <p:notesMasterIdLst>
    <p:notesMasterId r:id="rId30"/>
  </p:notesMasterIdLst>
  <p:sldIdLst>
    <p:sldId id="277" r:id="rId8"/>
    <p:sldId id="257" r:id="rId9"/>
    <p:sldId id="258" r:id="rId10"/>
    <p:sldId id="261" r:id="rId11"/>
    <p:sldId id="262" r:id="rId12"/>
    <p:sldId id="259" r:id="rId13"/>
    <p:sldId id="260" r:id="rId14"/>
    <p:sldId id="263" r:id="rId15"/>
    <p:sldId id="276" r:id="rId16"/>
    <p:sldId id="270" r:id="rId17"/>
    <p:sldId id="278" r:id="rId18"/>
    <p:sldId id="264" r:id="rId19"/>
    <p:sldId id="265" r:id="rId20"/>
    <p:sldId id="266" r:id="rId21"/>
    <p:sldId id="267" r:id="rId22"/>
    <p:sldId id="268" r:id="rId23"/>
    <p:sldId id="269" r:id="rId24"/>
    <p:sldId id="271" r:id="rId25"/>
    <p:sldId id="272" r:id="rId26"/>
    <p:sldId id="273" r:id="rId27"/>
    <p:sldId id="274" r:id="rId28"/>
    <p:sldId id="27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0" autoAdjust="0"/>
    <p:restoredTop sz="94660"/>
  </p:normalViewPr>
  <p:slideViewPr>
    <p:cSldViewPr snapToGrid="0">
      <p:cViewPr varScale="1">
        <p:scale>
          <a:sx n="95" d="100"/>
          <a:sy n="95" d="100"/>
        </p:scale>
        <p:origin x="6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18149-EB07-4922-A40B-6780DB33CD9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A932C-638F-4EAC-8E33-131B64D60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029E-DACE-43E0-A230-0682F31A6DD7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6A1-312D-42B4-B964-C2F5C75DF30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F390-F711-4761-B598-8DFBF7C9C055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59C0-F862-4423-A3AC-8A5AEB622081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1B7A-87A7-4186-8334-C673F269B7F3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E3D0-45C7-46EB-AE63-7696CED3BC28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D9D4-8E3C-4866-BC48-CC9A3EEC5CF8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B7FC-82AD-4313-A84D-C3B3AB81C16E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E6D0-7EC5-4046-AFAB-09402A648130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4803-6D39-45BD-AA28-64B321D25017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C29D-E8B3-4A7C-B36A-3295ECA36AA5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DE210AF-47E4-4915-8C9D-E7FACD3BE803}" type="datetime1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powerpoint.officeapps.live.com/pods/GetClipboardImage.ashx?Id=4f6b370e-7a19-4aaa-b052-297adc29d80a&amp;DC=PUS1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png;base64,%20iVBORw0KGgoAAAANSUhEUgAAApYAAAJACAYAAAA3lSY4AAAAAXNSR0IArs4c6QAAAARnQU1BAACxjwv8YQUAAAAJcEhZcwAADsMAAA7DAcdvqGQAAP+lSURBVHhe7P3bj2fZld+JnbjfKyqYlaxOFusqsswudBMUpdGt0U1IhECPpLEGg4YsGAKs8ZMBewALA2EwGAjGPPpZ8+Z58B+gAWYADayG0QJaQLckWqI9dIvsruqqZDKZjMqKjPv9khH+fL7r7F/8IjLyUlXJYpGM9Ysd55x99l577bXXXnvt6xlZ2zv97a7BeH/9mDB+0v49Dp6A+BOm+XmEz0NWfonY+bmA8e5Jct3x9snvx59LiXwaHE+m7xcLns6Hp+X2aRiehVufrkR/mcrjecCnrR+/HPw8CR/MS/Hj5ATNgpuenu4ODg7yzvtzuMw3MTQcPz94Pql/Wpn45YDPggvPXl5Pa+kKKsxJN5rrNVzDNVzDNVzDNXxuYHy8GZkHMTKv4Rp+UeDnb1he15dr+IUGlf+T3M8bPg80XMM5XJfHOVzzYgAYjgcHNUp5EU667e3tbv9gvxsfeRK/rnn5ywa/mKZRUX09YnkN13AN13AN1/BzhKsmGh2w1NhcebDR7Wzv9L7XcA2fNTzbNPgwfD4My349yePcNVzDNVzDNfwigiNpj3OfF7iKtmH3swenvcv1HoHxrK9cWflpt76+3vsJT6JpmO6fh7uG5wlaP092T/tdFefcPR+osi98df8LMWJ5bVxewzVcwzX8osG1ofFxoIzKizzb39/vHqw86HZ23MAzUp7XcA2fGZRx+nHhMzIsm338qCuy3c/WemxXu2u4hs8jVP/s8e4aPlu4qgyG3dPgqjiX3TU8Kzyq7x91nwe4iq5h91nA1dLliKVrLI9P9nuz8kkSeBXtn7W7hs8Wmtw8zj1neGwxX/T8/IxY/gx4cA3XcA3XcA3X8IsKtRysf7iGa/iM4ZOK3vXmnV8yaB2KT+Ou4Rqu4Rqu4bMDjxS6ShO3GbuJ8Zk8X8MvFlwu0Y/jPgu4Kt1hdwF6j5PxK95dgmvD8hqu4Rqu4Rqu4ecIGZns74XhUcrpmZlLh6NfwzV8VvDJppKfj2H5xK/uPB9oO8Qf554PiOeTu6f9ruF5w6NlcNH97OGqVIfdNVzDrzJcVSeep3secBXeYfdZgNsIHteET/Sjlmf986NQlPrtncu0f9bu+cBVmIfd84Cr8A67p8FVcc7deZv/yd3Tfs8Cj2K96D4tXIVDc+y5GJafmsDr9ZXXcA3XcA2/VPA8Gq5fBSg+2Qi2hvC8QXTQJNPhExO9zzVcQ8GzGpefHh5noD3ecBtZ2zsa+lb44wM+GZ6cQapFf3c1PA8Gffqd459FIX1aGp8OzyOFnz2VzwdKbh5P7S9KPq7hGq7hVx0u6jJ3gzv9/d5773Xf+/73u6+/8073m7iTs4vjltVq1f+ntbOfDTyX1ry/Xg3PI5fPo+14Go6fLXyWafdl2gp2kGzd+L+9SlgertdYDuDnJSDX8Mnhusyu4Rqu4ZcBSpcNGuh+oGSwzOuJAyfXevDjw6fjWZXKz5PvP4+0+zTdvfMU+KUxLIfXW17lruEafjagbD3JXcM1XMM1PB2iLYbbqpHzkyuf3pT/PAyNa/hVANfunhuTl6+XW7nyvx6xvIZruIZruIZr+DnChUEQXJrns7PuWL+E+MWAXyRar+HZ4NyEfHYYzRB7cz8jsGo86ff5gEbHZT48ype+7sddgEey8nSeftzRVDGeHBwkce+buyLxnyt8WmoOyN9l3vg0UL798+Ph01Hw+ZHLp8NlWj+uTP08Qdrbr8H4yAjl77l+5++v4Ro+LQzLkWsYhZ+nbA3Ltv+tt+s7O90GLvoPv4P9/Xx5x3vHL/WV9p0+XDAM6cRfDHhSu/ikdwWfNqefF049jQ7fP821/1dBk43ccxkWkSZfzTUYfh72DzymaBreQRr8+6UfsWwHzDZ4WgWskBc5+MkWRV+KQ7Lx6bnvfaPl42Lf75XiMBSui8LySdzzhKvwP7MjP+2+gfcH/D/3P39bvgXF2/L7pD+hXZ8MpvYk97OHYZkuvg3lYejdLwJI78Hx8XnDXwV5DdfwiWG4HqdmKGPD8vVzhtAHHaFLQxJ3csA9nauV9fVuZWUlxqXbdjQItqF9+2C7W+ddg89DPp4Nmk68rCebezYwt5/UPQtcFW/YPS+4CndzzwIV9upf3g/JRbtPHOQr9xfeXwxTAb2hZFrRtGvvX0Bq/XNL+VdyKvxJlbC9eUKQ5wuDEnn2BKXfUctH8vFZ0fwUeF5kDMuw7rLaGTb4h999TtjwmUJTJI8AjHnsu88YSulcTYtl6Tsb/O9///vx89lO4ePiXMM1PBMgPk/S+c8Gxn+c+/TQZLwdLXTM8/rGevfu7dvd977/ve77P/x+d3vlp/GrvExcUHpt8EQ8j/tdw682PFYGhr29b8+2HcMNq3AZxWNQjsagae4Tgo3Cp/pZmT6mexpcFe7jKpcW/DyW+C7T0ft5HSQ3uCl4XLKX6XkG+gxxcoza6cN6LVfvng2C5UpXv6vePLt7HjA+LT9xff4ahM9DcP50+c2vDrScV8ldxaPPF2canYK0DejD29H4P/ruHw38vEa+h+JcwzV8IkCEmi5RdytTA9l7AjTpe7zz/8eH4bSlS523sLDQLczPx29nfae7e/d29+4Pf9C9+4P3uuUPluNntJnp6W56YiY4Wlv0yai4hs8rKB1Pc08GQsRGeRQiM970QmO1GG5nGzwxjcvBTa6/ud68cyXIsUeZ/LOAqwrzWeC4vzYYCMpT4bPJ16eFKEyuUuso1pP49El5+EsHw2zg/vNrjD0qqa0MJ2gwl5eXc5886O9fP3VzDdfwaUGZUl8WPJvWfDJ8OhxqOjfpKOeeXTkNbTPjXLlfmH+xW3rxZreEsTm9MNPNc13Av+i/Hs3/VYYnl/xTZLJ/PagGPYhzWKbaXa5XJHiFV2DUPltzCdXc5xxiSA25y36X4WmGSer1I0HOmfG46KZ0nhpp53fZ/1GoNBvuYeQtzce4KwhJnvvrI+EfcUO3j3X8e5L7jMCU5I2jWBd5dE6G/q47SuBheBLzf9mAvMqHuGFGcFuS8fmA89pxsbga7cqvDef+kBE5yBfu8wLF5cf/ruFzBupFdWT0ZMmfRltE6pmqh4Ge5D45DOpDLzahETc9Pd7dvHmze/O117p33vl69/Y773S3br3aLeE3Pz1/Hu+gryP8iprH/54GkvA093QoKh7vfnXgKv4Nu6fBVXGGXcFVPNZdDcpZQlgnAlwvBD/H3CCyOeTdHs+9hhHU/fWI5RCcM/sXF37xc3ARNCp3tvdjbJi3KqPKpQKvUt3vd0f+qsNlHvyi8cSynB4ZoXQvSnFrbK/hGn4e8FlLXmot8j6P8XvzpZe6N996q3v1VYxKRy3x9/2Fug2B17Xj8wW/CJo3BmMDBWhIiAbvLmXkWfM1MCwHOC8lEExPdPzz+uiLZ3KpIOBooxKPc0+D59PwDKdzkRGF/pzuFnb46TIFUN6C/WyABD9Rvo3yBPcMB+t/JmC5H+w7YonhmONn6sDgYTjA4NxZ3y456f2EMk4+Jxn5GUPy2mc+93ksj4tc+flDqHlMfW71fGG+n+rrZdvRpc+TYSmPn/S7hs8XpESGZa6XpWdtWwRjPMmJ5UnuaVAkYTQSWJ3m1WO3lpaWutcwKm/dutVNT6D/Bu8Lc6rJgIonQ8V4vGtYnuSuijfsfllA9n4a97mBRouFx78BaaGTf/jn1QDOn5qMNcjd+eOjMPTuOYxYXiTrFxFstB7fbn3K/P0s2XO5kJ9U6L+wcJwjONywNAB52vPVtUnbGJ5XHcH0qwU/S0F7PlCK6WohbYbjwdlZ7ttxMILPH8cIuIZrGIbITn4lg8+7k/JppTLxH9ebH8j8RHdyZtiWkwbPLy+fNh/X8PmEy+Xqs3XCM1PbeZYFyBJ/w+Hbfa7DL54Co9ax1LPmLsPwu8c401P+P4kT2vVJ0BqWq9yzQBmPElz3j4M+RP43uDp08zX9cv6G4WOPXnzM4EJ44K+/PhuY0NWu/SIUj3PPCOec+fhOaPeDw1wvD1iOj+Rcy/Xt7Vpn2UOL9zyg4fo8u0CKxn/9Q90Erorz83F9OeKGYVA3ce1g9JzlZ5niZ3jP7mtxr921+3iOnzrkko6wigzL5Cd1zwJXxWuuQdF3TqtPnl+5vr5CR0sdd3au5/o6Y7Vp0PA9zj0LXBVv2H1auArnZfcscFW8OP494neV49+THP8/nSsknwoGcvA4Z5hndIEhed8nvnJV+xeGwgT65Ra9Zy5DARL+kot/74x/vcZyAL1BNQyXHj8xPAueZ01LZTJB/3VYowj9Y61E/OWAVh5tx+TlnGFXZnv8QNk+OlN+DZ9jKEV0riAHHb7IOEKe2xqtfETer+EanhF69RFoYqRMlcb/fMhV1YKC0Njo1PX6Tf+84sZr3vniGi7C05jyy8K01u59HCCK0ZwR8vB9T9uIfD0GVZIYeveYYI/AUw3LJuNPdfz7JO55QKz3T8LkJ0Do6+8LfCp3UR3VXSuAaig/GS0N85N/51CjPBWvPOpSN493V/uWa3DVu+aeFa6K+6xOSPZ6A+OCSPe3Fe64O9nHY/j8pecsC593iLzJq1Qonfn/fPKgyWyrs1Fs6TUfZE1ZK3zP8qv8lBKsdZY+tbz9rNzzgKvwDrtrOIer+DPsPh0M6kYTrBK+bntnJ/LlZpifJ0hfaATSgQ6xpekHlPmso36044gE68/TjmL7/IG0Ptld7XvRBQYe/GuuvW23V7nAVS/O3dW+H889DQY68HHOME9wAcI90Skq3iZsyZjO5WWeierV55bmOeKLTapQr/z/qDNqgKuH+/9KjliGgVfA1b7PCZqW8DrQGD1cfn4qTPSN7Dk0NfSxUX2uwSHIizlqRXfR9xgD9Jcr5x8HHifPn3eQbkeb49yE5bTf8nq38uBBdvr7PWQbznwr+Rc0j9fw+YDWSWmgrKUj8zmBcQzGjMo3Mvurcp/bgTHZO++PjwdGwTUMw9P48cvBr0+TC2Vme0e92nsMQ/zai17uhv4/C4wm7BPCt9dPcr3kfyKXn7fPAWRWc1fB0ysgcdsdNy14Xa6O+0iaXnANU5/D/lfvGmjZX/D4BDDA298/C7RUr3KfN2iy8UTaLr20KJ6TSP1CQGQveTbXQ7L4OWNCk892lU6PkXKdj9cP7t7t3n3vdveDH/ygW15ZyTeSV1bWY2Du92svPx8gf5/kruHzAspafiiSZlwqd8rWzwNSVYdcNu3gPBA9XxsbQLUgdrgqFxPZ2CbtdrYGBqVOFMbo/R7vKvincU8DgzzJtfw+2V2K9BhHjvrfI69wT/pdFf6iu9Jz2D0DXF0G5+55wGWyLjuh0usfgDYGs4McKTtxgCOUNUpJ4KHwQ7cFvUcLf5znilM2zXPZFf58oM/bZwc9c85h2OORl0+Gjxn8kfAfNz6goDxOOD9zXv7M4Ky/XoSWvxMUbQPbjHF3TX4CXv6iQ+TgiozbHH2u4AllY/k5YnOwf9BtrK93G44o9YaA03/G/RUs2mt4TjDQGakqZVgO64+fNwxPyVd95g/yjm38BVcE9bS3xts41pmWp2u4hmeBSBr/TrAII3b+468tOhueAm+yFuEbujwNRg0XN7jBDcOw/1XOf9L1CV1y2T+0XuVlF0haV0H/fgjiU7Wt4rX7x0HC1O2jUC8qegUc/I9n9T602uuN8ChNVwLBj+2h5f7Z4pjG8NE7pt1SHQaxPc49CRquJ10bjmFcV/l9GpC1PXtzM56HHkgk+R72A04Gu3faFqaL7z8NXM7fs14/Dhjnk7hj1ylyHUD/QO3pf49C83vW66cFy8op71Zkw/Xb7x7rcgj00ou+NUJ38+ZSd+vmzbhME14q708HP6uc/vLDZ8mpx5XSx6GhhVV6XMu7jXO5xc7Os61PNMiwK0TnrvxLHz3eVbgGRVOPIG7otn/UsiSmN31dKe8JYudb4QsL1ekCBrt7n+gu03TREeIZXPv/+OunBah5pt8F8LG5cLd3bRS0weB+yO+TQMP7WGeYweWx7kpPnJdnhktxLztHtxuoR5veFdzDMNOe43Ue9uL9JeDVxNDrGr0sD///3EYsTXyILgS7v7ngW0C2+7unw7OH7CkYVKjzyxUkPApDYS2UHOB9RbyqtP19XYagUXs11VXZL4HpoVqGhUV4lnxfie9TQkv3eWOuA9HFOoT5igGG5AlXva0K0NeZ5wCF6Lmhe+5Q/HG9mDzIc8+uy3XGp2H3eYGm6PyE3fz0TA6EfhFng+mn6+ZnJnAzkfefhfw+KzQ5+/jw86P5GuR+8b/99+eGhfX1deSuvf14YJxh1/4/GzwmLLLV6mU1+kO11Doy9Oydo5Ual4bNu49DwmNgWLy9fQ4ofz7QCB/OQDP4PjOoI3t+5vApEylZuwyfnvLR+thoORtzFehAiSrsg3TPE9Nv4J8Ce5QQfdqi/Djvm7N3hasr6emSdq0pCQ19fP0iD0nzPOFUqHZfVSuVbeDfgkZ5VI+vGSsWeeUxkQv6NP3ndfC+xx2cPOeJdy1vhrMRPHCDQR+vxTVe7dqrvOmKDsMc1ChMD0Ef//4ZZ9wGw8cCuFHFXus5PYU3x+8AxbdyjcYqhx5fw8PtsLPv69WX7dfuz68X3xbUe+PGX/w9DONvuE2/nts9POQ56Ye2kg/D2AgkTsDDs7m4edj84iqf5CsvwMMl/vz0uQrk2eVf+Z/DVXH1q6wVPS1MXSsfF68XwefL7hwqztXQ/CuvnvUY15fpyspy/67eN95UlMfhvJi+wdqz15RhH7f8vX+8G+C6EAcIHp6hR+PxnKw+3IBWz7A87l6cX+heu3Wre/W11yrq2Vl3cIzbJ2/kN8kBg/j5f/4c4L54YfjhcK2sW6xWUuWa/wVcPehnvTLEMO5zbMMYBOntddwgXL31f3D09fE8TkGF7aEnZeBXyX5sMEppv6dDS7ulM0hXXRJ9Un7Fh9JvBhjQCEQHJbUnp9hKpEHh6P0GUc/TDCTdi+klTE61bWnWc24JVOXFLbJ2cLBDZ2w9ettQlQ+deIbTafEe58Tfl2ETbKDJdBy/tEtBVnqt4kj/OS7rc8tPxfM6gsN4PJkYTFMGeF8XMBDda4xM61fqWLmEizNwH8/rMPTvQBMQX6oZN5b1eVvSv+tlYLiNae+C5AkuYc4fy5n2UPrS0ue+XAs45Cc/dd6L0/DRLTjPZ2w0GXzAAoP34G21dd6duyqRwmmEy+91578ngyiOE6qcM5NxQ366E9IxTQ82ac7nyynYsW6DSS12EgHyLL2XHP+I09PCv+Per+CCRGXEu9ZKEn4orQrVvzCl4KinjFAqLIBxalkGvAfXs41YNlrM8uD+nEZR93QEhm4fC5fDtExdGJlogfTrb4XLcQvKd4i8R0G8lyK38Ao3Nug5GNTn3s9wadga9LcWiO88vmIYd8tC5afuhyF+RKxKcCmif1zFfQEu4Ynw9GC0A5gYVH38um3p10aJTw/DOOpe/C29gk+TjvQq2GVQVqN1Xk7xO24K2nQqrZTP0PPzgPM0f3bQ0vhkaVVeNV6qvqukClIeNmT9/WcDlU6j4jxPz5g+wWZmprt5jEuPG7oYa3jlzyV4zvkr3hVOL95Zvy9+k/7jpZnQQ3QOeDNMO7fDcpD7lOsl/+GHZwBTGErlSpAM1UPy27snwdUyVX7Fo6cg+JSQFAZJmGJ7aKnz46aumphldKoz1cmpMyMXG9dPD48vmAGpT4BWrg1LBgpaJnlpPlo7eRmG24InkHERhsNdESc1Ljx8PMIiJ1wOfY+D9ubydRgeH/siXA53+blpCv0H77ipXHDTew7e/SzgWcvg40LP4yew+pnB9uKcLw18KuQOXjUD86lwKdhojSK00YRH3WOhvdIa849GrI2kKGA6MBQO/4Zwmpa9xbqWq2H986kx0berMDDQHpPPGpkbSrsPJ4ZzLO2urrkfCpe/utR93vRAOHemtsrjO8O63tHdVbXLkHd69tCjvgJE3iu49oURwEuNRJkOz/v0CaLt8zrh8hvSLi0546yvbOQqRBkYbBAX18ercsht4cQZr7mGvUVvYZobBnwG/yt09cD0ye9y3D56nk1Lnl4qO/6R94PwVeM66r8n2LDr2S28HFr1bbKUnjR+xrc8g8oEg7K/+hP/pd9laD49mwYgGU2KngWGcXt32QmFzf/trn8bmnvHc0JAQPXYzXM5/YzV6ou83NnZyG5q4wkpV/MdXE+HkpGiRxDzo78r4LJnkRaoOlr3IB/gryySv/65HR3VRwN4NzExlFejn78tOKfKdxnpybX8GhQPWpp6NFe88Vbovbjyg3c72/vZUKRfw8u/i2H7+JFB0kwZjdd5nKUfe/n07RAO45wD1oTH4PRuGuexOCO4CZ8nyu+yM0xzw/Ezut/7t3D6ux5Z1RIHSV6tP9u4HVyVB2Gzbpm4pjttGUBz4lV5VR4q7zVKaf3Tq3iTl08AtU3SvuB6P97nmQf5dnW4ovXc79w1MMzFBrKnu7+3DBqdg/g+5BVhbaO4DrvzvFfchv4cr3ikS53KVeKNowyrq/K+x4+b72U7bxIPdwbt6Gz9TbOl4TX3iV+uQe+N57DrA3nvvyG/lr6uhffWf23tXb1r7/traGinOlT+4qT7Cse/S8/gELziMlLXXL2phwbtJTDgJyAp+lvGRpyAj4OZwD5K/6rw9s8Vvlz7CTFKid/iXIYWLS/7+3JgaPcJqS3Dv56UBq0rY1M8/Eqa46xfgDgMc5VhZ1ptPeMAR9K/6MQiPnVh2wnewudaDSsO3cLVxxkeiXGBdkeBpaNo6emBVk8yCK/1b+/5U15GE9uX/TW3j0BD5l1/D1y8x/Gv3Ll/I+4iSHr7X1DP5zC49wZ8jVHN6wLgYaYupPvM8Ai2AvNxIX+Ff5DGUDT9asr2UWxXkSSPk3fTIEATnlRgoNJp1ysQAC1OA8PtHNRhp8NUJJ08igtxvBpd4AmvroTz8C29UpifFKCw/wFNEOuheGMbB7SGpnjTv+vhSTx7OohnCFcl/rmF4frToPHimLLWDeenwWX+PBrik8FV9Aj6+0bSylhpEN/Q3N4L6VzmuYU9b+SGoQ+ViFe/6d8PwTOV6KV0jGOnUgXr01V4r4Qhmo3a+N6uA6rNZv/+4ICOKh3KAzqsOu930C1+4nI9xm0ZuA8uuZVLbnl9vbu7vtLd/emD7q4dMZ6X1/Xf5hm3zPu7D7rlZd7jlu8udz9eXub53N29a5iVbvnBereRDvD5qLG0XsWByhnAy0H+PiYMcPRw+bmB/s2dQ0vT63n6Npzn8jN8/yhcTi8hG7reJbrlG48ehm6FYfoazkr3UkBgICf5fx7iBJ0ujPu5NcAGv5HersLlOv1UEE9/K+R+gLDyJU1P4tM5lKHTjJ2r4NE36un+LjfG9/6qsBfBNq66ZwWG1zCNsXgFDHyHXj9LOk8C457Hb3f99eLLi/dPgiFWZwzoMUSmFvbvc/H5MvQvBsXXP18ISyI12NT2Jlwq6x7/eTxtldxcDUPvRtb2jn67TQPniqfvLySRBMrnkbRxiXM5QTzpgwUnJd4jTEhvBqCPGTK+uB2laj1CBUUBt9fnt4IX5l8cpD/A5D8eDnZ20pvWOr8MJbjjmc5qa1FMMIzkOqCIR9Mz3Ropo6dIeMFQjgi6azW99j7W+sZOekl/+Ad/0P3Wt74F7S08uAi2vrERy94eafMLOYD0PFhZ7168udTdfHE+ftLa6FW537p1i7jFn2AFwcqDDR+6JeKkJ8u9hpYL0hdmFshf4aq0Ko7TeB7jIj79z4GHftS5QROw8upfDN57Y5rlMdyTTjl6g0fDcRW0N5ZrgeVWd/rFW7Lg2e33buebpq++9XZ36+ZL1IGTbgOee2j2EnxbWV7p3n333e7b3/528hq6+KtRhlpDFRkaujYK6r49NaouwmXfinF16Iv4hJ4fT4CrU61Yja9C8bN65jUaX3nx973vfq/7+te/3s3PV7kLjbfTvSzImyeVidDSuyqYI+kkFRwX8PS233i7+RjQsie2Flvj6Z/+03/a/eN//I+6mf6rS6q9k2P+EzA57gm1fLU9T5AJfVK+g0zUc4PIlTfSPkh4OER5t+dWb/qH7vbtu2k43/nqVxMmKPoIgzSBVk6FyRFCn86iwIONf464GG6a/A1GMMjexsZ2vnufskroKl9HhDyGqTqG4MZJS9FQaZ9TUPfDX9QQ1EHmZ+DXK/tKxX/6+XdOZ6NhARm6ecsd+re6mzdvImcz+JMnRz8tnWqXgEqrsH5yEEvD4DWSjKesLYoK2lVo/okXng9BT1/rp7z347vd//g//A/df/2P/lF3wLvp3r/Fb3G9H36+DPEXNzdRWQQWl/6ONp7wr4mDnWF1ks/y2OqUZqQ8Ki2EgX5F5SH/Rrr/7r/7v2dpyD/8h3+fOlgZCc5etgTXIKdtsw1JeVc6AzB9Lhf8gPbou8vgu2H/Eg/XsFesJBOfgkuoC/qXw3gaaKDUqNi5TA5qI5dWL66CDJ4Qr3VA27rKxNY/YXwoGMbVZNrXlRV0Bgo1OAtDLsM7nh/JQP983s0ShuIL4ugfm8FsnW+0WKdnEIAY4/xVx6dHTeBatobLYtCeah5bCn0OBs/Jc9320L/hgmnA5TzPC7Sr2ha/93u/133nO38Hm+Cl8K9BjrginD6VZktFgM8DQs/B9kFbqRn3Y//Vf/NPXj8d7brR067LFU9uczWI1+70FD/uwJfnIWhhjTsuDu4lI8+88dqdnHYnXEf5nRDiFMSn/DvlJa+6yfHR7ojn8VGuZkoAyekRcfTjnRmfmz03GpOmN/wjend0dJoMG/4ynEK/MY6OjiKMo0bAz7AneSfbodV7/E7BdXIkfafdGM+h4eQI2o6yBmzc+KFgNIw0zO3373RvvPUGtFQhJEWCeKTFKGlmyLj3a+4hOH0/PTfTLU5P9nHEG/IylbmwsBD+hI/9u70jeMT7ifHJvNPXuEfHx93E5HQ3OSkfEjT4vDXv4ltcXBy8K+CBwpfuhB16Kc72v10SHpAf8se8Ja4E1l/5X0zkArQ35rE9jYZvyMbpOP/dEDXfTY6MdRubm+T3BLpnydvMgL9jY2Pd7PRst7W31d1fvt+98ZWviMQ/5Et5PYU38rTx5/zawDDCaCT2ajDEeYx6Fob9Gpzja0C59XePg6vwlK+8qCeh+Aln8NTftKIM8P7xnbtp8JUxeT85OYlIT/KqZPpyuT4OWnpXBT1A5sR3GZckWJelq7kDZG0PRbNzsNft7R10e9Rpny3HPd/1bnuPK3XKemCcA+qdnYjvfe/fdb/xm78ZQo5IwPipfygE82yerKOROeRfnSK0/PYPeW7QdIjy2gcP/uGs6t2exaM+8nl0dKxbW1vvxkjrxhe+ED/DqrtkhXpMnyjgIEAvQHN4w09+pRysK7wzT6fibrwi7OrWXvdgdTUHw6+vbXU7uNWdjW51zc7nWrf84X0ag7VudRXH84PV+wl/39FIrqu6+7j11W6dOrP84YfEW0nHdW11vdtcBxed3AcrjlIaZyWfdFvb3KDDiQPvBvdbm1tccSur3dr9+90a+LY3d7qdY5Qx+ZlCt0xMzJInaIf+kyhpcyXIlcfXpWEAVUJXvHPQX2j+iAzpWHZykh9pym/L8yjpgyVXeVxlcjL0rr03XsnmabeyttH9L9//0+4v/JW/0u3vYfaTB8tEXa7b1ZAn4WPx8CwNe6RtfpsLbtsJEhTn7gH3hDkzHM/7PvNuahLtQmYMX3XHPEmTVbTnFffKgJk2joEQOWCk+y6dxsnJue4bf/6dvDd+qwMtf6GB+jXVtzEGNNwAKrmLfkB79N1l8J2uvSMZ7qtO5DkBTKdc6gpOugbQ317EryFp5Go/fBc9BvgEliSsf1hwCWI8mQZppW3mcUQeUIbR+z2uwlDO31hClq0hnYVDH2hGlsNPwrX0x4zaoL/XCGxti7/hNEqguQZvXfNTZylAehNEmoUT9FkAGdM4KjujHo/VdYcHoel0DPqM6YtgrDyfykP8rAsmKf6BSxL5l0vkJdErhxPI3dbGDp3l97uvfOXtbmZhtjtGZkkqEB6CxzoGY6FruE6bJ7GU3OUewq1z2l/KozCydnT029EFl3qww1fvTobePxaMIBAot1TQ4BgIfO8/+Ff+eU3FMJw9r/REHOGjsoVYMmqvZOlFz7gzLG5olM0wMdDSI3yUwqzH4F16dfTcsx4P/yTbC2Lf3wktSQ98hpiZ15DU6q+1fY6StTT8v044n//V7/9+9zvf/nZGRBsYbPnBRnp5MxhKhs/AgVd6+05r2ZB4vMqtpfn0chtIw927QyOW+uGMu0IDQYCM4CbP9pKJ6+ip6bsWamgYIXEc5XM67M1XX6081qsBND4IV/KwvwYIW2vFygC8KvzT4EkxHF3KGjl49N4HH4RuzzScnqlNHRn9hQbTvX33bvf973+fntd3iGn5Q9sO1HJto9c258Oj8dIfIP4wHfp+/Jx8OnhaetJUee3zoU9PfgD/P/hXf9R9/Z13Uva+n0cuDFRrGmuU4dEyuvg8/Drr8J4C2a0d/LUkYX9/P42bdc3Rfo9A2j7Yrt3cvNc1sHEYHlWwZy+N83SijPfP/tk/6/7hf/6f4191r4FHEc2/iLwZASSOaE733xRP/qB7KPgAHDE8yIYv+DhUP0XuukMhfCZP5l0c7fDsxov3PvhxWPbr7laPT0FLT792v7N/hl7YIE3KAlqt+wnR0zk/MZKvqDj9fPv27azPzgiFeQAOtnfg5TE8mQje/YNahy0vE4J/4zNglK/12LVZ6vAmHv7xGwxjlKxrOInPe9PLmGkeBpeCPqJp6D8+P9PdXLrZvYo+uvXaqzXDAn3SMdBt4BvQ0z87ku39AHolp1+JhGVCjJMW7iyjR47gCOvobEd7DSt7zF/DL38Fn+NLVkI2gf35urFjnxdpB3i4/cHd7n/8n/6n7r/4L/7PyV+HbAjBxrNLSCq9OuNvekGlfZ6u1/ZfSDkYnnzMZPSrwhlX3b5EG2LwxOeF61hdy9baoQPakG2MfOvACXlwhPjFhQmM+bPuv//v/x/B8ff/t/8pIc/Szjkzpf6NLFFn2ixc8kIqePeQFNtfwhcdPtUrnxOtv2+Rc4vrQw6uBh7cAwlNnIp1CfqA5zGk0Xovv/TTSU29j7xQ50vq43EBr74ad44m1qhlPxLvO57VO8GL/3BM79voZqUxIC3XxFV3cW8ow2QgSFz8tVFFoei+Agb1DFAOc+P/ugteykmZ0GcwIhnI28iq+bKOuscgbdbERR0Y+vmFZz0tXgZBfI9rA1lesoSn/gIL8+PdyvJGRiy//e3vdLdefZG6Ue8SHj5a/45dAQ0RytcwDypdy7AeBTfUTs/Mdzs9orH/6p/8k9dj3PaWtP+b0Tswfvnv67p/AhigD2Tc/b4H0TIpxJ7Nvz4grxxzOKHnLkP29vZCf6x14qrWLbNT3k9MTqaXH0uZdwmDM97u0UE3ZjoQKvqBkx+EcZRy72ivmxqdJHyFkQLju+XfXiW3yWf87FCAzsWvhjPNHWibnJqBpvNeQnqawLvva/1/pRsBV4WPd7dHI4FnrPoRRwbtMeFvdGne3Dro5uZQYMMNHiANW1sYijMz6dmmKEFqz3BPoSRjY/QkHJ0Ul438zjYCMTEaP8E4pqU7OHAUCeN86YWBn/EamJ6gwLZRwWEYDmuPzF7YMb5TjozJtB6kUVzDflfBk95KiiM6GgoPeiU6Noa6IUMzE1Pd/MwUCOgl837L0Zn798N7sVbvqcfDfd2Ci79BHkhA3kwO0eizYJgn0fa84Wnp+a5GO7zvfzw056ju+3fudC/T4M8g2ypIR7LDQ3rLh5RT9fyVwdz0cDHV4XeO0gxGQ3DKvdcavakRxNWtrW5jdaW7v+YI2kr34MGDbvmjB90KZfHTe/e6e7q7P+3ucm1r9n4Enfd4ryH1gOvy8v3u/v176UB9tHK/W1/d4nm5+973vtd9ifys4OdInOHXaXiPjvbhF3QcHXd7O3u4g+7g9KA7enjUPTx6GNltMw/D9DvSaf04xDladES9cwS/db0qjP5HKQ/jb5LnhzzLSKubI4COmi6+9FJwHR2U7vHXRrB8rlHXPXhxH/5As0J7NIY/xvaeGzmOVAfp5L73/u3u+3/8x90P/sP73X14ube7F1l3JHJ1bSszJMnnwS56sR+ttWxG0UAOLxybZkgcQPypv+PIQgpV3TOm4z7DMBVngndjNh/qK3TSJOEdmTCK9WIci3GaeqZxFf44igI9B0eHocNnaVUWfD44wng/4wrf9DvYJszD4vfeXjWWO1xrBNt8ck9+N8BpuD345vst9OXezlHud8jz8sY6/Nzq1rf2um2cG4tcLrWBbtzc3KEzjT9p7hyCA3nY2sMPWbGTveE7+GfcBw/Wu4/As0WYH98pGXvrq1/rVvFbfoB8EXadtFbW1pHNDfSO8r3dbe5sQ+dRt7G5122BV7cRB+39/domeKF7h7R2caa7AU270DIKH0enJruZSWuuo0DqyFP4byNeo9fG2drYzL0j+EcnD7sx2jpHp//4P/yA9mGue+ON18F30K2tbtJm0GnR8Bg5QUbR13Sw5uZnUw7W6/O67I0Ckj/8eXbUyufez2vJlZLsTz/+nyMJ9JgSIdceEoqwLbQtxyBsf1Mxqk2ptPu61t+3yKORQeXS8PEY4BX09Z3tU/KKRwzGoIaX4LSuO5ORutm7hk6ZL71JaOJ4NYGTjC7LF7SH73iZkcU+bujnT+3ScAl2YhJEnuZX7Y1+3Rihj9FXAxrosFIHpbdQFA9qps+Yxis6juxIUc+68anU20qjx2vInnBtlOAG/K+v78JDw5BHTYEz3jjbYgjfacBaV+799F731ptvdIt0nGRn8RGV4T/UB1mInIpEfI761rVocdaiT56rcjjZHVEPHb0c+cgRS0GsYO8vF8D0mtfwfQMt6GHwfSxvlECNPvneNW++a4JgbzkX/giHsjCcCjfe3NtDn4YLvM2aIUcsBL80YrwkRDiNspX1DXqW9hibgZZEAlrb+juKsMB12h4k0FA0aMz12nYjG9ZwKsaVfo2lMavnhB8KxV707//+73ffwfp3RE3QGDa+u5dV0uMz7hCFPnoLLVGVnw3uzVs3u1svLZGu34KFD/wM8uO7d7ub5HmmrZ0jPemRRwqgPdvwiXv9XG+48CK93aWFPnz16OzNutbTNZZvvvnmIA0za34bmKa8Hm/De08A17SaR9drVPkWj1LhcYPRwivSEAZeegynlQDVEInj3dvv5YzQKvvqod+EV1YXDcu7P/1p94Mfvtd9+2/8jskmbiFMTnLb0JfvFYCndCdGT2zx5zzuBWhJPCOcUzQEPDS+PAlVizMc5gIe4Pf/5b/sfusv/aXONS47B8ijZd6Qh491P7j2o3BCu9PIyoYR6tY+OKxvGUnZrzV/jT8O7qgwbdy3d9a7nXU3teBJ3EaXI0NtJDNAuuoDd1ZPz0zUCBd+vj8+MS2CWFkQKCn87vf+bb9m1lGd6rGPT8yEJtf6LS3djL5wZEh5VyaqgekdDa06oUZqkUOXBIJbuhwBaxz0XUZ7wN/ymJEQ4ABaze80HTvhBz94N2l89e23uxN3CkBp0vI1jxWr6N+AJyvrP82oxNL8Qnry4tIYqJDwinTUWcsY39tc1SET0TXj0T2+l0+OWgZpoKWph4mKtV6ah3bjL/npvbzP1QqLbz33uIxvEt5z29BMkO48Oss4luU6BpajKIZbWJDn6DTuw2f4X6Mx5KwlGigdn2SBIuM8QLjBo3iaAITunj7h2BFv+OEIrkZu0Vn5U1aF5tf8Bw58oYC4+45YE3yBRtQNS7/3z/9F9w/+wT8wRd5DCXGFxJP/3Kc0yFeDjCh5rce6J2Dyx7sJAhQWc+lsznjWpd5Cv7/11deyXC7rbYvsJKmM7FD+Bxtu0ILPGyuQ6wDAEgbySvfd7/57ZO6t7utf/ybywrvtgyx7efWtW6kP5sXy+OpX36JO1imJBeeUnP8XuPNhEJAbCBqUEb/kgj9KOET2rBnAOS5g+IFwjVsD7yTXnqp8zHOVT9D3UOXniF7/6F+BN8PpANvoJmGBOhO7gvfuw6iZNKBlCLBuZfNfX9eDt0euCFnfWryEAWFGFuWLtPYBz/PRA2lc8gGaDJjH2nglKLvKXuTJNM0/aZrnyl8vu30FGuBV6ADrISHyHFnXj8cWfqAmfIdeM5qonbxsM6EHJ2h7HtwUaWf9D/7VH3bf+p1vIZ8vXqhLJpOL9MgDHqJfDWCa/KIn/QvNxbvphRfR8R7Jtl+GpWVQUw+FvJRrez73b5Cn5kWCCuBQOQ4IiqFBoiGI/xqJhpdon81EvAhn4bqY1WF+5wMM05SJXHWazQbE7DVmBkCg4SWjxmm0snlGnP7rQUZoYKnIVZYKYwtxMWf44mn2Y1hyn4YN/3PD8qWEqeHlk4yoaTj+/r/8ve47f+M70OgUUY8EcJ1TFGJvWGbKoi/E7NTEeLz16q3utVuvJs1M4fa03+Xd0otLhVMApw2pBqmQRpGrFcr8a6SqkG6+dDPvzdw06cqf9fUH6ZG/hWHp4txBQww9lVqCF3jTPK8AX2lYKCfNsDSKlTN5wD8NOv5Voa9IA9BPNhHkHPBouKyEH7x3O2V/86VaYDw/U4alC9mNt0Ke3yXMt771W8hFfQLN1HwXNnNt6L0Opy/4bHmUzPdviWx9aBV4GIeQoMKwp/AYf72HVm4M4Crcw6D/ZZQ+J/0eoTyxU6Mh5pdrPBlAkHbl7SowToN2H4MSI9Kptu1tDEYMsO11njEyM81NeRhSRXtAuFbWGout7laZn9MarWL9pBwtl20aReXRzlfqNVrDdCIzwA7pWd9+8IP3ur/8l79JmYj3fKq75Jvyp7GWVmme5zn4+uY+Bhq0uFxCozDxeW68ss7lwbAZlSslbPn73sZa0KjWz6UwZujd778bmt96+6vdvkst9ATvTPIh7l6L4r2/s19GAEbRAvSpk5Rh+Skf0oiNl8bMlJjpQK/Abfghnpnp80/2CeZNPmj0HUfjSnP/jvChiXdSlOlzvYBWxiExQB0Rl2aAUYhTePvXgO+X7NAS1XLYoMEI/dynPHhvXqRPOjV2jd7ouQoq/fMA3snt0FFsjG4/l09xBmu3g5/thDJm+vpVY0gI6emdceNaOlzybJsBzS+SJ9eU/ovf+xfd7/7u7yac2IKSu4pfRmjqD67JfoIMQVKgQyXYmang4vAdvOH55s2XYgh+85vfhFd29BO84vJPA8nG2Oq8Tkdt+cd3u+2NbWR6ofvg7gfde+/+oPvqW293b/36O8ikbQ2dG57f+c23oWs/dcWyeOfXfz1t1DmN7S4p9enVfZpPXvc1Btf7e9eH0Vven3fYyrtBH2roBiBMk9Z486+ug9JInbLcyoc6OhQhPiRkmpV+D940BIAkVh2hkzMvlaXr9SuZwA1kvaLb/l6Vl8Sjc9va5CsNS+lPHuRvHxn8FeMy1HukhjjnRFjHXFKRep40wdbnIQThV/ZSX4apX0bEcTNs8zQ9QPC+MAtKFbU8Vn0e8Bcwi+ZHPqhL/+AP/lXaDTfvyDvDpy4CkiQo++bCDcq9V9HDLwN8EOEyI2MuLM1ngOvgeL8b+8f/5L99vQ3hOswsnQ7VuxlmwFCemzto9/3Y7CnhHcK3QPd2Ldi9Pq6LVo+641P6hFyN8/D0bIDXYeCTh4V7gvRdKGr6TvmQesZ1nbJykNdpFwvCxckOs2bY3mFYB2cdXp6c7Lb29sjaWKZ+Ml3U50M6nI45Id3tve1uDKt9FA46UtOmr7KQnmfBEeSjo5qa0c/F6l6zaHuPhiI99X54Wf+jYwzmye72nbvdW6+/0U1OTUKyMeToeLe5t9NNjEInaR4cHmHcbXZrGxtxThfe/dEdGU9wlwFsdGMzU6FhtCNPWxukh9KOkJA7C56rPLYcnBaXt1vbGgROy2xEIsbHJpOHM5lATsenRsG92x3B26UbS90eDbyLw52SMy8t9/4P5fUYUJiaf3NCeAxPXH4gHZnSoQwy0mP5jJkpsmYCGYbvceMaTsG8XgA8aroCDhB35cEa6XTdDeieHHNqTkNlinyXHGzs7HWrDx50b7/1Rp9AIfSiM60GeV23netSQRE8ypabxkpelOvUlwzzW84B7hEJwns17/BeHvRx4iLnvmuyV046lb9DIo/wnteRu9Qfn8DlVEI2HDQcOHnqtdLvNyzw3noRuqNID7o//g//IV+qmZmdLQUJyW7gGaXsjT46Vmcgim9ry+nme92dO7e7999/r/uTP3m3++EP3+t+8MP/H43Yu917791BLu9E8azcf5BNHhvIqvXS6VynQ00/HSvph3ynR+YXFiOrM3ML3dTEVDdmmtSLKQtYWmTjCP8oP+VYGpUh8yAvLNcT6tfswhw0H6Yxtu7OTM8SuKZoazNbpSMN1gP5MjYy1u0eIXt7B90ZuA6oc9K7sb6ZDpebu+6Yp3vL3Z5fXQGPbg994PTl9s5W1iDvcFWPOV29s0t9kbaRs5Sfm1i40EDN0ElD2SacNByBB+MAPC7jOeC6ubVJfMtI3eWUrtOja93ejjiPuknkd1JjbgojcHwMvcbzZE07j47CN54X5ucwemejT2xIrKzRRPLtdAydNwbfFYyqK3mRR/y9RvBdFqM+mcp9GiTc9IzLgcRGeqRfQZ3m6gsGF3k0f05dw2vbBafyJqcIE+sIeTxEHs7IozzAyffiQ/Gk6gk6H16pjy7XF/UyHE75K07xI45yUZtvEJ1Me/bhE5b8Q7G6x41PmdO0okNPlkEYNnnAnzwKoIQt4/B8ko7JDYLTsCILb7/9NV64ZABdr44ane6vxIMfTs26Cc4qKkqXFxg36K2z3pzaktgOKaP49fRY7qcYFqe8P6VMxyi/EbTJpJ0dokFSl/1QhiMvlrV6bTIdr8VuDhm/Q5vy3e9+l7blTjdHp/Grb3+le+utt7pF3rvkYIz69AIdl0XqnHq2J7MH70xFHpAX8hWyScsVEbJMOXE6PksfJkcHui758Bdeqq9OPYwDkP/mMcEKTLSSGEBiEddfruTxmHSrnClb5EbhVQZro2mfngUlPnEQb6TH4b1xmzMxq4RtM2SDE52MrGaJmECexuFNhS3SKIJqZuODLPV6tjZocc8LYsEndJZ1g0hJz7TVuVYAwiT/lHXD/SgUI+QBgcIbRcrUx4mnCjwEp0alkLqLXLn5KPXFRgm/2BFc/dUGHXkaL2St/Cxf6Za/LhGMHcc1MkW9bHGqzXCZBXpq0yVFR+j3DzML8+e+8ib6dC6bIWW/0qw9pNj3zELXlPyYj1HlOWmKX76d0C6jT7AxpjA+k/bJWTf2f/kn/9fXEzt8kCgLSqZXJT85xG9ETNWwnfIcpPETuQ3tabe7T5wUlmtwHDkyHEblgAgZ4XUE4r3yIumSIIwyTZl4RIXJpjHTk8mEjXWPk/Cwk6gy2MIapQA0ug72jvFDIMSVtUflQjNMM/7O1k4q4OjYBO/MsoaZGa/7kVHuQewOv6Nd6AFXek+ktQ+OLZTm3MJsCQrOgjxCO0j3+7dvx7CUHp+Tf357W3vkF6GCtl0brPWtbhPj0rVTqyur3fKD+/SQJtHVM2mo3LUNhcmLhqXrazIyCR1hIfRt0Sie7Jsn6IRvNqo7uzSSWwfd9NR0NzdFQ6Kg8HNX4qTTiCh9+XkTA83GUAl3zYn42k6/Bn3JBC6+OQd7Vwqoa1ZliPeOYoo7BjsNXHQuuNNgDSF6HM5hsMI5ZXtveTU8vnnz5ej7CYibhF8a1laEVYyBDzGC3v7qn+vjQb/laSa4H05rOF/e72LIHJ1iAEgziqPtJLWidsp3dt6JS6VbeE2zKck8w9PIt2VhfdFTkUrZcA+CyKFhjGy84Kq0rAsSGTGEllNkL4ondRBU3KMj+jhVD+z1K9MHh1zpuP0QBfHlV26hIJbAcxCj0sbC+E79ulNVcKT7o/vL3Qcf/Aij8nb3we07XO90f/Zn73e3b/8ZBqVrGl3PuBVjaweZUSYtW8uw6jG0gW8Mnug3hay5DnjxhRcyozCt7FFOpmg9aPJlXbEuuc5YHMLujsY8sghMQbN5m6HjZp3UeLRhGce/TmEg7w+PSWeJOoEB/dDNQ67LJgnX38KLI9clITMH6KKdne0Y0RrFa2tr3fr9jW51fS0KsgxC8nV8nDpxjOHk+jUN1Yd9HjV4LZ8Jwjsa5aYiZWtueq7b26zOk3SeQofXo/3DGN4xJimn5DF/dpZdb7fPAzybnIBPL5AH9ATae1KDJ8YjdRxDPAYQz3MYCzMYE45OjjgUYWWS9+KULgxL9Z9GpqkMgOfoCXVjthbbSOpBh5rnGJrQYKdD3wQVCJN1WT24M3WHzqg8Lj1MGUHPFMbPGIav6SgXJNOdom81pLIGU9mUN/xGz8DHX8mNtHLvM7h0Yi0/JaXSLmOtvwKTk9MXwuo76sIxeeE95ZO1eQqCIC4d+ZwcdQiHekCirlNXlpZuvITsdN2H1IM3v/KVlK2gwa0chWUKMPE0JMvQ5J6ySho4yy089Z42YtSyUznx3MJJq0a1xCtH8sfBhcWFF5H1eMcQ8t0oRufkPAYlRuU8dXgR2XfE8v0773f/+rv/tvvp3bvdmxiUv/Pb3+re/Orr3Rh8ffBglU7OVPfyjReRqekqC2gSb3HOO6GeciGttMPUwUhG6JUvPc/Iq3Vata3BEPm2LJXnlGFvePgDD2gK+iSEUnHEyVVdRVgezGf5l551beEkfJuarvV78ScPpgXmCotLan3c5qRRneCIsOBpE66ztd23PCwyaZJmIf/FZRXiVr1ybN74hS5pxN90LTvrfNFePMiO80IFgJg0hjxKDnMdNu7DgDzUMxwv5iXNk0Nwike+kx/r2BH0G0d5VhdUHSheiMqrYleGZvkFvM9Fv3KmnzJABF1SqKF5QGfXmQz5vPJgpXv3h3/SvfMb72RQQNtNGYgOIH7ZBMQDlXXHp4B0QOuhOrTfua7BLKun4Fs6o+jhsf/yv8awlA5AVvtXBmUxwFcKUJggegsO589KpFI4kkkWQHpoYKFCh64+/gyV3F64ShV1V3jEwCX4YfgJxoO602NIzIwvFUh7gD7rZlDqZJ1XGGoTKEhrKGCDZcGcDxFLi0xRcIgrXcTJRhv8prhP4cLslkeBWNyDCwXpAnPDntJDH8HA8Pn+R+vdNA2fgu2mCEdfd7b35ET33p3b3RsalhE6RzgpVd5v7GzwSKNKQ6DAjmLQjUyMdDNzM/ijcDBgX/61V7pbL79MRrD6J2fotRJufLrb2liLoenaq0lwWuU0zHe2N1ORRkxDui2vhyOpBAtLS92NFxaj/DVapuHZzMI8eXL90kHW+/glsxlHkezuQXspEXhBY5LpFHjYwBCmIo+as1HahZd7m7vk9yxGV9bNHFaDK0y6+KxX0pZzmrH6G8LzJCAG8nD7J/cwclxfi/CD+4iOzQQK2LK1Hj746EN69ve6r7z1No1QEqRc7AhoGHT0tO2YEK9vIIddjAPlAJey7jOq7s0/7l2WIiRf4jEcAdPD42eD0XDEP/cG9ZkbQ+mHp+/Fa7ymmKVYxXas8pIuw1mfMGxJovD0smx5ZloCho7ZgNFLHMeQ+/AejeSbX4nBpVadpbE0K+t0TB7Qebl/726Njt8tF+MRI/Ngfzd0jSGzMzRSMzNzMRRdKxZDUvJJU3DkMPngvjUWPmfmgOewqeeFBpanKlgH9Q9bDYuzXJphd0BnyKmThwRwVNW6PYGSUvFJhwa8BmfF9VgYR0YX4ufGj3bEmLJSZzxa9oXbe4twOnKuoUYjBn+il3oYHRNvSsAn4lRe3Z9MkgH5MDk1kxE4DQ+nfdUbp1Yi4kuzX98yrwq0enFuYS4Gy6Q6KqvfKTOMsgVk+Ab1U2PRVMBSZYl+dNRyYnoi17GybqDVuCp1a5yywn/eyfPIruXQ86bxNzKTd3ZMKA83Jgy9P3H3NVezLPaUjU5mSVEfjkAEoAMuDt4orKPqFLwd5XGmxtHljDiNwGPymRFNjSynxbmWrPf4oT7X8EiwEbb+JNUEsi0JJF7RMzlDmeUu4sW9dICfsPo5nar+TZZ63I78Tmoo0j5o3CmPFrxx1B02sO+++6d0xl4hJnlEH1uOBWWsiyvtGM+jU1wpT2JnlJnSjBFWZaN8VbujgRCrhnRSb6Uw+aNdU34c1Zl0JNqlIRqW6CQzBZYMiqjw0O/mb4aOh3Xjzo/udK++8uXub/3Hf6v7cxjCyov1zWUeU9Oj1HE6gLRB1n3Vi4mFFziCBjdk+sezHsSXIK++wk/vpvGrL62ccLXs6XDXIFLx3/pVnWQcHsplcmqZQcCoshf8yImR8PNZKZJuqmmFl3O0cxm4AVqb7fuwQfy4yDKhS2bLL8fsOaBHOLO8vUN7rZHDzz9HK3NrBr0BcieN/bsMPhk/rxMzZZoy5Cn5JC11tHWqhnkNS/zch6MJq3fd+V+ZSEA8+2ltIFsozQ9p2oYdaWDZqYH5J0e0wfzUZ8GmLDidKDpAurXJjM8fUSpF+RU+GWbYWVDcGVaIbsqz/Kyp8G063O+993739W98vXvpxg1eV+DWudRwL95XjqJDoG8X3ZxZadoOR82dNThNJ7RGQt3LsbO31Y39n/7L/+b1pqTSSBLZKdtq7GCHhUFaMZh6sCL7f9TeJPTsn2CEJd8SZwWGiQa3gsLQGcJZqUbHVECJCU7/GwhHOgcw2spr+oXbUUVwocwULPkawxJLnlYV3juSUbtfFTSn1ZtB1Bgu5L/30GSDE+WCIh8UiFYI6WSBqx6QoxGyf7CNwVTD13pvbbqO8UG3MEtjQT6cHjrYPek297bBNdK9+2fvdW+9UYalwqo1rzC4i9AGbAJDaxQjVQN7FCbMvbCQirG/t9/92q0vdTd/7WUKtQxy8QsbjljO0JDOVhf3MPlCmWRq0pFd8KLYNIaNZ+Ev0fuw8RpPgzaS0Y8ZaI4SQyBuffElpaYqkWVLKMte3Bl54X5mutIX5Lv5qcaL8FwdAdhwVAsBGuG+y47tMtbS842z4TUe+ZEUIMZlcOF6P9O/ytngaGz82e0fwXvP33wx+JVRG/rY7wT8cPle96M7d7uvvP02+US+iLtNXKfwRFRyjXwT1/sDKoG4HenNezOIMlPGknCvCUo6Kg21p3mXGWkwDNor3Cje+PX+ce2ZBxSZlwL8lO3knStp+UoSDFQ0mEYe6x/u6JS6MaKAlrJx8tJ1QCoI3V0Mx1svf6kbo44lTfw2MRzvwpvl+8vdnffvZFrto+zIftBtbdWGHJFZZ2bhmyMls3NzcTUtWyMXaXIhtK31S/6pMyGZ/9nVqD/4Hkor7w6RNdcqVj1ECDJw40iDRqejw44UGo46RLjTs5GkMT6FkXZYU8yj3DsSppFrWMtOkDb3Hh24MJ70SoalpMoy09fSSHDPrDP8NHlamHN6cQ7cmuZ2TDUk5CT0t/JIwVR52gmUJv0mMXIfhl9dRhIfEi+j/XKIi3LgT9DAcrRJ49edmBqJGpnS4PrnJTqKmUKSN/zGMILktSNexp101BLcxTtpEm/R5l2NKLiswQ64+ay8NlfySTm4O1O5N5L0yaeEsT4cIXvUT9K11Sx5M2ALF0lED2i0ZUw971qFPsGotB4uLi7wVl0vrrFuchS5wYBWZ5Npgmrwg1O9FhwAaMI6fKwLZTDwh6d5hBO5GshXymMMDdhfDSY8gq+pC+LyvpfBhnvS9kcFwYN8VH6CU35S7ls7m937773bffnLb3TjdkbNVkWPK1HDE/B2cgo+WD409qfwTHrsZGS0MzrbazwTT9kyP+Frj2Qb3SsNM7N29OmcQMs+Bq46bUwZ36cugT9pQ+rCnLzruru373Zf+9rb3Xf+17Ux1F3u8uzGSwvw57R7/8/upK25cePl7pB8ljyUs+4WL/MXwDvvAnryPizktrhr/nv50xE2NAUn4nJEvcZYdwSscFb7qJ1gAP167MQnrk7M/kXP5g0O2mhbnc52llk+iD+0Ja0h18uv0Xxte9ho9ugmB300yiqr/KPsQ0cUa4FhwZL4GoYpm9z71vCJHEMydKtzjMW9wfJSmSqxIBA84mI8c13XajyCK29bh0U7qKeBRMMTCVBubB/kC/6HOHGNkBF5I306+df4YhLWEiF+VwH+FdyOt1fiyxyekVL8Jrrtrc0Ylt/8xjexFxbxP+e/zlmyQ41rO+n8XHNuZ35nb5O2hc6MJyGAQ+PSZUV2cNTbq1treR773/0f/o+v7+0dl6Fkg7DXT4HAWHtZVaFRLlzNvKN3YYrMs62T164fgfAJFMvE9BTG0DSVZbKMDv4mnC61UMIQESqMspBnlGll6IwKiYF45KYMFJSjkSplrmcqKALN0Di4TsZKnukxuFayM5rpr1KgvYuUUUA6za+ZyWTcdXsaeSGMdCsvuQ0tqI0MHRs2XioPwKmyjY31jCC63mnbo0FooDd3YSLCcfvO7e7VL79OAbnr7zQGoz3l7a2dquA0+kfk7eigjiCYmZxJZVpd3+gWX7qR6Y9aQAtdlL6FuYYRMDOJAYqetnxcH+GyhLUHG90++Z1CIc3NL3YzMxMRmO2dw+7FhfngMg97Tr8h1E7BrK6tdjvQevPmF6HLRoeKo20FrY78WVPNqesphNbADHqnCifxapoWgxl8W9uboJ+oEeB+9MbR5FGnQ6kYVsyqZMYRp3dWWhwPjia2SraP7J2RhuGMt0sv1GULjka6PvQL9KpsICwXp0tdByM+D492k9Mbr78O3+A+8tkaEhts5UD6EziUeB2+B+yoUP+l1d/pBBUyrzSwfae8cQuOPkbhI04UXp/HqyAdssTNk/8Uy9y33nFFF3fxRby000k3UztTNGIYKhOEV0UdE8Hm3obENYH/3//l/wM/JiNrK2sPuvtrH3Xv/eC97r3338sh11EE29vpjBwceKKAhg2FDw5pMEnxWMZl0Fgm1SA3cNRP2jJSqyzYGvQ807iVD8kq98qi9blmFmqpiqMrTvHY33GUdXrCzsFEV0txCwcJ0FHb6va2d7nVUFVoRqCtpm9GCaxh5UYY1wuH97QEbWrNn3mqMrEG+ShXoQhdJU5xRR4STn7bgNfyHYNV2Tg1X/QKLkcxfXkyMz4X/IfKMPGCA174M/1J6nn0Vc9Hp9ME14Fry9m7b/zNakizoIyS94yqa3SG7UVIkxWxZAkG8RydTW6ps9FvQ84IXh3RGnVNMrphEmNvenYm0/g2KhpBMWbBKXdAG/nWR87o61Ou4Eoc7lNX4YMjLuElhNpehDcaBoTKiCh80fA0r+GKdNPBkDyhrvjz/xS+qJOVbzvB6ukZOuB26JO2wgSUnnAkWpn1lTJHipSFfsollPT0C9QQ4homskO4yAl1aZtG0KVLb7z2RjdPoxq5J8apHR5p5acus+hMIo086clX39gjTEcAh+AmHUhIPNPP1CCdYmmzjOS1gwyobspjMuXgOj1HxfaUx5OHGLu7yBZ8Bp/9+rmJkW7n8Kj7oz/6o3RG/upf+SvgsS7YaaNddmoT/ro8yzSXMPLLOIOG3oGqaCySJTB5dbYtfCH+WMIWf/OD5shY6jnho4fUQbS7tHMazd673MZZrxyYD1+qTPIvV8vcg8vzIulaR8m/RInTV7JIOSBMqy/GewR6HUENwnRw1JdHy5N8OAuZZWvKkMpF3I5GDvBUzfRJR2rkh6tlar6G6pD5zyAEfM9yFgvMxlHFFpCJ3pdf+nypMxU376xe0tu7DBJxla9Fh3Wn6rJ2iGTGT1njJ1TnEbzSQIATcVEeSZe/4pchpYU84C7oAn3bvahMhJtxaJjG7pifm87M8J0P7nRvv/02nZKFXp+h88m79ez0jDZ+cxO7Ya1b21jrtta3ugcPVrqVjx5kQ/Ia9y4z8v3KxoPuo/sr3Sb16sHqSuKN/e3f/d+/7to4F13HxQJ1AbZ+uxF6K9txv9EmigV3QL/dgnW9glnxf4bVaUg0/pI78qMCsnxkWpjIP8PqExbANBss1zw4QoCKh+EqmWl0Azj9Ig0C6AJwe3pWUpmUnqpYMCTgV+hOwaQAucJuBS0LSxFmaVJxO2JopWgWfOgRn870wJsKj8I0E04RKhTmWQt9fmEWOidQqBqO8msX22qse//9P+veeuOt0KKStaFWuW4QR5NtCmM7fMNJuXnxfgvDcgHF4WLtA3FNpraF1tW1lVTiCRrUPQzJ3Z1tWDLWL8A9zKJbR1Bq5PYhBbvTTc/Ndos0hK472Qf/mQoWfK7X3MQQvrF0g4abMnyI2yfvCJD0ZC2Zyh1FkSF5IjUFlMXLrezJk4K3ibB5rtwYhnfOF01N6gY7/00zFc5G17jEqwXFBOJfDNb465SpStNwPGIIeYzTZIxGNwXdwLBUocrDhdmFyIZl5pdE7t2/170J723QW2PiNL/GVmoW4P/kpe7iV6CyEPBXgcRA5mpBJix5U0HkkTf4iyVhDamCieNpcH/u5EXS65PMo7LpDX8TaKfMrAQ3r4hivmqKqhozZT2GF+9d+2aHZW93N+t39+gd/tG//sOMxGysrncrVHCnvX/4Jz/AKL/T+XWbbBgKb2snd3iMc2o5Cg+cnrnnqFwrA/mctZw82/hIuP7WU5etJBcoZ+kqY9K64yyCfIFURzTIv3U5Rgzl0Rbqz01PI7uLpUBHIqGJZ73Z2FwnT3ulKM8y+Zvylx6nEUdQJvvoJpdsYKrwtuIJk/3SDhsT6T5WXpErz/qruudopoYdIQayV/JZ4HIajSjNkuK/oN+Rm4Ook1M2BqYJz0yj0rJoSm7UOerFxmPDaGDbEcp6aOrw2CTdgz7NrM2DbPOQndzJSxnQQnDXP4uf99AM/x1FdeNNOnLgc5p6CsPEkUgNQadG5f2Uhhq6x0+9GifLHEgwbTBpSGOfVPE8MkdyurzrZY9YhnU2y7prmE3KKSPQODdNlSyVwdk2J1QDWXmoUeJkJXghNLLhvVPX8sh1nG5sUseq94rHrbzkec1M9d69P7rKpVTeo88c5KjXGrm1TKG4Zxl13drqao5ye/2tN7ovLC1lUOLk9Jj44JM2XC2R4BnnwJJfBEvkyFfVSZmQfABZWyp+I8DckgVHNcfI2wR6mLeEEdnc9Cw0jmTwwQ2v6vqdDXT31AxR4ckMdUTDEv//5+/9vzrX2v7WX/2L0RHm0XbI9pkKFrmWBkfEbWulwZH+0+ixXo79QTbs6/YtG+tDPyvpGjx5aUxbgnQeNSy8yovEtW5XG5o6Tj12RN463bMhTpkBTUHi43LrPS+hKfqhz0fKVh05CFPPWWrXuxh/Pf3m06tUWQ9io+xukwY8pp2chrY+QQMB1MFcfa50lAzxFh3xAqpMLX/X86dTpDwkHrWF8BWmQF5BCa/wI0ilxnOpjh5t/x++SXS1S+Xn1Q1dE6POApEXMGRwJ3HsoBOeazqhJYx9IvKv6GhZzDNhkBpEq+cbdNCSFzrxWGfgnbomp8RgU9m5eu+D97u3Xn8NvymMc9oUdJMdxU3aFDcybq16RvQyxuIyBuVqd//+Rxmo2HDNOkblOraL7fSaX+l68KA2EWODqGfHfus7v/u6h8p6YGYzLtd46YGtLuL3UF8LcHubdzrCbu0cJrwHeHu4q8P82xCTXYIYohpcjiy5C7LWt2CIwSQrkJks5smmynR2WKoUwkOnhxDiiZp+cKrCxmHv4GE3hbE56S5Gu7Hw04oCyigOaVBhKrSt4DPiI+PBqVDuHWXVB+EkocKmKAnT1mdaYLVgvSpspq4hVgtfI/GLN74Yf6e4FuanMLD2uqUbL+YLGq9h3Lijr4xHCnJ2HF5tdbOzczH2wEZaKAGeXaid9T8Yk4soNzdA2Iwenx5iiKN0aGQ0BicmpjBCa9eWCtTPGlrwGtoeZTKhFI24I/uwW1vbzPTU7By9cBp2t0k1Q8ipa9dGLM7Ts00Z4JtaR4ZtvWFE+25JKniuxUsNSxuUKJ24Y+TAdagHodupvwGkYE0TXlJbWgPccCYt8Zr4AF/JhEGkzTVQ7kp2Ldp9BFne37h5kzy7O/U4DaXy5aiYB3Uv373X/frXvoZhQSeA9IdH01LGuBjEjQbzHKj8XoRIRJ+P8pHGtoHNt1Ac/6KaK+mJWnkrn/69/lEo+qi2pcU35hUsyryNTSLb2ONQ2k5BOhrg3gfDiC6Nz/Z6eogeoL1CRb6//FF2PX//j7+fESobDEf8bDjlm2mMniEFXE3HqQ2noYvnIB1B4sDvbnVBQ0NeGbaNtGU0jk6Mu/wjg31Hwd3BzagURDeY4uVBXGUcVV7LarZuHSSN6Zk5nhxV30scjR5Z5zSK+bARU7YMq8iI68aNm9Slabq0xJQ88PpuPyM4dhprV6Kj3/VJNPJDORo3eVYW48yznWJo1YEjgL+N1EGvt5yiV/admHEzk2tSZ9BB48iZ4uGa8eSLB0Q1IzDSa3bNm62u7ZfDz66Htm6btzGHo6lDrlXttzKmjAXpBAUo0QXSI93Ec1pZxOJOJyb/7BC6y74aI1+q22qDonkvtJV37yg7jKhaUlPlVPRW4t43SyF+7b3+3Mtb14gpx468qS/skNYuWsJIEGB+juH9CDQZdgDIm2gNmvA+KD7QZqgxeUgOMsLJnRvQNJZ1dt4dDa64lSd1i5D8JeN5zGkXQVjZMtdpVA2nvLruffne3e5/9c5vZLPZzs5+8SmWgXMCOlCAJ4Z2X68l16UJyr+hzYNrZz31Q33Mm4QxrLw3c8Y0rPnxvwIrac4aZQqX+uCh+tvZHAZfNf7RNZansvJH//rfdEuLc91/9Ft/LbKqHhCJnQfXuarTHShZXLzR0xXmyNIMlAjWEZlmh0y967vocrzLkOSG9kLdaxn7wkuqmM5/3vmXePEwt92ZOoGr0+eRKZBXmBqVE/IsKdBADhM/ug8vD3lvcQT5Ve1wHxeXXJgt/lVbwb0DSryk2wha7AXlHfzGa4ZpvRdDte+GUSfUaCTvCFBGnvSg9+yc8NNIVQ5GMe7tGLmErX2u2ul863sZjHrUxfYuhjP3DdT4RTf3MoB4ymjywS3djvDAQKljvcPCiW9GxfO28hZ7yHt7hdLpe+tMj1eS9LMKt/yplxzsyShz4lEv4fe9lY+67/2/v5sBG5c33LvrSSC1efPe8l3aleVu3dHKdUcp67Ov6dAgr25mUjbFr52kzDh7piwpa3Y8xr7xW//x6472xbBESHe2euNx3UZsKz2qGr2srxh4Fp3PGpVx+O05fQWOnf7LEXvEt4HIOxU0Ar63iyVLvCN6lE4BydhMp2CguIvIRaE7m1Q0BFxuSWAxZ7Tb3T0B3y4+KGhHIO2YEMw65s7Y4DnYrR776CRCYqZV9lUgZlhnr9qRPrNfvXDAwgQUOmpohYWWZlhO0YhYcBldhLEvY+AopFr+SzfnadzXMDZvdu++f7t767U3MRJvJP/jNDqLGISb6x6RMo//QgTGXZVzU7MkNZHG21FFp9qy8cJ04J+NVb4+AQ9tQBadrkHwPZrEnYp7h3s8n+E/n01CI2h7R1jXVtcQlC92C+BSBMepEFYU8+IwtT3zxaUXIhDy0nfmP8qF1tP82sxZdwzhPxviGJXUqDadZQmeaOxTno6a1vEv4OgjHVkZyUuNDhU+9WxroHzQQDG/UUsESOUA7DFub21nFHJ2YRbB3gr9Hj8jr4yvEeU3jRWSLXpZfi/5m3/+z2NQzw4MSJVsFExfzvK1DECqdd9QDCuw83dFh8ooigD+iqsaZgA/e7uGzREUGW6sV+dxST8GGKrFtirTKaaoPPq+jLeadkDOyIeNs0l6Tt80+C0LN0jZI7cxsYf4EZXerwzd/+lH3YP7DzI1oaF55/adbuGFefC4UcGR7rXk1/Vp0iY/5NvBMbIPyf0jMBIFgakBrxwlqnQz3d1nyns7Wm4scCTO+tOmuKcm+x53zxuXZxhW3B415DtlPKMj5NGlDjagfufddbI2Es2wtExdyuBIrPmtxtLv2lOO8MORkltf+jLG5lxoPti1jrqhpmYTDg4OY4iKqzb2KHU0wNRVy6qctFS5ZPTIRg1alU2LxTDWfY1z+acCrrAP0YtVDpkhoO6msUG/2MHUCLQTpN4Wn2Us3XYiJwiriByfOBqpUeBLwoFXvvEfP2lQJ6ZrHJAW/idMGYE9TsPgAgS2zGI08WhD7htHJ1KnjYTzO8CRN/ilQdN4YVkLR5a5Ybnqp8iqoHuvwiUfeg83JXlk0jTXaTe2jNEpQMcXzVJdxrw6aBgqXShUuRPGNiCGPrQkn/5oH86sE4RQRzrKnfInjzM8T6ROSk81bgZUr/TegTGsAKeu5QpUJ92MxnIvPkdc7Lj+BoalnVONM6klI4WgBztPo2Ml4w1MwzKTJ8aZmV3gigyit0JX+GaZ4gtR/nyahE9mXV139LDWGKs/HcXO0iQHVygfl5G59AxSE/97/+67Gd3/j/7SNzJbYPhZj6Gaox2w/d3e4/0LqSvJJ7wweSjhH2ljpEq9VdT2ueSpZ1QP4Qy02Y66zGHUTrR+vlSPJdM4yTKP3Mt7q1Du8fPef1XG5fI+vJCegqJGGi2Zwl2DDPyRXyUmedBf/Sou+RgSuKf+dmfnelsdrxOaXwaKjI/L6Dp8cO2ys5+OaNtWlc6qdJzyNuUacBlFb06H98p6ZjGRGf2duZVOZ2rG+/0l4nGpmaIjH/2v06h0g1B4hiymIsUR1qWD4K/OEO+waca4NhdhxsVYFm+u9SwvJMI82WCkjePZ3DhhA/bIepVztb/TGJWt/mrPae9pSHqUleu+PRLx9ru3cwydg4kf0un6CCNzZ9/BrZ3YDtoifmp2BPvMU1nGadgGegjQtvJpenYynbWxv/g7/+nrNaKRt0ncBfTVW65MnFH5HAFrBVJEF1MVnIeZJqeCoIBVnk7DqoSzpksjFII2NjA+IW5vH2OTd1Zmh/9zrt7qZvdgfa3bWttA+DVinTKqT3at4h6gCDYIl+MZjmpq/iH0uLFKyNoKDC3Xe1io0iT9KYN0X2W79JrJMirtlVhY5jeNj6GqJgymCxVwd2xaeDbYa2ur3StfuhVc9nI8RPXu3Q9TOH/8wx92b/tBd4wbRxrtUTrC6me53InomsrYF9KE8Fj4NmAOHWtYTriLEirSWFJoMeigw8Xwi4tLqcC+l++b21s8H3ZfWPyCyGKUVLkcdF/AsJ3127ZA1hWBx9FPpwUV8pdf/iLhRiLjQqZX6iZCbBoajfn1aVZDYBwEmQoaBUQZejSU5xbOzdGgGw6cVlCrafG2VzTEDuqkJY994OI7wyQdXhMnuKHZovg1aHX63nQ06C0DiXQdqbzRGFdONLZ+4513EITxTJcnMmlpsJXSU2GKs+gRWsfj/FnKiraiCxT64ZV4ajbzD43yTgVMaYVmFY1XIZ9ag35lRxkzVN73jaMGUq3fqzjuYBwYqvAhHTQquqOSfkbQae3VB2tZ17K89iEG5UqOztnYqkPM5YNrDm8svkQRgWP/OHXOdJ3+hHxXYVeeej43UDE4BUjQGGWD0UfC+cs9vzTgNOp6FW80DNtaSgyXIf7aAVFW9A/fKbPcU65be9vpHDgqs4DcWPaux9mlU1Tra2lc6eC6znB2nDpBGtYHQX598ebLGZ1cX3nQrW6sBrcdvxwzBLiTPKOXoREpNH+QbqfTsBrGyZHvDJN7clF/g3gHh/u8p15RfsaTidY56bOsaqRJw6acsu2GRdNzM4sKPZEQiYgFOMXjxyLE71C0ec/OVMuExi6Bedff2ULwXMp7SoOKTmUZsTQ+yFYcBpTyJFha4pYWr1mP2bu8JR36poVcr+RdV7RADD6OhPHGsL2sKOu+HoTXzzzyP3TGn/89Lp8rmZKly5A1er2ciThT0MT1fLykFX8ooV6k4YLnxZViiV1fG2VXLFjHcvSPKVI/LcMy4q3nyBT1UD2a1ziKjus49cYzhJe7r6GvKZXkN3kQf2UmesPpytKLRBwCtVjoBJcdCt8qGxrX8faisUE+QyPPTj+6nneUzlOfRHisrFvvParFQRaXN5jndmrIv/vuv4nR+Be+8RfRg8gPMmN7ZfF4Moj133V8npLS9G2MvszJmw5YwJeTDEx0GOxB4BX+kWzKlDDpeCsHBveZi2kKrQMeV5UmdBq2DMTKk/QVX3uaDBdnkHrmDZHEwZ988qW89p0Gbb0K/6XBe98ZTBwxrizwBqge083aO6CMMG+KftdnSqJ4HcFLWjjrdAqJ/FRZl1/qizyhnO2sidUTEManK0x0A56Jo0yLQ5qIa7lHILlX3ksOcNH95cfL3Ctn4zg778NuMo6wODz6K/nmqsGb6hEumiPf+79vQzXAkf31NZdN7HRr9z/qPlpf6e5/uNz5qVyXmPlZ08XFF5wOw7ZZ7/XjSQb5lBlnakzLmR3Ly7bPtitL5qjHrRxSnoQxTxqdzj6N/ZVv/2evh5eSpED1VxWklUbF6/tSQGCCWY1R4Q0QJakxgPD6fV1HjTQCHHE5oJf04KOPaCy3ui03EZBJz3TbomG0cXTR8srKWrdG47m1YYPpqOh2t7q+mcZj5cFGt8J1c702H+xiRWvguv7vBOVvb8IjSpxqUgAaPTrLtfIDu6wQxHNMwN6G58dlLQo/BcP2sDViMklnHt1BLgOOjnYxhLe6G1+4ET5o/Nhzsuc7uzjXvffen3Rfe/udbmqGHjH5MK6N9ebmVnrZnqtmWhbQmAYN6ciDtQernccBzdGQ+s5D1pwOtWBVGlPgWFrwE4ZFj/l2DZr5cxjb9UQeqjty6prX0xipsyglE8jIDnlyus1KYMP0ypdfzX0EnrjSIYQPMCzKDiPBxk5yTCcVAH7FGDcOYTRibWAdQXIUJ0oFULD9yTN7ZOK3ESRi3ldKKqt6TuekN0ZUdCoL9fMsOL906+XIxuHeLgbxy2kwxOXmJMtsbnYuZ2dqfH3tq28nzSh4CSdcGn7uW3k6jS4PzEMoKwHplZgV0ajQo4tiRp7CA/+Ztx5QXOVFmUCvfHGETZ5oxBjeETh3ccqXTGnQAFoh881g0q9dx+DivbTJc9e4OP1gb9Gd3i6vuHfnThTBOrKncekUuJ0x40i+ac3NTHUv0Pmwxx2Dn3w7AukXaCAg9TFHtEb6cTReabQBrzrX3hVfzJedMunjmUR8TiUKLzQMEiw01IHiziYUMyNbQON5e7a+bG+uoyPOcmarZWfZ2wlzic3JQ5QZ8qvMy+gsa7Azi5F3ejZG+Ml04DY2NvP98a21zci3awjtxJkHeeH5lUJtONGoPOx2d+soDPGNUbfMZXZF25p6T+NkeSa/lOkpjb9T3lWm5AO+Nrxu5nMH5EPyk9kYOrSuzHEZg8aldp5GcslMOEcYyuTQDodGlHKlXvWat5HlCl5xIh+OdMJoDQ7pUOdWY6T81MhbMlL/+A+d8EMcukHnMM9V29LmGZaruqKN6kpG6qG0oO8Tn2fTKWNR8B4eG06cffkmHs8JwSWzROSnzoSsMiFY3pmufk3OxHm03xt/GgPideokEeDjCPLje2TDZ8vGMpPP7gyfQve4cdLMiZHY/OBBRqVNt75r7lpN35uuHSI/oWj9+spbb8k1Ilbs/IWGSk+aoSJ5Ais4CCcDCe9T5ds5HoNTx9Sp6MkMdPR5zH/8HVjIg2VRr0LbkbqP6xL1wQ2ip+pr6J1Px+uo+zd/+G+Q+xvdX/j6N+i0Uu9JyRlAB1cyO0M51gCna/YoV+KELu6l1/zJC09RcJRpANxCacqqrwbJh0op5KmzLH/5S/1oebf8ByCvUneKF2EHcm19OaWvV34lkzVV3vzkFny3OBuYlmkkrPfnoI5V/cDdXMUjGKrwi7tKSKSR2ZYn72W4OCkb762vk9N15JPPtSEY/9SvGqTxPu9NG15UeRu+9KRl57FwpmpaJsF/1W1/b1Rv+nxLBuh78dFbey7vMrDZh+ESZ5CsXE+EylvqXM9Pf46Se4b1Gf4mLA+OQKTNlfuD/e7uj+91a6sPurs/vdct3/sQe+Vud/+j5Wy2uf3B7SzRsy1y+VDOvEbPkmr0GVoHuwUpwX8GHrmuNjMIvEs9lp+ElheCPJtdcAP37EXDUoIjaID37eptXatXeEqPuzFylBYrTE7mEyE9GcPGmOOdO1I1f4MzGT6OwZPRFjLkCOfhPnhQdK47fEh85/EzTU5jbaNgw9QaTZ3nVmlgZT1kRhBk5lkaB9iRSuadhCqMxgmB8YI55NPKqRAZsphD/gnvvc57z+A0rCOl7gq/9aVbyYfr0jRoXePmVPV7793OiKUNnQawcZ0iXl3FsMTPdZb66Tw30J7IxtpGd391jcJd7GZmZzB8StI8o1AmOqrrpp8ljAYlz7JxxEKBcvpt6Qs3kyd7Lxr2To3kyw4zdaZZFtp7Q1oeCyDdS65VJG9RfkiyAtog+eRaU3at3C1brvYM81xykF3q4JyLYemXcHgZnisYOHCJ24qdxoZr/YK5v5M0n3rFT7iM7tEbmkIJLi3OdHfv/KTbpLPx8ss3Q5fhbixqUI9k6ttR8HvLH2LUv50piZQj9MVolnCugvcalWmgTQunAqtGvSgyXoOMLkp3QhedxkoZRrkp730+rBRA8eosRpHGpiPjGgZuoghuXEb2odlRfI2VGJKr99PB0Gh0fWSuGJOrdFAOnBqOzDttTdxoo66bo5I7IhLFidy4eWNnbztrnv2UoLRNQb/lhMBAZWla8z9Y5J18WyWgUwONnz6OzsYYJq+p785YGC6sJFTdBKLAIi/eE3fIteNPRkhToqVFhTRFr1ba7CG7xEaDLzhJRINHZZqpFmg0jJsgPGpMw9Kpmfvwyw09jpvNIHuWS9Z/hv/E78teXI5gynPX5zlq5CYHN1M4GqkxXWVnGdVVOjTopmen07i3OntCh2+StFxyoOFouPwg2+PzyRZQjX3uSN9mXF56qP8pRpLvDZ8zeOV/71Im4ul57nmW5QeveXa0xXDVgMorHPxLR1SmQYHX0mWABqz+vtdRV4iZuOIwLY0uy67ujWe9KTyGi58dEPH0+Asd72xO7ZQHX7mij5AlZtA4PKLR8m5+y7BMm3EInZSNvR7jSYvJlVymwUhcR0xChmG8Wo99oMxcPjAWIxY+iQBnx32K12MTGFvokkrbuqI80qGnXt25+0EMS3GMu8GIUJVI3YEouJI3idOA0jdpEKoFA8IPHLnLuxZP8NF/LtOKfIbX9S68ya/L2ndnGlLT8HenvB3If/Pdf93dvHGj+8Y3v07dl4+F27J3wMDlTpMYrVnalcSM7z3UIDcho0/HNiUzVPBTWmMUeq1YA/BefVeinH8Vrsd1AWRvJRwQm7hTnriMGuI0Qpq861KW/qQztOqPvPNu0Ga0sCQprp7qSyS0tM+vlkfS5MnBDVmeXGiXmJade+rvwYFlS/mD3G76KBanGu/EoUpYWBtMtQWIz31bRuNyvv3d0sVu2soABmHUg9ojttv6a184y2q51qbog27LL3+53BC951VbwZHnjD7j52BNzVrxvLWZjvfWxk5mbN3ou7FaH3pw44xLnjbWVvIJ0O2dmsHylJlN7JTNtdUsn3Lwahu/dXBpb+3t1ud4PeFl5aP7GbF0OZtsVudMzqCbGn/DG3ikLoJfmRtwsSnXLIuzwwF/1dHKSz70QnwH7sZ++zt/7/XzQlFuLLia3vKqwKbxirhZXiLzuRqYGAYpaZxxLTiNEIkwYYkYo7H1CCFHQFFydQ5aKS8LykbEqY/0uqgMURCgUBiqsTYjPFtwhM+niSiEzfV1CmGr29zeyMf5taacZnPXaXaVhyoyTXx78xnxkiKEJuSaR11CkpoMpDVQASiMjmq45kVQaDQE/HZ3hOvgEGpHKLz1GJa3b7/fvYGiahtLpqdn0nhtbm7QiE5nvaVTOO6wtfI4CuGZgh99uNK9+OJC586sKFvSCs+5HiOkrg3RQDX/mfaCPzGwqIRzrqsxDi8dBV6FFtOcmprLkQl+Q9x4LhHY2jhA+Lbz5R0KgYLkxQWF6kV/K1TlP6N9vuLqL1MsfXo1bVsjqjk6yTAtrA1kKnalQ4nWcxxhcG36OM+ESwOKknQE2h+s7aZmp7o7t++mct26dSuGggrHz1Iad252Nus//DKFxya4szRKU1zc95hxEKZc9v7y3/jysc+5lKZBUzbSoPtTaYsTeSgFWCGlWR4Er5xRXuCH/q691RneME5jyhdHEva2UQ59hX9w/363gmL4yb073b2f/rS7jyHprm6n6TYzircd+oQyMsKo9Gzd3DNvR8X6RNq7KKMzysYNdh7N5CHk1tOsWfTb19DmukCqK/WrDKeMSGpUwQennJVHs2M5k8M+zWQ4hp/h5Jv8m8JIqzV1Grz9VGYLyz3dQ8qBOAL8nFIe5NaZesBOnzx0U17JkrQoo+YtI0RUQuuR/hq1lpU7Y+ddD7Sz1W1Q75U/i9hpF5uDfC4zCRYN0lY6rMrOA9I9XH1xfj6jn37RRX/TMF7pMsqcOqZRrVHpiPPYGMYkvXCC0fmbjXFrmtMzLr0H8FcOTvLpR/iB04B1HEt+uxLHcGbNL0mNa1iNT6f374iydSfrM+PGCD+W7yUrd8NLLIQSATEpa71hSR7Lyzrb5gLLawDhh3WZeBoXhMmMCx1/Zymkv8Uq3hHWNYOmnWcNEl77SOWNvMtXPXqQnl5E4WGNjJ2OajieH29jeTmSWfjVM3YUSQdcpu9IUu51yqzhzN8JbQb3diSUO1MVh9RQSXHgJnGXeqZ+I+MeWyQf1StFejP6j7rVByvd3Z/c6f7c21+NwWd5Z9ozTDAMDxRerzmSn+SXh3ZwtfdZY53NJ9IvvfVOSB5TNtYnediXl07B4DmymRZpLCddONtXGrmO2rLh/973/n335Vs3u2/8+W+QlulWPsRlHfVrW9YV+S9qIZ1CeOB74+idMsxVeky+wvt82TVcNe1tmPNwGquRi+bA1nRFjItczx1WHNf2fthfGs9dbTqpsNJc9dFn0o5toMxAiDJGvbhAwwV3ngdL0A6QWpSYlA/vlR+LCcSbm+hNX5x5YoN+ahKPC8TGQDYPNR4z8EXbH2NvNwMZ9fnSvW43O6ldz11rxf2stJt1d2iTYhhShzbQyc5guhRwdW0Dnb/era5sdpv3VzEC17sVXI7vWaVdWN2M3+qmYXQf4feA61q3Qmf6/oP7yO79tB0frSx3a/f97C7GJfbPztYa+FeyVGpt9aMMTDxYX0Vez3i33R3RwVZ/W+fSuSTbW5urGJYL3Y0bi+mcKOce9aWswCIYInOUpwofsbUcqJujkV0AfaaRquFpp32ODrlrsMd+62/9/ddLaxSSBhaOkAaIkqhHC81yt/LiUvhVQfqiS+IWvKpFReBi1BgM7qY0rOTQWNiV0PrN4bL4iTfCi2BkWJj7Y4wjFYy9/bzvR0Cdck/vADcYxcSImoAOG10NsaocvQLt8ZkXK8E09NQwboEky5hilKNe9kBknsqwjZzU5h2nnzMSkxG6kfi9tHSju/vTu93NWy9n7VithaKBonLbs5hByUmTtYQyS2/Uo1Gc5v3oo5Xu5s0b3YsYiQq002WuG/PA2WwCgs/5zJ3LyGCMCkXh9pxKD3yOkQneCDYCPYGh5zlprj20Ivg1mpmZ+W5Lo2Z7J8cNhc9p/G2H5K1OJvlnmfTlipNm7/uXoc8ROek42DnMJy4XEChDRAAxbBtvlQojyVl9iG7thq8oWRs1+EpJKGS8xD+Nhpg0xPxC0mSOzHFj0muvvtKdPBSDu4NdGuDu6TEq03rWi2hYyit5WLJJiipVFVHyawyAtCqFLp0Uy9g8BrznTwUXHMi9+JosCZapUM/lV0BjppybLpClAigee4yra3Qglh90yx/e6+4vOw1xr1t+sJbNVusbqym3AzpGHvJfxpbLPciH3EmFEl81VKZreWCHRbadPttCEdk4Oa2W3XkwPh1AwkU++Kk0VOAalT3CXMxBOjsYOnYc4kGSxjUvJZOkiyGg4ZBjqfBXBSuPWaMIBH9vWVCM1VyCwx3L9W1sZJp74xO4GmPipjEyzKjHgBGG+q/O8EB207GjaUcrSwuQMxW2R9lokKkM3URjWpFpnGk2g9KGCLIwhD0EvjbI1bSyYc/jFE+Lx6Zr3ZyawpClzk7PjGV5ieCU6ix+5jj5x1AmctLI2jh4p1ldnQkVLz+za1D5QTwNSg/JHgevm19cs2x8p1jctZkD0qlD0ZURr8pHo9NnIaNNlJf10QZRKMMlt+1yAVqdz8ideCCo1YbL4cMTeK8/lFThx7+5yl8Ny/q68AiO0prb6G4Cy1chPAMc7ai1uL1hCUR3kKfMC7Z8mC3p4N4RpSQhLvwUO/4bIGl49bWnZFDcmSmw3O1IxdDkXnoyUrW33d378G5Okpj1nGAiJknRBCdx9OTq/8zTaSR7VX/4LjN1xqk66eZKm7IYbJaZdSkYcMGPH+F87pEmvcg+MuE+B+uEa9QsJNsX9xj8+M773euvvd594xtfTzjTdxRQ7H5Ksr4sVbJnPRV5mlTqTKXN/xKP0KkSjPH2BGhlWXy9CMPl3CBpBMyfuM/jycEy5Mo1lMYof+hsL/XkfXRP4pXd0crXS4mhAR8HhiMuOiTobGsaPciBP5/WaQ+XMe7STm4edOvw2qVwnq28srGDIbcaA3ENt+GIIYbhOoaam3Fdb71JW+ooos5w6nA3hT1YW+WKsz3e3etW0PPOPDmKuLGznU86b5im8bj6eWbjeq+R6p6LHQ1RcO1giG5srOC3nvAxajc1WssdadRqq2DAZmMeelGbwbOKPVnl6CF+tA/59CIGhOub7ZQUO48y23rzi1/sfu3lm6krqLcC9LqzhpESywV5cmmVEfMjviisI3UkGLqAsppDR9uhU7GMfes7f+91C0uBGW5A29URMN/b3ykjs6+otGx1blyl3VwAPEVjefjRfNcqSlvrcRo2oyjjrmM67Q5dbCqQrFPFQkbBUECkHAOgqg35lE4MEyuqlfHhQ3sW23n3Agaax/DY29cY9CsgVjgVegTWCse7GAB9hdO/qrwcIx2Ugj0S07NHK+yAf2tlK6NlbhZwGFweadA5inH3zt3uhRcWMCBvlFCHlyeDzTseGSF6v70+7ScbYerKymr3gB7Il750i57DjSzOVlByUC6BHY3L5/bgk59MHAOf301f31xDyA7SYEuv2TCvHgkwN72AITnTrdHzMf7UnKOli3VcAMLqqI+czDEzUWAeZmxZ48uzo7CzU7M8VnlUSQjyxn0gtWHi7MSp+gNwz9buY3UvtLp2xYD5xBbhbRTCi0JSHvxJr5CpD28sS3mvcsT53ulkP2nmUVVvvPoa3va2uqw5Mqyy6LTxj+78qPsKjYTtq/6RZctUnA03l+QlBoVe54o+jXje5X9k0zIMPem1l7/NWyk20zC4RkWVdeoQEZ1myYY1jL0Vepyeb1qfU7wTA/ge7j69Sk9d2KFTUiMh1dCOT9Blo6EZGGtTnkc4l5E+p1f2cSRFOjb4pzniy8972vOecBSR3IxEapNNZFfVoPaGTrIwVTse8j6bO/o6JNKcQ4gchH/+oMP8NMMyhi71fsx6ZB1KWoQn37XwvOjyKDDUDVdTtr65c3gaPcK9o3UorKq3xT93yzoCOJWR+XnkCGONeBqSnvU6M0XHyKURjtaTSEZ1qB+LL/ot7bl0QqVTjkU3kXAOkI781kilRqWdK3VWk4tmqAvD036z7nQnLx7zFRpo6GdnZ1MGsnYOg9PyJ0b0RPiFYnNdtDQ6heust18tC23+qmgwrmstrtNNHic1AW4/SABbi9+4qXHTx0Meabxk+s2Gg6sEmB7vlRtnfjSizbt0RErzT3wDNIA4oJg46ZzreUpZKUyWUwKL1zgl98q0kSMfPgcp5ZcbCp3MZURVuu1JDEOiEObYoQXps676Ql54Az5p8ap3nr2vJ4siubGOxU+E5IEwrmlVVm0YpdNZDHeS41O4MfCzBhNjS9lzbfucRwKpU+GBBuYRDf5H95a73/iN34zMKSv8JQ1TM081aELq4JSWqqfmQBkmEHBiQeOnHElSdALUF38rTC78y/FXFJS6JiOKVtDUFzvIc90+BgHRu/npWfARlp/Lu1ZoH77y5mvd17/+9XSwasqb8j8Dj4U33esuKT+DXo3zPDZukrx8w1+fwXIjCuRxroH3ycsQBNeQa2HKESDptjjQJ5yj9HWFy8Pg3zn4yHtz533KVDbbsdWD9JpOvtqRasrHukh4PYxpJQOnT4403r13v7uDXl5bw2DcWOs+/PAj/D1m7KQ2SnrEztYa/N/JETyrGJprGnoxHp1i1vVGJ/camJ5OYnu/gvG36eHivPuIeBsaqcicu6q1F7QtnHXVUKwpcoxa/ZCBI1w2Km8Rhw7QgYYi72wPH7osUENSecOuETJ9j+DEPsqHC+pjEsVD17DvhC8KryOJZS044HaStuitN1/tXv61XwufDadcqrfcGOgRX92I3XauFuWJncW+juiI44ZJ49m2TE4jV7SH4h/77b/xn73u8HEF5b8CKD7RESHfXA1SCi0hKowVTwgx7gzolVcKt16k1yUjNI7MiOfoeeSNxAWSrI0X2UU5mV7sZGuYIG4UlBW6dmjZOJJH0ja8QqaRGVqouDZcTo86Qqrhlx4AhSkvLYy9o9rN6fSdu6Tr4GXXsJVl7/oGjSVHGV1Pmc8ZEU+Lf5Oexu2f3qWHONVtPKD3sYlgIUB+zN2GTgNC6hdmMMpGzxAWBWYzn9EbdXU1THUqXeE5PXrYnUG/B466+cdRUM+/9HNJrglT4Zvuxs46jQfGBg2cU+/uKrTx36C3crC9383QaFbJTcTwWIHuyZlaQ6ZR6Y5bR3Zqredat7mzgVH2BcIinCrqoTKzMDTkZfND6DshvdogZRjcgRsrSsDtlav0HC20F1Q7c2ukzKMb9pyGJ6/y9UTexrinN3jqqQGFz400GrGmVw2GxsuhBRW6/L73DELriKXl8KVbt1IxLdcFDOX2PW1H/e68/373la/8OURJA62XLct8qPPRGsi6eKVyEsz0q/FodDiS0lc+DQfz6xPvCBbZr1gqN9QXZZV2GS95ebCLIlpDMVGua6v3ux/fRXlRzhsoCqdCoiRoFG1ybcSzRIQ6VkZl33BIL3UnFZq/o0M6MvRCpUed6RuNTD+HmPLAf4zOiiPhQhpybtOASTPKIptVuLrZQaMnyllW5T35JstZN0f+PKT5smHpJhhHxrIRLamoiCxw4+BjPYTWapiMS9niYUOuAeUC8Hw5iIYwawxRWLV2cjIGoUx09EUZk4/jE35dqdKoMxFL8dmxMQ2nqUdoLFz7bLkn64SvZTXwCZ661nh+oUYqa2SEZJInFHCTE6B0mfhpp6EhBhgMSVlg6Hr1u/jqD3OvDCrXbiwqWt1o4xsVuzLkFTkCh5JkiYVPio7QDw3kv0Qljvf4kaR6sBk72WGLvgoOGwdjyQt/fUcr/KsQ/T+gvPo0K23jtPd2Eswe//Ms9YW1+NzAu3AnzCu6fa1ODuBtp+U8RgM9wZYGveKPDk0V510iGtNUK0xe5T/PvSzBTWSTqy1eXsJXZSPhexyqWJ7MjYZlpWOeej/kb+wh7cfsDHw7qVmOr3wlm7R8rjShgxsNSuWxIJyuMAaS5pzHSVjqUHXKhbrmqJ4ELM6GDMDyVK/X9C5vCJNQ3M+gAzQszG7VAU8Goey5rt5/kKPWXnv1yxjQ5plIFJzvkbzgMDllJcbvsbod3FFhXHEl6QbiAmtMuThzEVR9kbs+XuIm3+fPl51w4Tnptjj9O3/9+3QE+vt0ZHs9OvDr/XmReOou64DPgXT4z+vuVVAzZtRzdZweGjvIi2gP8fM8ar/odm/5XkYIXXO7uuqyOtt7ZxnXMR4dRSyjb5vOu1fLJbOkuPbVqRiKtG/17P1+Tr54CCPc33AYnLXp1IxWHsHBuxNtEflL+GpPyBfO74h7SH3JYs1wOtiUI778kpadcdsN/WbsrFqaBIzsgYNI0+jB7Nzm58yOcdLxpXzUVxCVAY9XXrnVfXHpJnyl1bCzZnRobLvXYwdy1bysY5lEX+8cwBJGXOKjTILf+i7fx/7qX//br2vFWhdVsG4qkbBxiSSQ1boYYtlaoCBPhQ9teZYpNnplXNgoFvM1KmW0C98zjOvBw+5YomdVil1DieR6NOJ1ais0IFAazE5l2FAq9Vb4qTGY62gpmfC4n1ms5Ewt0wCYWdfpWEAujN3C6LBH4DqtPYy2jVWNLQXGxa70FuLw5+qi2B2MxQ2NxQ89bb6+ebnv+Z6bO93KRyvdu+/+Sb5OskJlz3qHNXoxhDM/72PcuOHIL3OYb0ciHSX86fJK+LF3sJuwW9CQncPgcXfrT3FuRnF9gusxXSM3hvkgP9eI351pTE/SiFHopKMwRcgxUP1U2xjKxilEjbhlemEOR9uoumZDw1khmoamrR3SpkLdXLrR7e7vpNffjDxdRkR0D0/pXXkuqQahFamuGcWlIuxD+zHluQkPV1dWS9FRbtloRTgNd89DdTe8U5bBgd+xDTFKr56tNKQPv6ou1AGrJTOE06jCz/Wbd+78KAblzZde7la31nM/R2UyvwrtMmV154Pb3VdpJM7gzSnyprC6CUxDtb6BboVpeVVGS07VP1YZK7txNCodAQo/xNErhUxTIViu+YoyRGaVesHGQrtENnjm5H1HJ3H37v00BuYDeFTLEhxFc+qPMqTxcK3fPAayJwK4U9ylE64zVIZtGDRcStGgjOHXNvG742PKdiSdoh0MHSjpZsF1dkajZd3NaJr1SiMTujTgHCW0NYkvqWM4xuAWNfm1M2RmzJd59sHPsTqTYPopk3QUtrIJx85btVmm47VXNnnSMOZOBWRdVk8Qx9mChKD+qnxcrqKR2XYZGi8GPO/Nl/Lh5o8x5H3/UBowasfqU6kuAdEomrIDSUxHq2IkIeceaJz1WsiBHwlYXJyLAarSkz/ytukqyzX6on9nfvMeGurzlvAJOS9D10+vUm/RXyMTD7vd3X38lVfLiCjEm1Ax22geujGRd7yvRgQHjR7xVZtQkD3LAf+js7NKxw64iNKgVkNrmpgWPHvPP0CbxmlP81sGrLMYvIBm/hFU/N7bOajndBoSpMorNpejla5HJO/Jchx1p7/HNzfhR/BxyXO6/bzzD7niOfLsEJ5lS1BexSWWbQoX172Pj7QuUR9GfLlWOfCvRjuQGXkiZMmM9PNozNDuDx5UZ6Rf9sDVwYvgJI40hZfy0PdIbDoplMHi7HR39JBG9Ud3ujff+EpG+nO0EaH8hSbIyDW+xAeXvOah8ighodHNpl7Vy14tO2QQGsb7wZfq0PBu5FzOctqK6MBbo9R+itby4T38UP7mqSPqzAf379GR9szkpciJH8/It8uJh0bIySuIc804aFSi2/J5PhIQp1hreYx+OK7OVskXjZrwp3fGaZ8qVf50Axnunbo5uOJKxltY3RF6d2QQv9YrDgYnSK5sBG0C35H8pfi2GRpcaVdQNIkbAxFeWc8tGeWg1y8XXMqe92avx6tM5HOU8MuvDmlI3r+/1t3uZ47UrdoInkJzCt+N5ykVuwcOjLT2qvhn+UiXd9Ve9nWc8g0fcBCCbFJPlEWchpl6bp62LAadWMDhe3W846ruK9DmsVMRfUT8SVAtzE51c/ML3RK2weKNxZwO44koC4s414C7j2POjYhzyJBrtEGOkTeH8Tkz5wkk6Fnq3uLcfPRtllyQzowji9hLd+/eyzK8ec9ARl6VuxwfAmRQgl9G2GmfuMkmRE/F0KB0pDJLM3qQbjOmTFtmY7/17b/7usxIwcRKrYynMhGBYBnJsGitSPpkqi7rHi28agBV/udn2Z07hVpjzLMhLST9jGfjhJYO8xO2X0c0Cl7rISIcPzNseblmDHmK5R1FJD3QmGkLn3oh1whQqW+RlusRXEBrpdvGgFzTeKSRb8alRpy9Eo9BGhzyvrmXdW8alh60LF4Fy006H6181M0ipAqeBpe9zF0MmWkK9cP796moHv1SBzg/wKjQuNoAl4zexiDaJm2/55yRPGj26yj33ZmFgWFj6ND36aHTNTW87Iiro1meY5YpV/KtEenB844YzlLACq5Tdq7nE5ejM06fNl57luFEjkBaTd5fvvkydMorjRmIuATKgSPLrhlKoxXPlHpY7uYrabPSeXSUQr1gnq38RvCP/CZqtIN3lZa4GyiwvqLkwy/xpcekcuCdis7Pu/3ozp30BF1X6a44y8zlDubNxtMNMLff/7Pua1/7WkbzXCpQSrLkqVX+kpmLYJ5i2PZhbaQGYFzyYdMi2dYbJTDGmPlLOhrBNgTVs11dX8G4X+6WaQzaBhx5aT7dXefaTY1HN5e5fGBmelbWlhwrET2NqQ/QbZqp3two1x4sPj3tt/NdH7pHuc9lx6jKRKU7gzFm1XQcY3LCc/C8l+9mB0yl18oA8saKpoHgPeCTJEzMYLSFFus3tOBcj+rInaPhbYRMyOhamON65PL3vfwMkIYyatlmJ7dhAXkbJYRTR+y5e/shV2TbcjAt1XK+pQwuk2yGrs/u+BVHjqPxPQaC1/CL+wUMT6fArUu2ULXTXd0RUgNlVOrcnKN2EUof1fS4S13UbyMYldRN8fd1sxxlRhiRitMyy+hK8gtNhhElYSKT/GzM/ZyqSx/qnEXT8apf5cVGt762Y2zpqvzL3nG3O4O/EpROnmBpjDBTS4KlL3PbvKSHS5YxoEs0cs6hb/AI2eL4lhIlmnXCBPiznajX/T9BvDUycu5X8ZMCei0y6EM/0lfelAVZqRkyymxQyYqXxlaz9xTVs3IcrPohh+0tEcKl9HjiEd7rHz1g1cJ482r9s5w8yuvVV9+gAZY66hdxjWqq8iEj9k1/8RejwXI0uGGCW473sZJZ64qPdELNUzwLh9FTVhSWhkfaVzxNLUegYZh6r56Q53Y8naL1WCRnnW64hEndi8Iaow3UmN6lXdpwbbbItSrU2/wUydMjjTfo4Z3puHu+dJcve7701+Zq6Zn+5Mt7XIxiccY/meyh8qrMNh2hIxA49PMdfgmnq+cyLMUnCtOpOlFhrNMY6xqW1NkseTBeT08g5FQ6ukH+dPwsO/E7amhd1GeMNtt0bNud0l6ms3/vo4+6g629HmFHPae9oW5NwWv1z9EJZXKqhLVyo2ysO8pFyrVK1vtzP95zcQTRzYExaH2eUudPUUTQkc4kbYKFRDqKU9Z0I5euc5xBj7uZcoqyfoG23HbCpRx+LMQBFTf8qRs1FNNAg980HCmXh20plDizGYpg07TRlqMsI1OxF2xP3n//vcyWarRa72R2+CzN6WgTR29AlosAzZH3MSQB8226GpmiF4flOfatv/O7r4+ie7WWHTxQ8FNICpJCcXycHZfDwuY9cXFlvHj8RhtxKgE5dyHU5C49p+HwmAiIP9p1+FhcpuMn1AhHg31MASgkLh8bVRGZthpAPDi3/9dXAmj4dneD395oDUm7DrLogdvZKOPU8GCh7NFeGrEYmi6G1QjFYt/xOADut7c2Ez+jVWfg3N+DF0eZVo4wwlB5bgXIpoIt0/eLITPhw0cr92OoypczLAGn5J2eznIA/IR81H35QQ0pw3uNJhef2xhaYMZ3A4FrON0V69l/8s0RMBs8R6h8VlBOHmJY0gMznDsF3UAgnhl66OP0lh+sfoQhfNS9/MorMUymwJ9PPPVKvTkFZwolpZBn05WNULuO+W6SRr2E6eHBw2w6mvOQVYR8EkFWwDIqRa9ag1ZcY8R3SYXvWmMu/yjsUhryM5ILUEkVasvXo55u+71rymKRCuCaRNeaLr5Qn5B0ZNZdcT9C+XqOpfRHLpQxrpEMrqn8pjcE8s2OgI1MZOQKMI7fQc83cR1lQOkpp+lUYExmt+CuUykr8P5Bt/zRch1g7veu4bX1xGOB/EKNu+VcS+UZo5bXhJtEyKtyvo/M2SaGwvBEflCJo2TsIc5FRpS98Zkp0rYenHRLL97oXn/tte704UPkFPPNuotRYlswkWN4xMM9ZaqySsNgB44AsiOGAnE0Ipuf5eyUiYrJutrqj8rWTo0N5rBhaaTsMu8fGySu9di8QIRf1FH+Y3xB71GOUdIwrxMe7HS5s31/f5tyHCkDAP657thR5yhlUFm3tuGXxrEdEuuIaWjc1JQxcZFRN+GYv8rDMXmUj8ik0yCEVe8k7xo+5Dmyj7HqO/mkjBpXY9gGTmWZkebFJQx8eO1IsGwwe+BKA0mDaKcto58SK/gOOZPu+uoNusR78MXYxMg8OnqIv3LovaNP3BM1xj30OqXlkhPXpxZQ15wStPx4SsPG1XiN37n29za25lV5dt1tzsjseVPgHIn/Y54lWvhCGeRYkaQjPuMQJIkShvrgbaWhLjesafEafgc/fs4omXYZJ2V4yz9HpSt81c+2dld5S3kgs470gSIyTVuf90W2TShxkwalX54Ja7qtDnk6Rk3hjaYDOEUAy/L9P/nT7q2vvNVNz6lLiERSkEQcQpJuDF5+4o7xpH5qafAr/vbynWDKmUt8QjLxyYRBeGdUsgYUHy4YlsRT6mapWwLBCetZvTPdvXs/ylmD03OT3RL6z41t8rA7tS6MdRvUm3VnLs6qvnSn1B3x8ouhqHzhFKaiAxm1/nnF005x7nG+M3eJ3WdVJ7SraUt/gfTXVSA6z/wDr2lLZspAeuL6dPArV+9N9dyvfw9dEpy2wU5WH8YR/1A5CF/5bPftWYPbtlT9YOdII2yXuJ6acm8ZXe26x/V1wmNA0bmfRS9nwyB62rYzX78hnx71pxynLtD5nEIXT9DmzkxgJMZ20b/kdIaO/DiGiiOPtn0eg4aZmjo7hYHlp2jl1ZkGv/mDHmVXPTND2c2ig6YxGv3q2gJpTdJ2zs07aEP7o+MdVUL2ggY5swTlN3jMiHaaZXuMrNopVcbMg+XvYED4Q3zLbw67wIGnP/3TP+2+oGG5tGizW/RYvrjIvnyX5+KPXAklA+dyUBA/ruo/9bV1uasDdRpIuQXotaYGy+8yOBCvv99v5ppwDVDY7UcCNuLNoGiuQlmJ2r3We49jKM1+kAVSbDTwy1XwiuvTrQqEIXrcOxqT2nmoUVjPBYYTT3N4efVNe+6haO0fgDz39x4pIzT6Wr5Mx0Irvp3D8LO05nw90vPnWrlMz2N8ulNL5wJiR0mtADV1v51R3xjzXNvXgRreln6DcTcMLb0YOk0nWeS1lUQ/39fnA+va4us8psOGOW74nYKPX4W3UlXZuv6jhUnauiG/HPtxhWtQ4SXOP/CRTj37NAw8t3ePwFV+jwdDj8s7+RJXfBRamZbcSgY+lGtG3Skj1+B4TMS6i7yXf9r9eNnDzD/olu/e7da311MuhfQJIK6+PM+h4pj+zIxTG0M8THm0usR73slXeaXR2cKlPHj2HbH78Ofv+CcXK//e484rmbe+eRQ8Pstvzj4Whl4pk8N1qaa+zvmhEvS5uSbDl+vMMNKUQQ8n+8epK62eOUp9kPouvtJZnn/rMhzrjp1HD4iWv6FNXUBSLXzqYSpI8WR62joi7+OVsN42PvpzGY6NSdWH8kugPlwfo/yHgCQr3b78o5uO90PfAfk6wbBWzo4jG9I0pJAuwUXMT4eUf2TqctxKA86FvmFIVj4NyOseznENJTLwvJzQ8PPFd8ZOuQ1clWt4Jj97V3qf0JYvV/1c282DbAhWy1FNTjWKo+pYRaruGEZHmJSpEXRFwVAuCn/JL860lPHev8I/GYid/8MhExdX8oTK2PdMaPXPxqCdUAfZRtgxy8cKLiWV1Hu/8KBu4zdwPpf3BahkB5nu/38yeBR/73P5Bc96SWvyQx1uzi/I6bZ3dNUmXuXcyGv7qjOeHdGdtKUbaVPXN3aSSJUrepa2cH7awRs6GWTSOu2X8Ma98s77HINoeH6NZOXDqeFsDGug8IRRPbeQt8QgSNpVwkZ34BYQuIWF8W6eNNSvM+gdnekv8az/TN/+WlCRcfSacq7uSOENgcEiu6RRtF4EZwnifMdL3TAkd3nny94TGMj2pfQKLvvV89h3/pO/93qszawRKctURK4VOjk9SE/Qjhx9rC47hQg7Nsp7zFPn3Pu+bFm5OkdoMH8d9VCROSjmlK0bMVz/57q5qfRGp9IjltmOCIrX4jFOs4hz+rujMBB7Qm9TA12rOLayBjlukl6vVraNhy/sMdg4uLh1ZpZehrj4Ofo1lYWvU/QAZ2K1T9Fb9aslUx7qCcOdZp+bk/nmkXsLd2GxW5hH24yMZldWDk0Ofqi1U6qVz7O9YY8RcbOA68b85OQLc3MZsRsn7Rl6IE4Zz+M3PkkvZg6Dzx7j3l43twgdhLFH51RqRmXIz0f37sX6t0erQnF0xt6zo2Ieh5A1anSzFxYXwxDDuJPaTyya5rRD0aMjGWFztMgwr7zyCoKjcLmYF8xZbDVCfhQ0OUW+ZLD5k8H2UPj53/GEAIWfLyzhHEXTpT8Dz9INBNJbpcCUJctSGPQsiec0t8MQCvOoG37FT1lDPr33GXh9Gl79ZHk5I9BfvnWLkE5VTHS/9uVXzBZl5DmhaznH8mtfe6ebWXA3u3SIq0Zn7Dl5bJEy6fqStkHM7xBLv8GFkMi/GGJcDZu6lZEXeoMoOc+hVDG5435940GX3YAr97tlymNj7UHKLIdr4+xxupbNL+aoBByNq1679cvRK3qc+J9SftJZFdqREHuyJGtZpIvZ0yZ/ib8NHSd7W90Jnq41FjKiAt6secHL8ConCiF58esJToXL++TfUUd65W44qU8EEslRHf0tCWgxPUfV/M60907rWB8vjFb2YBqOSjTIhhNHsxxiApQFZcAlHRmNH0H+LAXqm/VuwrqKko0uOXPTzGTqkWtEzYxpKmOWlyA/zYujXhqE8jUDRPgpb8LJ2cPI/d52bbqZcKaDVK2nbX1URlCUAfUL9BOddGbCm4wAEccv7DhSaa5d0+x6N9dGNQXsOZdTbjQiL1OuafV7FdynOkB3TTnLT676+eyVX14RJvUj7IMG0ktdcsoTIU/58Xh5ZGb8dIRQrjsXV838qB8to8j5wOFPGP1NUC5Lis488y80qN8loUadpMlwlpt0eWsIjZ+Kb47CMCC5y+gjV+I58iFG31eIWj4jtPKJjNOAOJIsfQnYX51xkD+j1NFQJi2Wb79cqnSL+bW8cZSH5Tj4bCFpWLaV1gi6l8YZf9fTOarkl3lu37ndfeUrb+X4Nde8hz0QYlmUvqpr+Eby0hZv16eS4ZAgfm/kTNL11vJzEUeByygi/wb1PW1d4ihvPKojHCDbp205Q07FNQ4OT2O585O73Tb65rVXXkP//ZpvOs8rdmmWx9mseYyNZxRCh9IwOeaZBOFcylp/DYLQEtpLjydlaekhpwIYi6s6fsAD5YXyqZFoy0LqGrRwpeeCg+ceU8L2aONEZ1hnRuJHnAGItDkvoZPyo7zlVenMvrzh3/YuhhVlrg5VJ1x2FotlfyQe4jtT4HFB9z0reH2r29t3j0PNLEy6PnEWw5FCsPlKnviFR94T/9DP93ItvNLj8ib9lFU7NryjzFx/mkxgK5i+J6OoZ9zwmA00sRtAi7LyZIhp2ggNyrnpsRia2h1uBvVjDpkZJOyx/BI/+T3yIzJpOw4zOyJPJ6eq3rknRrZKe+wqjOE2g4cQdx4XNKWhTDrSoC1x+/bd7os3l7qXl5YoP2R9CllEP5tRUkxW5OehnTE5Qnm4xt/0zLs8UV9EjxgCWtWtPo19+2//7uvxlSqghqOPM9WWSqo/FytTCIdICZ7IVAHPCIuVb+BkHsS5tT07XSmsWsMkc50mFZEbbRRi41v49Vk0ny+77CpEQGSoStqhYgvFBa5x4LNQrESzU9MxqpwOzlc2pmZTWGYg6cE4Dc1BQ46fhaihaIOrQvYoID9n6c4ypyxtSPwWq/s7pcFz5mTcHEZrLerFEIAfNnZzNEotr2QqU9fmLbu6pAtjUgEGO3SB58hjZHYTz3U0xnFaUB6K1yngEfI+TbyDg4dJH3Tdyn0qyNYqtE+DazxnSVpWHpQqcaoSBULjbHfPc7JcArAJXWPda6++mrAkkQbT9W/JUJn1Of7ERe5Kn+WZrx+r2HE5hNgreczyAIychSUM79lFD1mphgwcrgVKQ0c68kJep8I2R0pjCEYaMdKe0PAjPZ6cPCB8LSeQ/x6JYKfhlVe+nCktjfilGy9liYK8djefR/n8xm9+HcN+phuhcoM5Bp5g1uQ3yVY2iUdmiDuWKU59vfje/FrBEkzSrAtWMvjodLWbtRwlWFtfiaGeZRQYmZtcXYqhIWLl9SP8mq/GUy6kRN5ELhpfcK6Tsn64/MF3VUkrPVWbFfbwpKY1MtVGpd3b3ee9dUEZpsOBvMgr11zO4iFunRDlk2l8j/QyP/j370JUoPJLdZYTxSveOdWcUwE03KDLDpLgOIz0tXR0rRENkFDWS5sHeCxIrwzWOKyw5C435AmdJeY6hgiZIk1pdK2THdAoOCnTkMI/fPLoHzC5ntgNbdnJjvxkwTnvEyZximfiRTNlSUp201uP3BQUXp90Z8oVekUd4bKDypdkKOMH6dxm/Rl10XVYGgrTyKxLPqocdDzDypERJ5TVg37sAaMTIzNfhkkZUhbQmSuZtkxJNbwJyDtpqieqXG1SgZUxnKTXMPiEhsYPJVweGVD9aqcy8XlHEnBKjKYjV7zAl8SX13hwbzp1W2HLsOQ2fv7zz5vyz6u86O8N3yD+yD9XZano64Fyr7WLBFMGxqFlQEbJVlY0UKZoIIPlnTiLtnruSetBPgLIS+qV4UzDPwxiO1DGdzRrCp0hj99/9/3ujVffyOaI7PaXj0QLHqG/l37LU7pNN+XGjd/iTqOdRHjX7g3FX0oEL32M4MmvxAqblLM+GE7JpKHf9RQS6zHOjZkoBo+w8wxDl0LN2gbsHXSr6zt1DiKGwd5O1ZcjZM50XJcnzNg7xyOyRL6rTpccyezjQw0imV68yvrSlIlE4UfdT/3Fj7uEiSOuHVrRJF8N9MjF3PQPwoVAEYSEqZtHsAzAV6kF9TcA75WRGC/KSqPrkpO/6lZu8+zRPs4yrdNWbO+hixQ8bYksJXMJIA5aUs/Cl/xZUHrAsqSsD6De8HuVdngU1PLzT11lnZ5KG0904rpm1jNxlxZnsQewPzA6rZ0ONKlLFrADtEuyLM3wvEs7BH1JVZ4jE5lVcbe4S0mgx3fkMgZjkUYpmyiPk9grQjaJyQTrBYGUfTluHv0U8l06V544sESHv9prgtLRN03LX8iSHV8ANf2v/qqyLKh4qT/8Nf2FYfm3X3fRrKQGAZpexRUK3C2HcLkYPouRITi7Tc047zWOMHMzh2+GRr1XgarcTMfCRdg9KscRsmwOMgkyJpP61iXhNOesFxppsbRVLFZCmDFuz5YQ0xmNm8OAoJAwilz/ZgFZKB4WvuRuqYX5GB8zM9zP9+eXmUyz6Bv+MAs/n7mDIujwfT/UDY0aUMmj72GYhmRGogjndKPrw/b2tnkmj1R6G0PPF8vXLfh5DE92WpHCAoI1O1mfdczubq4KrDv/cs4fYR2Bc7HuIoaajbIVwp1d7gBLr5d0XGfi2Y3rmxvp0Zs3NyloXHgqv3RsbdGbzScCMYLWnCrZyGiaG23eevN1okhT5UMXamFHbztEEcGWCHnKBqfxl++E2vunImhOuPlgftE1Ggsg4R3lYON+RuGPQb9nl86MTnGlHOgMuENN43Rkcox8UynJf0YILSNS9Xvv1msbg3w9hvgfZI3lVvdlDEvLQJijjB0h8HxPN1rlW+G/8U54mDxJN3hVllG5ZET1beVy12PWYxmO8Brulr7QjD/TOYY2y/dgv9azrnt6wOpqPie4hmHvobd70LXVG5Qak+5UdsRe2Yp88edI3NT07NCOv6obdrKMI01WdDdsHOx7rFBvQODnp04dYVNGx5Cpfeqmz8pOvnUL/z0LNeuGoXGO8jVfjoLbm9+lZ+5UDaklDZ1HDYUnZjsAkeDx6pdE1Cd2XlybViMCnsxvPdFQwO/wsIw1aKzyQJo83if4PMrI/KgAeaKsrYuJD//9bGQ1Wiof8pbjkixzcHGVlL3t+uRYdvkiFwnpiQPQYnrTGKcqXkehZlGI6lKqdtZHWXfs1Ga6B2XuiOfkjPmHJ2TM0QNHkP2qSZQ1fqEFo1Zd4kyGMy2ui05eoS+jo1Dv9PTW7o52UIxgNyrVuZjNaExTwpUAuVrG6CZlCpx18DsdN+jS2HQyoRQ+P0h01Eee2eDbIIWdNuwPzygTaO35BKujC4r3Og1a0wSncg4yddSk60DDHYDXhlCmdK3xHDuxHlfZ5yMY3CVt9J7F5oH7RYv5q3QNWx16c8k7CTUDwyB9YksmBOMVLeEVBUYVDyjr55s+HV2S92aSWNXbSbpiiFKSZ7i0R5S1KtAlGsrZOEyt8ujLhDSdKvcYOTvLbnDU2LfD9IMf/kn3ysu3usm5GpRIevDR8pD6tHvmERnUTEhL5b+UmTIuYY5OFi8tG+tA1hub71Sk/CV8/sI/kNCumiPX7EdX4LW3V0eRba6vdg8+WibwWY6qc5ZEUAepx1fU5/0o5cmI9YP0VChndrw8SQPZnJiNzpONMSBJawSP4/0Dnku/WA81Yq12tZbRPFEWtFeO7NbARPk7SuiyAsN6SkkZHcWDuMohKcRy4L8M0FDDf+Ase+PqbwxZbtzLvwTqPG+1eFgRLd9qu+UvYchzlY8moUGsB9ZHuiPoBqk5oSyUK8+nXNlYz4ZetBi6Yxbj28GnOjFCEKW61w5nytk0cbYHY+R/xPpLndUwlAkOvkmn9EUnJOekStvoRp356bnMkM6gi+YXp7sbnnGNfpqgDXevQoxZ2oY5dIQDXVk/Stk4KgjR+Uqfp3+oh0/QwVUv4A6vsySN9lRK1FNhkf+oU8X7ggwIISPiVA40DNVtB7QLfkLy3vJyRivnFt1wTPyKxL1neFeppvzBY7udtgtaddkcpNwB6lL5F0Ioa48CG/utb3/n9RBMZsxQKAcShVtsgFIiKkn9vedljgSiVicRCxdDIr32FreHCAvExbCUEHBGkE0TTlhwFq2MmSIxP2sWDoUMlZjxeMAYE7Pf0c0XTgiSkQjxUOgyNEKAE7fT9QqmQnwko9w9KruIUz0e6MIJxo/yVpAR4IwO4KTDg50dgTnMeZcnSVtwu72NTkakyJu9Tad3x8dmwp9UEQpjZ3s3+OcmqtE/oeJa0B4q7JC6xokjpo6yasTm81wovzPyt7dNQwbDPShaSGOIAHicj5UgO9DJporMoW03KB3wXsPCo5X2tje7rXzmj8aRyiEBS19YhCb9wIHQbvFuz13u5MNwOhXLwXFd7dlYITM6S/4PjjyCxcXR293mThkAI0iGI0HGtQIcHO3nvhpve3bW1eK3Cti6w0OcPUuFVmgNnkfr7G3uoCAms3tTOoYNS5dRuGPfnvnKygaG5d3uN955J4asOB2xqWmJHkhfWfNszBx35Wi86VJuSAo/aVN2jO6oliODNe29g2LfwKjcXPNLOavdGop/H95FOR8fR7e4uWJqcpZ0pz2v2CxEps2ilW+yNXRxyoWK0ilgjQkUCkpUFkiycugCfLG0aXOkPeHK0OOZ+JPIibsn/XKDZUeynZ8NBTnlVNMXqQdqQ97Ku1oDJmbrhxObloccKGiGg7SkjmL8j467xsuRupniD0Z01dtyAaPRquITvOmogithiOTUj6gdcTZPaTSIKg/q6zFObUt6LWmR1mw8o0442mnd0mB16YfHcpEp6giGqkb8yMPkx6UvfrFGozNlC0nVyMO7M0f7zWs1kKbt7IQ/azm36ShqmDryGcP5uHZl2wFwWv6Q+Ed7m1HO1klHJivj4OViuRjedOSyStn82MEZpWMV1WceEQwNGMszxotT6cihO6aFUEXYavC4F6eGGJVG/Fohbp6rKU6eMQ4dFcE6JjhXS0FLG0hw/kmH70IPz77VCPDZckb9BKoecGM8f6SRuDIMKPkAVcqem/65vR9An0ZGG/Ju6H3SIn4fJukM8Bi17vVX7pWf87fnkHNZvYoLZ3ep8FknC6cuIz3qe/BYZ12OZWfpvffe637t1peis3NKBnEks2+i+CfPTIAnrWBwtWVhTm3CjbwKf7g6gxKm6KqaAfqJQt77LM+hF8Mib42jH+2Dp5KYhvXdkUk3dKx8+GG3Q0doVCNCw4rQ6ndHDUcnXSpCXUA+M+vkWhAgh5/Dd/qp6HfbOo1H4pAf2429nUMMLXUJOtaOM7zxlAKX6qhP1KvpxOncCKvuJ1zwoPsF6ydVEHKVJzz6PFd2rOPKSnk3IEpc9F0dVxz5sl6lzgwc70EUw9lny4EcVfth2y42paN4F0iYHmdua3DI73T7udt8IYe2NB1G3tWIoGsX+xG9Rhe8P4b42JWtOhFWOqEIA7LSdADEl1M8W3dqN7eDWRqKU90snf45OiwL+E9RVxd8xm6JaUOeRsCVJSrgzeZgdL7pnh7XBmSzNjF2RkdfftQaYlNWamLYQZwG7Ci6OBudpFHKxD8EGpbqv8RXxgmUOkE5a8vcX76X0wZm5hZCSyB5LNrkd2Zq8BG1Rnw7K1k+G8Zo8u68bOrdyD/+b/9vv92N12J/UYd4mGR8CYqCMzMIq0xsg7+Cfbm2CUSFneXKpqQbgjyKpr8PbTr/mQZ3qolKSkZ0NO5+4xh/CsRUXawvGjeeLEwvEMaGkjCEdyPD/sF28EmTEYfp9Fn/AX2ANNuw5563xjCOqWUzAPmRD6YlLZhJWfz94tKLPa2kSaE/WF7pXry51K1wvXnrFo3hUpS+jaUjHtsbGEgI1ouO6pk/k5dmeh1OzXiQtg3oq6++SnoYC8k/1ECMm0Gk/bVX3wwtLkZ2p/UxyvIAvEsvvhhaA1w2ttfpvUOd5bG9zTvCk2h4agDg1ddezbWyTr7JwzkQCtwuGq4nHGl6zagAdAriy4Lq/RPytZQpzgMIdmFx+M+faRtuAVxZmBw5KX4L85ZhX2Yz8zPdseUNKGMf3L7bnVDe8uSP/ugP4/+X/tpfDr8kRn45tXELfnse2Q9+8P3u7/6dvxs+G2B+fqFbebBei68tLXBqy7ioWzmy/KYX5ruF+cqnUEaXXDrpdta3+4XxG8mni6V39mskrRlnTXZ8lmbzZnrhvwkG5KeLtx8F/RxNPLagcw8PEr7k3gC1eH2HuunoZKUr1Eae+ia9m1T2t/eD60XkQTqacSbkP/fF3R6SpKkVSLO8OyY9wfzIL2XB9tu8Ts/P552awHRbWToSnnDIZdW9gmxOQ7bcBEPg1AVpkixDeS7fvEeqPKiNCMXPk24b3hvOL0TVd/mRs3U6WDPz0ICBRjrKnaBMWl7KXlJXRvnpFwClz+Itdrj5YT/yaL7cBORUj5uinG5Ulr368QEX/As3X7yZTXDWUw/VlszzDW3gkE+FPPXD1BSwSAHh1KswQV/kvfAeUMaGQ/JTn6N7h/D0SqKnvGSsVVPrk2krx0LbVCAxXozQYwmY13Poy7wF6NMbPOKafPsgH81DI8Q33lZC5zBcxyo65SGDGyR8i9Mj4l8u0uQNrw0hD1r5KohNzvI/heYfzOiDnGPFIzxqZe1t3VgvGyh3nk38e//zP+/+Mjrl1VdvUS6Ek3+UxSA9DPaGXCyDMjbckJ/log7eAUcFqXAX8oxXNh3yS3mg5wcv8LMtsA4YRemtOj/effcP/5B2Zbl78+23soRpnjpgSway7oQ4lC7tRfE5T6DWiJkf9/QIMFkgxRTAj2ioP6teRqb6N9JVX3sDqG+hlOeeFYA3Pa2ev4txPoPutL2qoihMboa0/UJzJdXSBy1unxqXRlH4F+/+HZCQTdi5ZPahGFNXoOJcguSn8I1Do9dMf9NO7tAuOlgQfsg+8DRdlf94G7dUcThcssfFsGkDk2jJdYlh6RyLwXN5S3bEl3/ws+I23PonDfGgP8V2QJtynpk+BI/GUyd5n3T9K7R5N45ObfRrC6Q+DHyMI+P4S1tkOn2bAkwvzAz48b1//++7t5GtWzdv5p26MPiJa7r7B305ALUhSH1WqKrsiraCCisPbYvG/tJv//XXnbasnho9K/9jeTqtqXVrj8wpBvgc6I3SgH3E0QmHoE3IXobz/4OUAsm0Pb5YuCYuTtKjR2Y805zqkeZD9BkR9BNzdcxAhnO5ZkRA3PQWnQLNhoojpzgIM0mPb7s2tpQVTS8sVwVCq/8oI4R+Qaem9mwwxQE6LfIcCmrO7RlUvt1NGjqh52jfI0208o+72SmnrA1j72eUHuBWN7+4mI0cCwsvIWR+kqt6s07B2Fu2gxqa6ClkRIrepONkLsj1m5+mbYN2SsD9Q9Op3oWHykv7/NJipvtytIqpTsE4eq6O2Dh94vShI4R+Fiz91tNaY5nyIKij9xpHW+TJczL9apCjlh6/lE89bm6lp+rCZs9Oc1RPvw2c50S6ntDR0x2PawKHhsvaah3dpJGxTfrr3D944Nd9PK+zFpa7/s/et1PK29u1o9EvDxlfXqxtbKYHvU85rj1Y4V2NstmA70CXnYi7P8a4JlN+SnMHA6N4c9TVV3/Gu/U1p6jXujdefyMjm/Lche8evZTPTioHO0fdujSt+vUb0iGcHYdDe+COBpGmsuS5k5uU58aqn2P04/9OM2+mjGyMMrJBWKddPELIqU6/6Z5PWeHnmp0ZenUKdo3I8KOclPPLYKc38mo4u3hkss5w81k5NC6025Pmenh42I2QnxwSTM1PpQYcPXv48CGKqAwO66s4BUfbqufJc/8uzjw76tcc75Rp63MGY4BcCafBF7w4IWu1oCd6AT/L31ElyPJtT0Oj/ZQymooMSm+mwaljUJDy9MMAxpf3nvtmXU0dB9zs52YZ69EpxbT08o10TsIP67SpyTcJdbQmKqZ+plI08066zLM/7303Mxd9dzImbw2Lfosem+hGxp2doO7siuW4W/DTkdCmzFr/jO+f4Mh9jHtcyhE/k8gdOm8E+Ux56Mez9f1gd7s72iveSJMjoMbCp5YpQBixgsfWQVyRuT7ZfmBqUP6+c41csike/MVdcfDlLwv85Q9lPR5dzLPOOCLmhuB5HrHsQrDlFKQGSuJ5FoqRA1CXNRyZIgTEP4CEb3EMBP3JjWJZV982Y9SlGJFZyjaju/zkRAJBv8/+JSwNq2Ezwm4b5NUf94ek4miesiCoL1wy5fv3bv9Z9+VbX+rm5ha6Y9qEtBtd/7lIWWv+4WtGaXFKnDQoN87MZZpUGSObI+htS9OgHkSvvyM7huUF/pXbxCWc6einjrB9se4dHZ118wsTJfceV4P/7T+7kzOW3bj48he/jCz6QYUXcG6CW3CoDFVP2qYhBdKbJhhZov7VcV5edR6cTntIG+YxfYh96mhmEGSOcTPtCnXEl6dZEmNd4/lg32dl6yyjbH45iywg+7yzvhBPfSa/UieUcalKfOvJUZb2BBfuqB+YMH7aqtCIMYMzbJ4hy/APwRn8D/3oReG47Fyis2999PlsrNsB9zpt8sqms07kW5rNp/m2MfWPdmQEcyD1nZ8l44uMfad8lAHykHvnd7RRxtDzTgVPYMT7GVoM+ZnJbm4WR5m7SdTRSCWuziSVB7Q1znLRrh55DBLPtiUn6JRDO9xne7BfoS8C/WiAs0SZdatqniqkHFtH3KfRwBlD23ujJn9A6g5/GcmnvKEgz3agJuf8ytNByvD+g+XYHTM55xLb42gfOkaS9ukR3EBOrFeZNaDexQaEEPmtYXp66BnD0jCGQWleK32fM2JZPXgaiUGX01505SlH08gm/kScIL7RhBZ6ZZBovdXaIIVuWLwzmiCaMKd66mI6RgAmEpe0fBd/rWyP1DnGUBO/R72ACXz2DqoXrgDuhx4PDT2mkALgqBgNKh2vdbRL9R5cXzH0KhczIX32QD3CQTrnF+z91NZ+/V5cupkwxsArIxmOVGoAvXnrq5m2dj2WQXxvbyH3/KxExsx5VTML+Ox3G/ZUyc+rt17NAU7bGDCGkhf2Yo138+atILOnYXnI84OelowE8fPPqVuPSjFvGcnUgce+jCMl28S/SRx8B1kXvNeASC82x7Ikmr48y8nC47Ng/qNQSNsNNtOO/BEk+SNvec/Pq1MExvWYhcTtE9WIE1LmhNHolNeOICzfXaZ3edC99dqr3Qcf3E64W9zbAxWdI0vKxzQ9+I2Vje7Hdz/ovvU73+r8nrvycPPFpW5lQ/xNNo8ztb++g5Jx9Ascpus35W/efIl0KQveuyZVI1nlZM8+x79Qlg3ELUgDOQkeZSmDOhOu2Snjrioe8YfzqEKoiN2+x8tQzirg4BAB4LM9UMFplbyEjn3pkKb41xE3DVLHcKabkUxwOYrZ/NpVXGIoCvp4XKXN60FffxLHa95XmsYNWXlB2a1vJ5w7qPepv5afeRfEa0D9BY3BGnGj7nLvSLaV8xZ1xoXjynhG7cnvtiOFdChavDKWkeeJ6e7VNyl/ZMTPnEYX8AvvoWMYTD86wlEdhc0//JJuHsgC75WMmplwhKaO4DLe9o7pO4JT9aH0TRmW9WyZmG7hrfzKIuXAdHnBn0cRJZBAmNQi0rKME8fw+CUeLrj659QV/qrq8e8cTZ+eX2bBsEgEnPxveFrAHqQp0fOvH9Uw8+LutWSFNi/G50laGm5w5obnjHc2//j1NHsfP7xSNjwar70PDqGvj/kHNpdZ8GRaCSH93NdIG0C+9qmXvs24a6JXHhvG4iJAnIpV+BqYdEbWcj+R+u666X/+P/9e9xe++fWM1mQmxPfqLhIZ1O/4codsnqdZfA6vQ6zpqu+cUTJUJX5eFtQtwmxT7uKNXPredx1GCcZkZgvwrHS5Ifw8tPz+7/9+t3z7bvfNr3+9e+3NN8FJWc6gk6MvqEv8F/eOdIiAq/lNiy2yXtmK1rtKs6UD1OtBgBy/RilXi1FQQc7lRHGso7ism+XZl3LyLORZWvq6Eh+eK5RPQ5D4+re3dUnt7h8DiY+f/+FXeQ1hGrznlohpw9G/zhiq2xs0lBdRmz8JKV/TqA41946YGrqfRbB++25+odU5vYtf4qm89zNbtKUnyET0MfUis1NVBZSy8Mv21tR9DhJA/+h4k9Q1SHo9gmEo0tK+JCfaBPhJW/FdWup+nrbxwE9Fc/9v//2/7d56yxHLW0kzI9rgb21CZo2HIPtVKqdpk7wWxwscqRSPbuxbf/Nvve4RNULrnZW5W/a7vSC6YANrNIXJfUYX8KyRQXs4fS8nTgvXhvkIa91RmWCCZkcNcFj7sbRj5R52Y1jDkpd3Dn2oJMCjHZ5RQyxv7PmUievnspM7VnSFsfdoT9vlrPns3OQoimi0m5qd6zyepjbGYEkT3rzMTNLjnHaht6M11XtPL178MM++9sEeFQy8fhrJiughqzYurreaICSUk35HQ7dBz2Wu2+M6h7FoD+foeM+uP7hII6NC8pY80aPKxobRs659CtDeWo4jmprodumNZdcvODxGyY09EyQyOTUDjz3D6yC9W3vXuyhDd7TxAvqr2JxCEcyznTLDOgAsX0/oKbnxYw5crZwSCeeohfypxypP++AZhaL3xOvgSK4p92yqOLGHuEcPn7Ilj/Z0D7JrzR3/fQ9TXPYGodvRnqzr3Knr8vLdhDk69IDsnW51cw38Y93i4kLnJzSzSWWSnueWI0WbWW/i4fXm3fKURuPvbm92a8S98YUbWf94sLOVnrYHl8vbTUdI/R4s4Tbp/TtKe4SiySH69NDsDdtzdeT2/r37+VSnI8XmK3KrgzIrixs2HAHBM37yXa7ID+vQFHJnvXB02I0w5lu+hbEBpJV7D1d3NMFPA7rb+WzML0UQZ/8wNKeOwQuX3Ym/6lfhqM04oqwy9J0Ky6vfbCV4H59b0jaMI5ftkGpHuzPqiTzzl1FWc6TBkzjkgT9yaNzCY0b9iEF2ZlPG29BvbfHQbkfxbewc1SuaHGco/WDjVqP7YHOd8QvzcIA8UD7T1E034p2d1WiGvWQ3MD10QwPCaH0274JrR7/82msZGXG9F+iST/MgqNYd6Us66gFo8dDjNmpmvVEPQVIwZoSWa/QdPHPtk8Ukzffve9wX8k9cD1luH1TQCTMzyJ4jCXCoeO96MyiVt+oeEfE65QQt++jAA+uetCNz0iiYtq6NKFvuGa3lPiO+hom+8F78QZfdwNa78Ns35pH0XTeW8hY5cRrUSBx4RR0PsZl7G4Z4D/6XrFZaPNVPOeFJlKFKJP17PeuRe/1Ak48T6Bdc9T550OmljwUx5B9D0nuFwxD1OjrSemKUrEVr76SxirbSFvJekOZzl2eVG8SNnk6go+tb8Ldv3+levnEzbZI09DH7+7FcXYfb3njjK+W4Dw7KcBYoXW99tXZOqAtIM21c2jxPGYLvyijX1s5Kn0fcuRbYUzFM0wOubfEW6awv/+Rut7e/17326uvdjZdukDbYnelzL8PoVHcGE6xtkhPeQU+yLL09naXDiv5sbIGGHLMDnnwa2fLFqd+UO1o7ruqHnn84N+C2kWI3PrndwZMZrCd7yi9668RnEnTzj7NyWQtq0vzLTvcj2guNrDP0In6Oilp/MtIM8ZmtyZV4pmSmcrVuqB8d4az6f3am3nHgaT8zbe4DSNuirXE2gu7fTT3Zzt6KR41KIWzqoco8zKp2jyfzD6uQwTEMLewAnGWky5d0Zung0z75eVHZhMInXxiUpGld9gMQtmHO2LmJ0p3+Gf1tOpXk1BGWj6m3UX8hfLfd7sstwLO0VZhe+BsYBn/lzRF809czdOCUayX1eNfOvSeElF65d/dePg/pXg3h8BBaMBzG5AB0RU4DcqTKwrI68ihKyk59JK255+q+E+VIGPur3/7O67BQnpbQWwGMACNrwXAJfDHfXJWL8jOOVctFpjxY6bpjmaESh0gEb1+BQTDGPGIoFdxCy2Bz53edZbgKGRaDs4Z05b0NmLizw89I4k9hU5C98QlC35AZXV9BCCPtVnTPjVI5xWqySQNHLdw1nE1jnxv45qLnbsLdveZ3pDt4iGEzNgnjXTelJe4alf18/mhyUoM1GLtdjB236ztaN0LlU2wcanbTg9adStPGViPjkMohH52aHievfhHnxHk+80ZtVYlY6dy84dmf+bwleZp18Tb+TtO4M97wjjAtINx+JcLpeRtHp3gzwuMoRXig4sKIJpcaACqthbmZnD8qJO/jxyibqfRy27KABeJ5Bui0n6Gi4vj9cxcfeyTSFAnN0aiNdNCNkvAopMX5ub73xrvp2q2vEJVyUp6ojJSmIodXnCNSGpFTGACeF+rp/2+98WrWVboLMVWBPK8+8Hvs65ThKfn1SwTz2b2rta+x4NS3jb6fxXShtrzxDFLYRt5n0zikpMfqOCSPgXGB9Ry4lNFRrFCv4tjcwOh02QMFK42Re2hwAXSOysKz+Cr3zC/3Cg9hpbWmcMqQsBylJfUG53vfNQV4iJL1nYaBldm1mAq/aehy3htGTy3uLtnXOc3gVRCn4PtmGKqs9E+6Q2BI/fLzioyZXt71tFkv3F2dxoZ7UUT+/IzkmecB0mBiDLprXzlz0bp1xfroFJANzQCpPRsYo7FtrZb37oy3HuwfuiaUd9S5KF3KTZpODtxYoMF/SBrS9LB7+PCATtdMd+PmTcraRomGBdTKsCmo8rxT1lLWeM7OL3ST0GoFlS8ZJbTxU78R9hRj1hP/KPjk07jhAYpVWtJ4kB/vNQxV2I5FmEf5e9zvYj6ykygfeTcyUlNZ1nXloM50w1Heftp172CbsMgaNFmmYS4uZe19D54q4DKhrI/C2/cePeMZmWaoOvIaH0VzDHl1bc+vTEuip5STlLMu+QYIXxdxKJPQKQ75oBCTFn9J07ILbYmRV6E76pRn0xe3IWFgNT15ID2u5/iaQ4ehH9KZNzZXosVZ37LLm7JI2ihI9ZZfenKjknIiKGdWi1Alz4hDat2obU7uzB91Mv/L6adcml/1hekeHex2f/be+90SMmVT4mknwRo+Vo6d+jO2cnuIX6uHyowhLEch+h36bKds99yYY7rWDwcMbKTHsDjt2E33U+hpf8wrybbzBX2OTNGBU0ctLsx2d+/cyUzO66+9El2Z9IOXekd6JyRUG3PgAWnPIvNO8NmupP3WP9QWT0DAE2XlO+u4lEJP5RneabBLHy7HCuFfEsP7/JEb5NLd+KXbiW9cKx1tSBJRtmQAXu2EDHnvVGlKp7eJciEvIAsu8yMtFrCH2HsKRqinTDyhw08z76lf+86WG4/2dg6oWzvo21qe5bM7qW2TD462qfPU00xxSxryZhIkPDqmrjUvRfoEaeakCfLghyk8h3ZyZgx+jmWGYgonPzUoKVL0o1zVOEavYEhmUICrpw4c7Ljjeif1VBWYUzKQP9kUsC0Bj0tgzEf44jvDEUE/p6Pln3WjIuKgscrLlK2z2gYiND7xrBjwzFHT2vlv3bZjq82B0Y89pY5Ph5c4Lq1yydn07Hw3P0s7SVuTT2CCS3k91G7jZ5r1ue2qG5JT+gPnM1fTtpMf2YAo9W12hbeef0UkAwo9mVfYUyrmLe8VprpP028qJCr437zZaNauVJVuEerbLP7UUAWBhpp+Gc06POj8PFn1uCl1wrcGwDDuqBVioPSMrHHKkuOSVDJmpnqF5XEgGooOWasYxOmOrtBo+kpYA27JabKpoWAcdYrMUeBdk+PZlYZzHefSS0vdpN/sGnOdjCMIZdSkUcVD5WlK4pIfFrC0S6OjYCrmfDcaIc76TXhAyVE4Z1ScXYLZIJzk038BhG1GAw9DVMU6h3Fny/qQyvMC6bqRxfUdjrNqtHh0wQsLNKzww6NWrCxTU/DL/D886W6+uJBydfdremDQm6NaUErS7KHMLyyAc2G6m/MYJGjUCJxD0XsWpyOeXjV6zenirJ+cpNeTtUEoT947VeKwvLu2XSvkdLjrHofdEjS6NnWW8E6p+nH9V15+ObvUNnfWUSYPkZ+DbmcLQwOlodG6+IWlnFWZ8qKMFO4oFPI9vziPLB0lTdVWFKvMlvUoF8vEta1WVqc9de3buVZARy9z8LXyAF8iBxYwMqBBUUfL+GjlEafywr/IH5UQhbdHmey6phTZqV3HBVY+y7m+BLHdHVCBrQORd8DeuqCR6ifnxBl6pQ0DQblqMGxYVt0id9YjnP4qCP1VHGc579G6qiLQGLJuWu96xaBSMA2c91U3NKqs99Ww6Gfe8c0IhzunNewsQz9TdkYnIAfRhybrsPee2ideqk0/OiKIWzpNa8JD0mG2+bSuOXU0Rb3VmLPxcGTQrDsaax18+Qs3iasCj+YBm4190Aai3JK+5746G0H5IQ92tlx2YRlEEfIzrrpbfWEdT3zeHSEDdq40gG08LUd1kdP0MQZ7UF6ihOGl8YIPcKe4PHYkeoy85B6d4XptR1oM5re+KUFCp5nt+XYOqmL55I7TNNA46fS4Itcv1hq4Sm84bcHHHFnC+9bQGMZje2xAazDAMjesullXz0Io6enxknB5Kqj0GpR81K0UVlj9xBD9J+2pL8qsMXoXf135B4u4eIik4GdZOmNh+HikrSVMn2QgBFrPbC/KBDKAPg3CC8peZXyIXNmuqidu3/5R9zKGJd3NGLF96PoPHRpReSQfqStJi3Rw2pQJ6TOXVNnwNp76JG/mx/zp5zFHHj0zgVC7SiJtqUYz+tkglrvy4kDLFIWlfrx79yeRnVuvfLlbmpslbQJSZ+SSeO1eyBPzaEdsNp1fUz+nb0CPz1JLuEHHhmfLXxlP+6XMtJDkOU3aaF0bKJutM1Z8AuwZ9AmLKyiiB7ghnUM6YKHdoL7uWVv7J3ocAY1IDRpBfmrskM98mYoOKcabS1fOcgTXCZ1zO3EuL8GfumoeYlThXL6mLKat9Ud9tNU3RbmmHlXWJMGPjExTL+vAcvUdRiZXpc/82ibYYeA2caRN2yUzsnRSj/olLuqnQ2k59Ag6jdUyHs1f8gg/wj+MSkepNTojV/37sB966txiwoZ/coMX3EfODRRmlrwpd3XGbtld8kBDt9LlHTIfIKy6dy6f+lVXjcSwnEGfewySzPF94oHfX/54tkxNq5zP522HnhnIo7w1LMWhMYth+Xdfz4YZem0ZCaQb5bO9q8lph0gtBsBuaH/Js0KXXkgpMjPlrsesLdOSN3EJ5TpHj2waU7+mf/vKBkFFZB06rmGZTOmXFJyODT8BuF2HRUWxZjTI9/YsfGVja4HF4q/gnkfXQJwTU+LvFe2wM60xJziLBo2KMdBbQB6mPu3Ut7Uet7e+ka/k6K9gx5jQsFxcinDPYuQtYODQCUueMi1u/kh7GsPNEVkN5fFJ13RhdE3To8uCaBpLaLFQIAqBqyFrOW3+FxamMlLpF4I89N3RXxu9G6Q7jQG4iNKhHaQR24mBdfPmYhp+jaxZytKvpnj8kmu3XNe2QJ6cXlwEr9elFxe7Fxdncs7mDL20lxZ5h7DN8X6GSuBU/CICuTg3n/xBRmgepyH17NClmy+CZz7loQHqwdUKsKOjCq3p6ZYwhDUg4268RBjowkB1OkqjdAoD2vUwf/ree+FHDrknvj3sKcJqbCvkNtLp1aGEtjwSaG+zu3FjKXj8vuqR60QJl2OLdPYkKSdlTWPAznUMIJXFhBXTSoIxg4FtWdpR8AghxChGk6OV1rx8rxnPbILIvTJUBoSL1VV8WcqAbKo8MnJLPqwHxyofDOB0NBA5G14P46Z+816jgzw6EgD/bPzSGAqkFRw8q2yU2WY8anR5VW50vheH/iq6JuPWGc+5dCQtC8etQ4TXIPd68tBvVVNHSM5D89NoJHHTtIdNS4gcqoQW6d1aX6Q/X9EhrMqyRnRde2THwkPG7f84DY/sj0+jS2r0QoPnFLnR8HRKr/WEbaxffOGF0GQ9vXHjRWRmCd9T5GSxu/lrN9JpzXSXugf8xtMgjYGEH/2Xbpx0amPeSUYy1jc19t1ERzPse+mFzhwsDEg/JdvXZzq55MN1w6odeejI6ix5lk+Hu7vdCB1Ky8rwUcAS0rgFbZZTRiz9Ydgf7O1nFLammNB98E1iwwv4qHEsDaSeOCBIXqLrDINTPlJOySvvzAd6ylFVN42ZfnBED9u4Gk88dlpLh3iGpnF1hzZCnkcaegmCPCnrguhrKRMUiS+4cAptS/tU40Jbz46o+Sqj3jI0AXmnkGsCxUDLtLsy3OMyDC4VAdAYFredf9MrVzzKsXYGMzw3ym7D4aYLaQgeeVZBQmszpZp8+ihv1CXy8e7de93LdGTtmBu1pZkr70Orx5KRRo0Sy09LySSstP4VHXhn0CAjU/jaoZXsGFzSSv4zginToMXZshF3YfmOMCMig2ZntE6op+7NdEbFht/Ng7du3UQvfSEpZ2RUPCQQzptXyotuVPJqmGwSc+PFUStj81Btsb9sIkUPKN8xiEjTkTffe+zQbvLMO688+8tmPLDnAG3oNn2fzUOTkUOX8ihbpmNbDH3eO9po+ngknFxKPNkonYY3nLTir6yHVsvAK2nr51KhlIPxkdl83Yuf4Q7hv8thMn0sZQSJUak9M0Mdh+dWPVmk0e9yH51+dnyt956N7UDIFAamo75lUBIGjNGI4LNO2V4cuWTnpPgbesm3I6vWK+mTjtBKfsRj2+RGRtsOIccNeZS3eHvIuL+dQBLVaLeO+FaOSXee8DNkgW0XbynPKlN0DZ2m6jBKO++gwwEmB9uM7+xqrV0fz/nPHr/lvhDpa+WQZPyZvgMRXnvXOqeph+Rb8Jg9CbSs5IUyNfat7/zd1zM6mZ4lobI2EGLcYJORBofo7SGAUJHoE3DNmxVO5KfutCYznhMY4qxkEpHYGEZUEhvMWP969IwxjJo1I0TxI665Ao+XnJ1JqUQY0pBTKAo4aahUZZhGn6OSFlfRxg0PMQZ70N/Bq6bYkkp/78+GiCY9ZKn4fafhJr02/oL4NzUsMW7EHSUELY5YLi291B083MbwWupmaVg9l07loLI5QVlMUngeA2FbljMrHcFzoTgWTmvoU4FUsNBhpXakUcVGOWaE0LNCXRvqSFqHv6OnN5YWY8TN+8lJYHtnK9PjC4svZKpeA3gCg1zaVfu2iTdv3OA9lUgDEDq8urttHgXrjkQ6bt30rBsW5D00wh/TnJ2lwcVPQZS1nvNn5fCoITfTaPTlezO8M28LTpvTmVjws5oYjAs4lbijr7rFGQ1kzAuFEzotLdfduMj9p3fu4TXRLX1hgbTlg0EwZuBfKivKaAzaLerVBw9SqW7cvBE63YizvrGBEvKMR5QlSjO92ChZFGgE5AyjSJyUdcroEP7YiYB3L2A8kxdlSnmzN6txp4J5FJQhKmxwUKEO68Bv649KxGmUSBhJpkfZ14scmm2Fhs8lR5Y7ZYUcquAM79RqduKRbsl1azgkp4iJLMuP/qq8alhauctAM63J7sD1zlE8vULA38pfcUsJCWMo63TQcNZFw0lXZgOgxQPONfSdbpJWTyVQwbuhKM92QODfDB3SfBEH3NLkGp4JOh3is35Z1/WvUWDqsXiAWzT0jkBbT195xc09L+N7iuzNp+NgvfDMPQ27BjbKGkIalRpZAwO258Hezm7VK7Jiw2Na5sf0VZKOqOKdOiL42cmFefPgLvUR5Br652qjjJ1H8+EpACKUisqDuq3KWYCiGKe5p5F3VNdXdlzUWwFo0KANq8Fkw2UY9YC4Y9z5Ix+Wp2WV8iK6tMcpR1TGXiyIIy+MzdWhHu94Z+1yetXnmnqjQ5Kyb+Gr7AVRRf0ql3VTLm/q0nabV37zj0fpLZwVSJ72uZJ2Aw/hK4OIe4nv6eCuc/A+aSc8/KVtqijECe2tM+H7Y8qUVLxP7OKdTBo2LrMhlOzVSG8ZIvfu3UHGXks5px0Tf+jwqjNmpdf8cqaiPYG8smukP2kZGJwJx883tqONv+Yv419Ez0wKN/I/0+vBQRx1IVcNFfW2derevR8hwxs5yH2Bzm4MDcKFJjCGnKKmzyn5B+8Rxk0MSQ0OjTX89BdiGCGT1o3oANyphmhkDBmPvFFvvBo/+kEDxriUiziQFedCNOxPsI72NBzFoYFKOGopYc0X4dE37RxM/YoG9A85SH1u6XBt4UzE98bXL1PN6Qgpk5WPAYBSquSDdUJGxMjm1k0oniNpO6QRGf7jJomjadOe1dd2OPzQSvSCZZT0i16CAKRr+Rwrm2VQtjyWPIYznbvlo0x08QOXgwzIqUuqYlCCtg5YL2Mv1o+KPrOsyUkS5T9Q+W26vwA6ElN5qfWn7us4IL2q17wxvkYPYJtge6a/gzrqauEnP/lJ9OFcb1ialO1R6o20gyQ8F1/vJMy8HyYPym3pVO9tx1KOyNTY3/zf/L3XJ2noNVyKG1HVBKSRMa0wDyHAEq4Fs9U4lUHk9KFK2zCVVfiWgprOcPJsjCG/kDHHc4xA3plf18F5dpazzJmmMTN9Qcm4NM4SrbHjKA5xzbtmkvS4DmxqbqqbR1mbXf0GlVwPyqf8ShiqotdzxMZwApesk7NcLXS8HDFU2DMkTmMZP/K7sbmTkTc9jjxA2QqiYemIJQWw6BrAxdluAuXjodAWQBTFDHQ62kaaKh2nFFX2Mss1WHsaQNLGT1JVBnSyUkj2FF04PEpV9pgBi0lF4AHeX6CRn5xzJyqNNulvYVBl49Kc6+wUfMoEHMcYFh5zoMJwJLIGOciEGQMU2pqC1RtjALocPXDdjoohZWJ4CxecKpuDbRpscPulh3k3ONnLStgakRNXzP1ce4BfVkqnbaYn3ER0kq87KGgxzLyXZgxHvx6yAN9y2Prmet63sndkXeNkHz83TSmrX3z5JoZvnW7w4fJyeOrhuxr3fm89hkY/dZFqhYJ2PYzfw5fC6KTeWHIEXPA+X0WwIlArzJd3jkC0dSdWRktHWZnAKs/ucHgyJh7i1WiClVvDC1lGZp3mVZ5lU3qElFUVBjl0JIOr+RyjUXVa1intMtw8FseOFnhxjlw2MLwVvL4IVRU84SI7qknotyxIt4UXml/JH9Wkx1mGaAszSn3Yg1c10ri5uZu8hx7444ieafs9XBtAR6KNa76sv3PogXQeMW4c9dTQNK60uoFngatfqbhFA+oucfP/67/+692tW6+Q9glhFsuwfOhRJ9pkxnUkvXhh/fBLRNMYlSmfiBEdXRtNHpx2WiD9SeuLnQSeZ8an0T2Wmxt9nAJDhimXl2+93H3p177Y3Vy6Aa3T0LbYLS5RZ8ArzdZ1dcIUeai8WN7kx3LFX7o8cDjG6Txp0GDor0HuQvl8fcOyNE1lBFrUdQHyYjmpofJHmbTGtK3zk/b66kUvXwlHPA1bf8o6OKwbdtQMEBkgTaXaYk9JU08LuDd5Lpa9aWl8pM7Au4TnH5c0TkVXu/JOGenD6ZeOogUgyvj17yNL504dU0jUxcomcmk6Bh8yTGxnjRodLpC27YCbu5xTkAf9i/4qiETe2GjjqJOyWJmEfbn6UYXXbn2ZcpmNYZlKGoIbSFd5xUlq72dbYk+z3kFnnw65zLMwIv3gPYSX8vQMPWNnS72TrBNOHuhlTMtG5yiTnXs73/fv3Ysec4nQHB1x8agjYyxSfoduGAkNpgzPqLOnh7tZi+hHHE48Xo/wVabQ4AgW5bNLGDs8tTkMXQGthrFdV2+4fjHrg7Om2fjqk4fdQ95l9JHrwGFMOiu0u8vVXdD5Rr92AeGJ72j9zt52wqYTzfs98e3iDtDt4nT6OGkWTtucSpN76rA0tHcas2fe42fdh8u5Wo/UQXbonJGiGlJf0U3Ue5dRUWUiA5n49Ep5j476rX2nyPVE1ixLeDF6poEMDY5KcsUzy0lOafPlNMRRp4hieVGG6WIol/hoQ7gvwdpGsHRiJ/od9KdE0rY4OXSmCRzIpXbCRL68p1GJ/iIPthjBH1nSGV57rJcxy0taKaN9jVy/SW454SdHpMxv4tPaKBwY11KmXYEtgf7Rz/AffPBBdPDi0hK8wmYwr4IojCHNpGW8yDmOzCdfypPg0qH6ChxlZFlRNs6Yjf3N/+TvvS6OqjQgcWTHzOuUWtjmugaVtIZkGZUIeBqeMiqrcpMBuKflrzHpWrj58bludsERq3MlGJoBCzv6VD8LEyfR5s3CL+NUZU2DBV4NJoVnxEoNTY6uOaTru8RM5iWnUlAQzFN6GPRsjVPXgghlwpbg1S7zSt9/GtGmJ8Oj5Mjr1vpmRpnGNRqJq79T4TdeupnK4UjXzGztOkwcKu3JQ4wvJN1GrZRuGQAqKgjCQNTgK+PGn9k72j9AGMajBOSxjbPN/fgEBgYS51E7e1ub8NbPRtE4YlgabmNjDTQlSI4qec5URqh4J537+7vZKKMNWUZgOZ5IWeZZ7hqGVaGidHp5cJTPxkg+U9tRBCguZCINO+XkZoooK9/3OEvQ67kZqJUnR5zLGN5F+aSzxL351jCUX2coStejba+s5SxNp1XTqEJ8raMUP/zb2cHSOM3olkrCIzPu/RSFjKKLpraIiasc2EMW/HKGje321gbpYOhz79d8VCwx60yLfOWkKzkDTumvKb0ah1Fc5bnFqKxaRi4h0RhVzjPdamzu7bQ5RTvpmWd+oYfnrE+Sz6IFX0uz9SZVVK59NV6l4ciUdejcCc0YEDTSlC2fm591JOHF4h90tbgqKuW/PYcGDC957b2OZJM/G6s0/iNnneeTGkWlJH6voRvhbRvHTh4ep9OgMeIIeKUlL1zfivJ3ugl8MTx5dmThxo0vZnrGHu8777xDmd5I3dBYm8Y4tWETS6au6B05o+LorfI+1dMwAT+gPPmPzPBe/DHoMOasXyrxGHXioczUJeZBHC/fuNF94cYLGIGLcib133I942d5yGPLwvjTGNAayXYUnEKr3bYYo3akgxOZQJ5nF2YxuGfJN3pRHYGhCYsSXlwKiryQvZaF/Auv4VnqJc56b9m2MHas00NSxhOiLzN+Nkgu1tfwqtHnKmtlVnzcWdjxDxivf2zlrh7Qz+n60MBfJaUk+WwEw5aceZ81Y4fISUYKTJdMWucjixW+nPnjwtXlR3r5GDmk5xD9abCEALjvHxMvssSNP/knvQUtHWNVPtLuqGD0STDww4g7d253r73yGh3YaTRNnweVsgWTa4KeA16mJyQ9FEXj1YAfvatGt86qTF5sM/s8pd8YxDoo1p/0HWyZRu+pXSTBUbble3fSrrxMJ8d1xkcOEKAj99E7fjEncZ0ZOFGLQUd265Ib31EOJ/0SBAKGZ45KHx/TJqBzS/8XHUU2MiO9+DdDU/xekw/8pFP8Fe4hdVMDT+MQvY9rBkhGSwnv9XwUEp5QFuIzXKbrvVLXk9aQS0rtOWlgoFv3JZQ23KuaOrNKOItKO8D662bBGdpz10rKz0mMPPlJsHKE1aDU8HO8UBcehQnSn7HY5J2WGIcBqHykLSnavEau8mxU8IC40rE9tn3C/ww7Jfq36mCFNbp5QzbpIGsvlR4wL+oApcwfaVIHq80RLCeM1VN3n3MPP5z+t5xdehi6Eg8QBwTly3KEbW2K7Z+zShIh79+//V46wc7SzECLy3VM1jzYPqn/5IJHtZU9U0a08mRqgp321FvwpVzkBTo3m3cyDI5AabA4qrWrEen3eUHoyJ2KPiNe+xayglAI+MPIooHpDwf1CBEX989O0ZNH6WoA+J1oj86x0U8c4uezSUYO88RTRMkUFwuncFCijgJUo4zgwPSs/yIUuj4NbjszLpUpNImuz3J/386WKsPGCmZBOtrh+jCEzoBcsx4ha9Y8XJzCQ/ANa6Pm96Wd+rVBnaOxCPow0lHFg+6lG0sxtBQs12DtH+xm27/pWakcBlf5aOSpCJ0KtcBEEN4SxhETBSw8GKFnQQPlqLDrNiIWCHyOrEBIXHrgJ8BsrMayCUI6Trqt1TWCVW9KxSHe8JbrPgasRlimlkgzh7dTtkcnO/VNWAwB83K0v50d6iqR9JiIT4vRnUCTFf1gv75dfRYc5BMFag/7pEPRHGxHEehXysXyLSUT/qfsS0hdy6PcuRN+zt4VeTff8sBG+ugE+oh/9yd3uuWf3keuMEDmHT2a74+S0QjvlRh0OpLsMSz2CFdX7pOXKlfl0woXI98p7/GRGDHKkj2sTI+6BnCCSutIZPA9xCghv+BVwTgVU+t5hGgY61Z4qyJwCmViWiWBgeN6hz5NAqRs/MCAcuO35CfG3JSSVil8UGjih1CrGKVLYyCGaeIqr96XC2b8So7L2LCcvXdEzdFDRzj1896lClb0fHsfIydTHtAmqsKJMUQ8e9YKmpu52nuSGKSjKDgiWTvBS441snyv4nLBduSHBsc9Q+6wDn/6+HZEU6fMMuUdGaV8KSJ0hD3qEfBP0+C/361h8L/x2pfBv5DOUkZPlGHSUC7VAdImMukSl8am68KVBafqstyAdB05nHcdshvdrLv4u3HL8hilGDwqyhod3eKwBrS3FYfORhzuunGAtLddt3syMGDVC56WkO/2QvckyJwm1xD1uZaSTIeffmrUkwhm0I+WV5a12KhQcc4csRCfBie45ak77z1+zPKywXQdtcbqgiOl8N+su/bzVHEg/5Ib3RZmKM8awr1BaBkqy+oweOhsg4BXyif8wpDS8DB6PZd8W3ZOJ40e26DZQBERL0LUQABxLE/pUaOZost0AnoKPEqH70mFH/RLN5BGFR/bApfQOFUYXeeMjyFTyAJP8gK9k3X65FcdpCw3mpOQ/2N40PzhJ/3NQIY4rnZcPb3gqLv9we3u5S/eIF3bAVOAEm40Qgc/n3u+8Jh8J+/+D+/Kqac8tSNtAvnXTwYarSLjuKoXtbmlyTWIFkJ9qtN41j3KznQI6+eNl+/cic52mY+y6xFmHvdztFffjlbnWq7BYzqWiW0hzyPgnyAxdx87aj6lDsjIF2G4M39VR5ytqvxJprywgMy39wb3WgfZ54Yr6ZnXpAt/E9FwVbA+N0NEqI4Af9RRkuvT4Z/xfRZtH1+arOMJZH5Mi598s1bWZwo1ChPNUJETP73s3gV1DU1pNzdKvvWfkAcRKeK421xjUkAfgrtks/hRYAe6+VUaAQmA3vibaJ+38KGn13dmJLylnjtjKz1ikYcZjKK8rI9mPLMI4XW9T2peQaNMiddBoQzwEMey9jkzkA6UKAt9fTYd23b3dmS0Erx0u6O73OVtWWjk2z5pc+yiS99770+7haXFzMLYOU9HJTRAT58/aU63xfWksQPw5yo/tGusv4ZMWw+Ybwcbxr751/56DMv6QopHf2gwaGCQmYd9j4PG3xPxU0nhagrGBoobjbuF+bl85mkBY9LRSUewLGS/35tGBCKk08zl9H8yK/fsvFWFgDHiBBT0jCSkIUYJ+/Hl+KuMS3FbVgkH8xQ6C8ES0ZquCpsoAfEnjIaNaQH/f7r+rUfPLMsT+55gMHiICJLJZLGYTGYmq7KrSzWFnoE8Y43hsWcsYyAIgjCQJQu6EAwLsGwDvhT8KXzrD+BvMgZmgBEwc6ELXfShqquzs7OzWUwegowzj+H/77/eh8xuyfuNJ57TPqy19tprr7322vuhWHZ6PVLM3lljap58KhQSf90zUnmvX3k3Vj+dt0psvsnOiNLu9b7AUwZJ+UaVLSr5GW3NxqJTvs7zUpcFhkkT/3WUWeVSyOvPubNVS4stXjxX7pYGOxlWAWsdBRZThNscJ1vU6+Xg5UHL0MFRuDZVHhx1koeL75bz+0OLt7ZceUswpbPOiHc+gj/10xX6wQN8g+fArmNiCWVNRR9f44Fjp8GjjPqywDSEUDTPCZct/mXJP//Cj69GSc31a2Un7uvzV8GD5SsKkryWsUb62g2F+PsI18Pjl6Wxr7VQlGaxWbqxFGSgQ2nZDaz1z8uzWjGF1K3OeXXY17tIy6JO6TBVSKB1ChWPsm4T2Dk0lNfv4H1Riz38IUYRasgtPNBIZ7edOsYXoVxeBd+NYDUgMnVbKxvGzXvHSlN+CXz2WOBY9uTRI9Gmwx+hMcJn0xY21+vRqYd0HGujHj62mvl6lUvX6dLCzwSZjoZlL4jkb/x/xtJKXK8j5zkrz7VBD3/jmSXgTiCd76NTFpXHZ8vm8vYINcgbege/TTBg9b6LWKy4S7Mjc8iTbr0RhYBf7W9+86cZGDzpBurq5dGTR+ULe5FSCPCR/AmMwVM5Bp6B8frIg1THdKhR3G6kTe1F6Wfx5IJyETr56ALlzte9VCcsa9lTp53+O13evXrdbYIq/+CX9q1sbi3TeSTkrEZbWQnoZaRfP0pNfq2/yBptxgDCykCpNOmBPOnUWw6fa+wMTQ70tqxjJ/KGfLVwztQ8frwwf5oCTLtNneZ+a2CyWIHPPNoowyvXnWlqiY7AWf4cPsGGkNfJy2Xgwttokji9V8ZG5ZYmv1EOvF1jyGuuuxhTPfXdium8K1ESanHKM9l45E6erdJUYhfBJL9V2VNFjTf/8i7nvNcvCR9npKbcS2R7orx+f5ZTrkMHFkqd7e+++d1y/+69ysqx6iZitdoESG5AdVGU8noNo1QNrh+P4c1G7X3OuhbIzdOcnNNNb9KTuQbCfZ6T2Sf0UC/8LLvd0PGL5d692x1wBOwcUSpf6V9Smxfib6yVPRSVvFo42ZP23AEX2qkPBh1W4mXxhTC7HXShSviFcWAnvFMLVONr98kGnXNUHoR96/4CL6UqMGWhH4VQf1x8Pcu7j8fIwSqyaQdaqRelurPnOWbaGk74uJl/eO/5hyNyISdZFFbtDVzaULKInpDBY+R5ByDy2LBFeovCNsqQdjihcCSP5hdYex9eIOvXQ/z8m5CztoS/p01NHgGuh3woeLUObmEqq9s3PKNNpO+iRbm3ewoc17a35t0+KP2l/pRl0hfzqlxSMvNulMrJU/pVZnQWp4jkL4CLN1/3SjtIP7kaAeh8f/ntX0SpvNMdCLZDv3VA1rA5W4Ve+fF2M0ubMgHZqf/0a+q+siZPla9/wKvbf/Qf/JOH5yevu3KSklTrQJDptGYykshZVSCf1dWXr2aEThgmI4szdgnOXLNosE4WJg7iEA+RTEfht47Ukt97K6cipIpuIncFevNLeqbsIGklubn7MloIhRm2I5jdG4Ex+hhEUE6q8AZRnRSkNehuzQHmEtjIFWOMsOy3NjUC0KWjK8EC14eAkCG+rSE0ujJEyjhM52aKC6O3pPw7Pz9c9m/cWo6i/BhlWpjjXaeqQpOtKFC1hMAg6W7t3eh0uilM03bN5H06wFv7XYHe6bscLCLriESD548DQoIQLra26YbsSX6xddHtZWzmrAyrudFLh0WZAcs7dHr3JorZfhocYRrc0CZlJ1E7AucKtYBeoZ77dh7mD3OPYtRYejK3CJ9urOzMO0rqLJAJlK2AwIoQLlKEs1NI2vuVJ/AaoaD+a8GMsnp4+KxKMl9Hnbpvet+7d7+jqgpl9ZMDVfkgvXj2rHV18PJlaEFZVs/BMRFYeAhWn12zaXFXmteaFEGENpQmGRUmF6okbSCw4AvnjsrhAmB/vcnhHhS5f8vKi79fW+gWSSZe3lfVCY1Z8doecox1ffit08EBgNJGiRilD1Wx4cRrG9wcH2Db3AtVuBI0ao1bHPzlHl3Lv3nfTjrvW6+5t2DAiHmNN/U91r8qanlXoZ4D7a9FSTWNzdqsg/LcBvUU+ePwns96vsqAQx7vLwwcWLEG36MMao5fPEu9vQt7sFK967PVd471mJXFV3iOX7xYfvrZvaZ/8vhJBifvl5NueG8QMYqrLykZyOAZVgD4wkoHIbh22UEDgIrx68C/W6EvqC9+aqaTlA8P8kTe9qKzQK60Cxwtl7UhmRqUmY66SHr8a4sp0/Tq4SzP3thP8tymyGMBx6vJqAoNGSu/1l/inmVgtRVlUadbeRge1ETwXiIVanty2u+VciSdcnzgwWflprPdDBjSBurvmXfi9V3qEA5o9iZ8STXUjoceuCIh8RKtMsPzkTT4BYx4MNfh5Xawm85Hp7fT1i+POdC81sfcsQDXz9BgLa/J46bTqbYdJFJgpFzZmLkDUD903FhELrPmJZpel5tKMpdRYSpc3ooQsPE2AMvjfbQxQOSa5QZT4leKJfH07TffLA/uPuhMR+kDJj1GYcsRuOZaAfJeFRK3/qORc/LttRkN8TaWYm9SrDKp6q3z5IcYZm7I9sqV8ESPyyzXXovLz31ZvvvLb/qlsLt3Ph3XjLw32HhvEJF+pvVPGdNeU6R0zT/lFe/g30Wuazs2LZxCur1OB4nXO+iy3yZ62f3h8h4ZlP43mubIo1zn2dXcW5TKGn/pUgZkwe1q4Eh3FLlKL+D6YbV75O6mr2BUYiFO6W2Dvrbn881bqVtWRFZ3n4Q2+J8t6RInz8jsyTN9Wa6v73l/bQxXaQt2IiEvxet2drmmlJLlnY0KBdQBGJzLe+iSevNMvakT8T7QJ3TR31BG9RNtE+oO3wfm1AoC94zHWsOJJk4V5shLecF15Ev6qvAt+WZLJH1StwHC080PFOGZLW5u8pN//iJjlFJXNvzBUSN5VIlVLhiwkZnY3FMeweDrUmbEioACmn+u0+90S6vEkW/1h8BClv3+8d9UH/EFOpZMRq4CFrzkPXLLtTKVLd/gKkLodb16zaXI0OgoG13DTLVFydt/7x/+rx9ywOVIO4yfjtEelIAmOHLGlLVqpBJ3O/K32nev0zu2s+nm2OmsuwEuhCh1AaodYPJsBZVqEcaA1QnIL4d3rHOmvYzIO5WUjo6lhYJZbXvoFGZOOkTU6trAQuxNg61imVIom2DvMckaxFN+kg8+OFta09/eTazmrYH2e5oYLQwLAMx0eHzYKbR1ytq/bje0u788P3geHOz/aOpRgwtxQ76Wi3ETHeEtbnC2Aa08vX/37v2yv5vK3dtv58kXxqisbgi5HwvbFGgBhOlx8fiNDe6jbLxIh6xi+V6iOCtJR5ihoQZhFMSfoqO85In+iASXGeVwPm6bqnBAaxGSfeNUgewZ3jrJwIqmKUfwlQNGAttppH1PkHg9p47wev5y5JcLvkLj4Hy5lvLTKOgHTw66d+XujSt5fiUw2yvzjuqKgnHU7XG20ujA9uLFYfFW3GHSwJsAhjeFuFZvfBakWKyu7eY+7+CgLnV0hQ1QcoQ3vsC7OYNeYyZccFRIn8PINy9SqAbXAVPdCjZKRKm9CcN2OeWZfOWZ/Mpx6JGAzKaq0Lvp8HLhiiqkfptmw9M5Jo+5FspjCdKrV/djcZj21bd55vrHiqV/Blr2vyuNNs+aNs8bL4dQ5T/tEpzq3Sj6IvgePn9ehX5WYI/FeFatwzX0CB3hy8H/5dnzCDpTKOqGf3L4xfugysqvTT9+PF8+unP3dsp5vTx//izw7NQaLa/KlNKZzMr1Jn+AaxvwyAN/CUMfdNKRc+2xN6unhDaB//pEJz+87BBYUg1YPE/hy/XQwFZRoXrfVzAn/UzRSzeLD/q8OJN94ONHNorwxbtZUMOVRLzXUU7H9QgN3g7NUo6664Gn8hz9DW4phKy6YDzLezsskFVrHak99WZQoENHu3Wzbu/BtRWmb5xNPKHpe+GvsfPD6aFR4fi7tEyM/CN3pukMH+rgxPG+/JNOBw7dK7Zp1VHOLkXC1+otla+/KQ9HwW5+jUea55e2XMukHJpG2fPeUdeOnNftWaajdQwcK32aQ+TUjWs3ms93USzvf2HjcduT6cDXPO1wAtYgN8AOnXM1ZamTnAiEnK+t+Y81I8+mD5QOScTtHdirVMCB/Mj11sgV+FBOtnYu6nphOLYXOfTtt3+ZAdtBt4izv6+2qwgDwjEMTBs3IlGb6lgERape9UzGr6uR+0WgvORjbDu7Gzko2hS4ne28S//LYs5yejXKUa3nfPjDf92wPjDWlzhnMp77B195g/QuKHPknT2XWUD5iVJGsTaFsTu8oGfTT/zuoBLepvTWwpqDfkFpdt7N4UMdVYK5Q0Vm3/K99MBs0a2v3/ia0vXAmy439IzsM1jtzID6WwfeH2fwtIrCkbvRBcAZGEMbs2/4h7JX9wz1lDxnrQYeHb6Uk/RtSwbh6EYZTr1tlgMlDVe3zfoUPq8ZxK7tpRUvjxCnz/QjbW/hD9cWB2s/5IBitZ+32lSv8gCfYbDAQKkNb2/PooAMIOUHVOWkbxUpwJpVVCfkphwfZdBOh/Bxkn6AQTpg5QBD24VnSa/MS/Q2lVn5rssc3ge3/pvFuFbMPNv+R//knz4M1kWoq4GbpPC2kjHm1TDfbhQWUzK2EjFlY19F1os9G4pSVDANvKJUEqz8A5vL4NTC5kiFhdH5Ze6apkqHpXHv7++PchnGYUo1jddGk7CVBggXi2xkmGyaTzt1VM/95lQB0444GmaJlEBxIXSEQCaHvOdTl/swXYnWt5O3mDo9DZYAFzAg68idG7eXqzfGAd9Um707b9z4ZDmKwtNptyh1XZ0cHDG0fchIGERHCRapINKOytdXZkUdE3XKTn7SFP7Q9NT0Xyq3q2rbiYQeRu2pUh0SGNq5pe7Oksfh4YvGszErugxjJknIZvW5TyJKox6uhhlhWkfgxB2mTuTcs8SsDYCw8th1LXo5lHHxfqayWVN80rJS1NRM4YzSmPimeerr2cYxDQSfubAYhLKiQ27+/ALPfJtUw4qQvhxhm9augwSnAQe4S58ZPaTTninKZ8+eLJ9+ciOx7HkYxT5CSSXiMwKvw4CQroI4+ZRNM1rcSqdmlFZ6wzPPN8i6Ck7w0Tm5DmRWOYavDY6UJawKJSXAo3kaWkmTRNrCPA8tN3mXrs4aL1rjylxT1uv7uknTkLO8PrafZvzhWhtBk3U6fA3t3HOUD3JfPEKD1XpRevhtlMpEyxE81I/nOvP8aS+FM2VcRKF3Nj19HLqru2fPDj4offDC53tpH2CjBA0fwjk5RbCB/nrkCEFsFatAEVIuq5X6PonCdTvCDk1OTg4jHyiZo/QVr/xW/OVNmTaoW62zypTP27OT+ouDD7y2BrOpMmu//Ah7xJHO0cFxyqQQIZH2Zn/Wa/g08dGN1TbFb8pXnUMbZ8hNneSdwQFYSs/c5/8MQNa2FrqwTpCVaJzf6np0TtkFf+J12huf5tpReZV87WWbW5kO/6GvPFvby/Iu6XGDNtZPvQUuOO5ncFALRTqATsPpoPWqg1TKSj6FT74f604QK8XVeviaLzzQKitSd6xo4uZHycJrBuD8u7bNnabRsVQ3TXPb0CUZ4n9Pu0djnzrIynSWoSUFtqwdPFYZ5MznEl+n62neTdt6yTuKEC0qz4cnMoh4e1FfVoT73e9+t3zx4H73XaVBTNFJG1xafvoa8ocySbQ5EiuKwBy9jzLWfjBw8rPujgPelQ5J41x9czCGu7y7rY28Ux/8KslMPtosymYKA3H6xevLN1F+zQR8+eX9toFa1hl9yKqiC/GUoZw8U33NP//023vtp5N/4LMvI+t9aZZklQOJczXKCOUul0nLAhq8c10rXODCGmDsETrZ7UV/Uqti8Og5cbdTDp9OW9gVjvBAPxmZ/qGLYymhed5Fu+sRIo5ybNCvximdUx49hxWTArx3PefQubs3XLnWOPmrvKiCqRzMif/5dqeuI3lLb3zcxagaS66r0OYt3EapVD54SsrWG+tzd0Xw0xZqMdT+RjH01bzk0JidaQgdKFkNb0ax80lLcmGVf2bz/lbYRO9+ugyFYE+89SD70LHtwjMJ/K0zSfh+Kq24VAvOqWm585BtUFZ+dIZauvPOLAOdA1yPMoi3r6XdKuxyod9tWcmqym1gastPXJmVf1Nm21jiMUbJ07muXOGvLjBKedv/4f/+P3pISQAUBvGdaXuDWVlly5trVjTuRhjtRvnb260yaJug62FA8/k6auPpNm6sARjCIucuDIB0AAMQH0n+MmPZu548k9+1m1UkHfv7uwFu5ugJRKbxkChYBmEtuQHBk2fOyhEQmuVL8KTEVNVBWkxSybmVvEkTABuXoHYtbpkuDUU8VgsNfCewGA0QZu/evqvFkS8cszvcdDg2TT86OKpSrJJsCB1SLEcvz5ejo8NaPm1roUDT+c5nNu0+f5OOk7/kSSC5SBGa1vsyNYFqsZAOci9K9xUjgeRzflYM+9xKZqPgfq4p9y+j3Na3LDT2lReWUPt1yPP1qQ26z7sw4FqYoBbKYNhOhGsCemREghYWsfh/EUF8lryd4YN5nTTk0jJl2zeQMs1ZOClaT8hFSOqFRqFE983xXocY+mZkzt2h5afuaoGKUNX5dWQdvsJDlGW+v4R8V7lFmOCK5LScH43fnoVMd+7+pJ2Ib7gS2CmszA5WCoK6TAXX4ibY4BYrGADhiS4aK2n9C2XwgkMDhlvyQ+NusRWYfd8eU4EdrvLQeBO1aVf/rx8rlm20fZazziHvTI8q0krNoyg8dgnwZQnlNp8emzxzSP/x+cCHBkIHLQniCN4Rbok4+Xkc+CqYAJpQC1/SjXI8CgrEkqT5rMqKPUG9Z5l8/ORxlTV0OHqJ/qdtr8rgA7u/u1964Ddf4OLLCFZyxWjeKmkj565MDVCmwlpW8q9CmHbGSq1944lPP7U6PIOY1GuP1KO6WfFay13xNeB4k7bgul/eOT5KO5ttvbiLUN61ZWXqqK5/GCiGv8CkrlKO2RmDXuURxr6jzqqTag4fhcfCAmggrHWh7ZuuszXYuOYgeeot1yuvK7e/4OdZ+c8vz0vXxAG7e3ykbvj7ekY5DcNFSR85a5CzbmnjmBX9F1WgdfasSWTAOsWore7e2m3b8Jy/a15V+TRoLSzyKFzJ03X4NRogrsAaCeJs+Drn8nVedEFmjvS7oUf6hLQ9ssYgUb3r1HydaBaVKJSsmvaIfghaZTLvKDF8j1vPob9fP9mZg9uOaTizGa5Hpwz9w/6des1hoch1ci7srU5XPt5L/W2HXt98+033SsU3664lYc8qh/1qGYUxPGBRqsAyCR9KkKOWqpz79bIohdYVUObAA340QEf0cIyf7SghZlEYVkxR9itl4bvyUuJZWCkfO4x8983vOiB6+PDh8mnq7ZjbxpIBVuLVCqn+WiF46k365QwWwAS+q7OArLtUgDlwUSLVtRSFO309PLxjo0Mr77tdTuS4hWdhmdK+9JF3z+RGykgePdAdB4THzX4Qsaq1m43nfae9HYnT/MnyXPCFhLqj73MvzuwnOUpbaZyb6/JJndM9bH1GfuZf4RIvLSI0IKOjVEame6L5DW+OkglvGjk4pRNaV40zMwJoW1lv9g3PuNcO0le7l04fp01XycKv7RUnWFjT1e49MuDXximmyWcNYtdVS+1pB3nVAUPirHqOARtFHF6FOXTodHv4aBZh5hCvcnz6BdPelSkfrKvJ90dyBF4GaYcZYKPJ48fPutWQQfz1HR/rmDaCMu23k9Y2Z4UhgfvgyuPJZtZR5P3MduKjFFlcInv+xb/4Lx7yYSLMLc3XgQeFqdQgsUf5i+DdDaPaqkYFWyHWivIvmjgiCPZk4rPHeul7zlUg0+EIVlNqqBrhJ1GU7BN368btdiCUSRbKrl6FCGDZ0pNXkQrAFDlhfa+D9x3fD/chaN87INybeVZOd41bEUGanKXDKM6rRaf5sSSomORSRSRxMMBROigd0cUWs/pOO5su6AnsfMH46xihS0vRZX149yZKQmi2dzXvolSastdAL1j3wkQsEq9fjyLhu7gVgIUp6ZM/xqhw0Pm/ebN5NkxrwQ9EA3F+6fzevFpsb6BBm9KdBSUpJ2Wytpqau753q5+AvJyOFHVqnYmAv7QTBTQEGAGfziKMj8XljLY2M1cRFX7p1E42uwTIZ29vv4L0XfghtV8y853SZgpgzlXukmfLNKIMLSwkwmvKYFk6tT/i1kU7DI3KlkM6T8r51Uum9C12wszJI7RFB+b9d1F8bU3jLOyGBvgXTWvRUG7oKeHoXvhhOkqNoYtT0Bw/AzD4d3Ck3kuPBK/gnh+lqKPx5A0WUz8mdDpy9Bd6N24OeFPiVuHu2Yfp7UIwaRwozE3EAq3CvpY9QJWvHGveDvdVOHI2IFuVK8H7Wg3F3cSZbUpgMeW7zovUMX6LwM7PQhf7iHofVAK36fVRwE+i5MsfbJQTvo3C7Cm7Hx7GNWOJn1XcOtNwReKjs6CzMCW+WokJSe3Lt36PDkynv+2+lerA2rQr6RArb9RlDoKt+AfmANLOzkcIwHSeNvqq005DA+/fG+ykHetE0KD7oKZtdOCR/ChpdlzoJ+JCg1wuu4GVb7PpyvpfHupo1Gewy7mKY36BaOo2+fhYgWkl37hm8ZpxWuIkP3Rsej/wokXSeGGvTgx/qVNdeEM5Ey/RB9eg0nPqr/WNnz3NX9N4l2PZMszXZs2CDO+XL/OUbC6s1bYmHXg++k0qZ2D8EEL492dvllcXr2vhX3kYH+0G/txNPKBs8qhfbeuXpVV+6nCsTawaZnQ6tclosbf5xGwa5tXtvN9Nu7qUc57xI+UGYeX+4EGepW9xjjajSw/j5DotOnDtXE7/5FN8aZuULEq1emD9MpNh2m83iiS5a1srX9756vPP089FgQqPUvTIJH7Y+rn50hmLXpTG1M9Y7kzHGogkbtLZTQI9u2I9OMhb/XMPszBmZ8cgeRTJyowcfNB8ixrf492pa7KJQne5cp3R5fHvf9+B5pdf3e/KXf0rpZkvpMWtrIH6aHKRj+NuymIECXmaJ5jJ/63KcoMoKlDawaYbrEqk7MrExM11/SKLy+ZIbVIwDQp9bEMLRmvuIbVUghtdkl+K7jt00ufZX9ZzMOQvNAr+17X/4JgHVU5zlCdbfmBUZgph1KqSXsMSroyS04H98XJukeDbyCrtQB9ANoU/7edIF6nVue0qmejL/HKvrMri5PZBJuasfdc6n7PBEWVQeY2TI5pa8hoeHJ5KvjXroZo4w/vkC7HDAGEG0cLUMZhM+yQDh5fTDkMsCu3bDLLA1oGbMtbnwUEfp5nLHyYqjf6Q5KF15A+CV8Z4651rfYS6Da4MXIFP+0IDWJE3Iy+WtIFH0cNuj8Vys6802dKv+dTimvtN3L20Xe6Jl9O3elDpo6CEbXKyhadspSSP7f/Tf/N/fmgjUGZlyFIkjSS2wwQUEP56LEvd+y3MBTxo1I8yGcgEIQlKbECY8fO7ZZuP5EVpJDR29yMsAhx/iDt37swqX/tzpUPyuTEBcBDDHB3RprxQocygcXpPKaFQ6risNIWIP51B0cQgiZdbGfrfs3cafm8TB9O0QaugPIOT6QFCvYK7REMHwjRl5/mLZy9qmeEDZnR1cHAYWE6C1+7yww8/1JrJ4tIKyVnG49RLcbY1S2hU5khZHdlhRFtQUMgwzKXllR40odYaJu0w11Zg1OjPc++zgccnYTjWOQ79QYkijGEpskYUlD2Fb+9G0Ui+qe/kF7iCE+W3O+0HV59yw2T1GdVYEpffi1Xc6hsjjxLr0ph2ysJ0h0fHge+8I3EKjbjTIQ5TUwuvRBkcKxUhkdFy8sQ/4NCxCJRI96cRFhZHyWMvo/gKBZauxDl8cRhahUJ5tk5Tlk8CG78xU163963MP0rub5f90AVMGkp9XbFR6zPlpd7QBo/UtyYdB0uz/LdDU/E6WhNH1BxgViYl0dY4XfST+uvoMfDrLEbpET8RU4VtYsGFU/nwQARSXoGiZeC//KTJ/2k/qYPVwtAjv8lneFq6KoobXNCA8rber1Y7FkTPvLeo6y03A/eb1YBv34WnWpvBLPf8ALFdFcGt93V5Kf0uSK1pN+UfvB1ZoQxb9qCta4PA3ShVBofgPDuzHVYEfxDmz8qa3a1GEhe+Ky7D6fgldI28Ya17/uRxYFiqWGrU+ISShB5oTZ0o3KlbAhBPsHDzz0Kn+i1uaNTFazkMaKfsnQ7kaimKLPIMLPACbz9W0CmrrXbskD85Z+k8T5sLbyUt4JKk5a4I8Edjhdnfj/LCAmYwHRwM1psGvPlJ4wcmnygdH8i839Q3OjRefgMvXIeXFCc21wntvIyUZ5KvimXzT55EJ/yrWDIniQbo/g3v65AdyvKMA75QS6x0YQj8Dpq6e6Tc7fAG3zcFk/030j9QJJp3Yq6Hjq5WVh1j3qEHJYhVeN1SiZWYC83tazfDXxR/1jZKYNpj4jtvBREysopT2q0Bgb7J9Kgvb6XCA3CoUoWLopYBZdJeyuBU50s26aivXPWJ0Dupm59EDpEB8zm7O3d+svz84c8inyILgocBOeWT4mj6noJUJTPxr6efoviZRfMVNQswUWJkm841oITHrzLApG5NuRfPunbByVZRsxBG+RTIHTQOybREyplPCtoX9Vby3w0Mzx/bIP3l8nkUYANn5fTrZeHdGhAowXjJrFEOsn8vMIxCloxzngEdhVI/SoZiNwrlXDfTBPRyUByxXcCZI+8vq/e+xw3z3MDfeax/uU7+ytIuKXDgGJ5OP0QOB9+rUfpZgKtwbg4zc6mxzf3QAV3kn8xSxWddyKKvf50+xyr5s25rFxnWwS4rY87hZY0iPXVpqq1Uac49NhHAoL6SW3natn1k5AeZoQ3UagdZ6caCKXQwgNbhKbJK/yx4bQYqCXrgdzL69NT2aykp7QBsKFEFO7JS+vwlf23Foq8M+vDWj54D+nDTfopH6YHgwU+7yIPklGcDRHHMtX5FGJ1j9qweq+jod9q8vl8Z3z96VN9dgzsr2NUdHUMctPQlRZvC8wP1sQe64OUtxrHpk/AtGU938QEZfYwZE/Bcuv0J6+Eny0/u3l58k/T+3fWg+EVQhoHpvTae5k/oOFexIV6oC4cqj4R2BVkYR8drxAYxx93kRTOmTH7yyWwZIw7g5fBjIeo099OFyFMwtavCnHVA08HOIqH1YJoNK3wI8maW/nFnXOVS/q4392v5FOC1/HVaURnSTx4rDJRb9x87dTSYMDn3t8m3uOQ8dJr3kk3aFWLP59mPj/9JaPqEmrsDGyumuH1Y4HvVnMGdd50aTDGeyfLoKHVYHNTllPPRfN/khcoigabflCXv4uCIYuFe/POzTVoJ1deGD1ZQQ825SDDS8vlIr6Th2Iyurhv/Qzr5pcwkddXyp4SkTYQNnBNyr4hmmssNzwgrDIJrddF4DfKcMPUyQf7u1uNDyE3jNe4cnZL4gK90H68bZf79T0LjpGP4kM7xo7itkw98t6FvDr6Ufzes79br/9nwd9P9OFqu0RjPX78W5TT4yMbCNu0cr3wo+0O64Wntm5LZxSTlDThs+D2H+h7cfkQJef8Izslb/SfGB1b5OzTZRCfAuAwcBy7hOj+ylO11+TznRt2U+SEUIWVs2vvfftvw42fyIU/qE7kpfJ1iooivdTPyYCOXXhzVJYZrwnE6wTPycpNGaKkpe+VPVlPtyPT5tShF122gf21/08Ym7odDmrLux2dr+Lv3wvDkB2LO+zVKSTEwlS4JlJQboSPl+DYFWYcTeG7n+CT9gC1JqjgHNgefeEER6vjvHupljoFtIJnaUfZ6mNydV855Xz51naPPNu//ToBK6Si6+5SRv4TkK9fy6qR3Kr6V1/YGHt5hiWoGm3gfD0H8zZFrWcu/5xztE3NhurlHy/94Xo/1/Y/f/Tj+xyP5NV7yZOlUiNB2ET7Z5LEe0vPtNJVurUPP0ibu34Yp9+L9iBf+dlhxhuPm+kd4z3noZFGMOD3wYo7SYfNM/A/v/+5x+W3jDoyOgc/XiMNOuRZn8vpQfuqr5zepL4d62/QDsBF/zWs/F/vyDO3gTvHGh3KUBzl2dHzQ4+2xfPFInqfv0s4Hz8ZuvoPzhE0uH0VTwoe68Gv8yQOfnZ3RS0Zur/niyo9hU+aPyhDIwMocsOW8lvvj0CyTTNN4kwt98/ThmwiFJ0f1l6Ru1Q1c/3MBXN45/nYXMfTz1aodFZS8zoPX+ZuPOg95j85y+RBc5tj+v/23/+1Dqq5R4o3rESC39iJQWCzG3B8lO/GMcFkIESsaeDKmtdKiaeHXMvIcpXLu+bgxzdPwjaKNtiiT6+Icz+jVNHo+UMYVA5FtQ6wi20najDkSDxLiffCTOt1U2FoptPX3W8vJ2auFjyANX97tFBOvikvSWw4/0cWfUUArgDnLfSrCaGZulTlWANdGJ/I6PDxIGhtS64S3O+Umzqef/qRK2viZZbSaRr69Q7MHT0YiGSFc29vPu2HNNb/V8mpE5vN9LARGODWDgz/liLuTEWp9pRK6a1lGkByLrqZDqiUqTCwtqwsLoOkb09RGKW9ZGDslNSOnq1f3Wo9scuentvo4W95d8HtMPPimDHXIBH7KB/TsNPmkuAylLNzyLW5WAVNcXdGdNIjGMNON71OV1zJCYjlpZrlXvx1JGd0GPlseseyeGqQETlYhdDbKvLIbZs3oKViNFSWNggP7znWWpz3Yz4gr+QW7GfHn2mgK/sqkaKzTkJQlRQusHqapWJ3Qv/41GdKZAp/R4+Qpk7EuhT+UBYli0fFv8+pd0usAZnpC+pyly5HXUjeem/JSLp2bPnEoFKJ65B4crHBtX6m3WhxTb/zoBDBLv1pvHaaiax3M81rKNvHw9vp++NpUsNEyC/ImfeDTwEEI/ytmKHb3M3LeWd684re7UZ5en6YuXm340eg7v9BVm9KObDKtXrV/gR+PfdFsUVQ/ubTlFDjloF//0GsO99o/atmz1CMWJhesHsoVj1xhcSULdAjq3GCVnBkFb9MRyTc5gk25nqEl2K1st6Crz5UqPj5KPeP7t++5U8z1aikGOctjYQ1Os7rzImWOVYJl0scCzm1cXXqxWPCP3siqJFst0HonI3x/pYIsr6Ythy/xJlcCLjHMAaygrsnW7TAP6w5rh7SdSs+5szlpG1WyoBKe5DtXpXWtkE1onWPChNfdIw9gOUpbrkq7tbL57GsthGkbl9OWxqo/imLdoqLI8AF8+w6fhYt2xjI4ykbu27lfDS+x2tlQfuAgL9FrndF5Z5/YdI6vTzLIDZ+vdYTOzp0tiVzIv1CKLIMgP00gB+6E8uROlJ60aXT2vX7uQjV8qM/mE9kXGXd+EoU/9eL+L775XXGw4vr89GXaGQsYWthnkuxJHb+ahXRcxZZLHNhyFmcqL//xJ+sd/MA4kqI0BUwPAd2HVt6Lvsabs2f+OZbFFjtsa7/7sz9bnj17tvzs66+Xz356L8W/zuv8Lqe+JNvIr9aBtBcpI+3boX3Wihh+aprIp26D9gGuzQGnzWEKNoKnjwfX6UPm2dSD56zZyTYQjjVylKjU3euzvJt60HbysPFTC0WtCiYU8RY+JZjArj9LotZ1jvfJB71K0ZyVIcBHPNY6lnMrxmd1e/g2PMfizKC1sx1ehvdW+qXA0DZ5lgHfMXn2Ohxkyt0nljf9R+61FQq4LXtYnvFIQO2h32ZJdfcmchl/sDgDvyQrXECfWUaLA6X3ZgKakSmTX/kbT5aW2ncoWX2FhZMVduRs3QS4M5S/8HJPgbk1Wt4cnSw09hxdUgiK4wF+uPVHDZ6VQ3lfnBPDf58M5XO9fj1sdvORl3Kn/zCDxoUDJnCqnM2ZVbwzQTm3fSFEAm5ztf2f/+f/+UNC0KeetsN8TL4jj5AgRE8rdlWTejLqKtsA3ClkTJPnpnknTeI1zkyPjoVuaYc3zxF3IkonUIxAMnBhpD5OcP1+hFEZe6M0biJcugKuoEExyKP6WIaY3T4oiKq4Kko56pNF6iaO1IhsSlUFrJ1HO4GkqdKV86tXY6lsg8mBIc98JSbKMQXANzfHj2ip7wEazj6bYWxOPQny9RUfXkejxKyCzuhgym2lIEEaG+d0cIEMUhWayceowMrUaQKDE9hN00jPJ4Q/DRjrV5O43LZUer/U0+ww/PkwSZRd00wKllcXFLWWwZg6Kr3QKUJCCCOjtimndzILnX3j9fXxsYqsolkalpYEQWBIDqAnIuHNJcVZJ+RcxfKM9WmUIuGyKZ698V+scu1h/tWPNYKA4rP6zrShJJmpGI2BkoHWeIJFRQcr31WxtJJcn3yN70DSv07dEQz4Z4M6yra8vA7KgbUNGiYDn4AysNORdpggbl8Hrk2DJzhl7loezU+cnNux57rxKDi5ry9nXrecRCTgC7NzfiPA3odnZjDlWrtcn62KJevh+l57K2+4TxxK5Y8DGoKrPJL4bjo9rC4Tf1WK5GUBTkf3+DHP1CllYxZXtGLL9zq4qbTJt20+ChCaDfrJL+9bdxgU1i5ThjiU0+cvDlumTyuCURDfscoceEXjWvav7XbKUTwL4NqWxIdPAhjAtgrxTs0HprwIURQ9OOFZfP9Rpqn1Tbk5R3x2YMaRHT+VZxLEFS5dIYPGR/Pd1nRk719zP5hp9QI1UXPKRf46gEz+I/TziOrBiLUAAP/0SURBVJ9ny05eOq/8dKAfAsKFVyL6B8bwWM/58QWUDi74fr6IoV4Gh8Fpk1fK7rO0GbyxlXzL6+k8b+yxnkYWQD5woyfJUPcaii+lK9koc6xBvpZEgSX3aJW6FXxxNcqRqW/K77gwvXkznfrM8thRIhgm/5BrOclZWa1XNE98MJKTxRs1ciIbm25zRufT17P3KHnRQXbyqDEheWifpJAvclEaKZtmYUi1b//yL5dbGSQbwJydcMEZRcBeqkmaNrDyv/rJszxf99y8SF35ik8X3qU8BoQOCMHd+HPkX/LNoc6Sh9DBJ9KVDfpPNZXnWg+5trI6GS2//e1volg+X34RxfLuvc+C23neT7uVqv1b2Sv5o1Xa6LBmnr9RXu6dGgnnCP7LwLkvP9yDkUJXYvfIu/a9zjngkHvwV5ykDBa21299WIXCzsAhasrXrqokaZMb/NEkCrq2bgFXOShxw7lJNDgYaJAHZa/kRfoarHSAlTK5VN24noFO+pHre3Y5iOKD94KosgdfZVF7fxRSf+NucG3Zj8yoq1c028tb4dfkrX+t77zBfgZ6dTfZBG1Ln9ZPlgYfK7zV+fAHsoCdXOIGNAMb7Xvtm5wre4LU2g7rzx98yRyyuTRzlA/VMegDY+JPikELUrMWgJq+oTOuSKXQr4xc87SKJd5lHBgeRvvklDMYyAp7BvOv9FlHsKmGys5cr0awwhu6gU3bGktryAku+OT65HTajkAC9PzP//n/7qHVx6f9ULzRehoeZRLsuUOQq7knULuSO42RIBu/yCHsrOAd4UWZpFRStqTBgJDiBMxxoj9ApYA22LwbYeH4OKJy/ypMrILhcm330vIuykDTU55YSJJPUqufMk5XSIeQNntvpeddLXjpTGxOamCkvPpsWIXV750i2PlybHVxFCXCbP32KbjcEyBlnqS1Apxv3Y39G8EonXvi2Dz2RWhopNQOKswP79ONBaMCM3GVRSi9aaMPLMU5ULpNfB1Jd7pPWRYuTSUv9YFgaZkFD8kjNDAeJdDRinDmB4pWHNetYEyUKmOsHBBHD3TBEFcyEDCaEYeD/XY7AGmG+VMKDuv9Tjdw3a7yOtPiM6I6T0duwY0vNVQZybPTNCr7f1K4dW4FP3mM71MUjC0iBd4UgbFUzoKRGZAYoFBugOKhzyrye6RY7tp8P+/Qi9O4usUDkEBfn+xbhTe/Ix3sapGUn88/aizSyEMnZJsN9NUJ4ysCuNaQaKC1uFK+Uy+1DDiSTjzgNX9nUVKskjuKdyTpjh44cbrSmJDToARxESZhrBTa0CZf94FL+6jFLPjbiHxyn3QjzObsaEcauhNO2h2fStcUvVrwNnGFHyuXykBz8QiIUQwDeOKvSqXQstKZGvlqDw0ByWDRAGBth2Sat+2cgutYAOdIFn3evPKbiB7Crdn11nTf8+cvSudaLNEx+dSvN3RS1tAmnYGyc9hMnuJ4trGGea+cANu8FdV2lOcrzvj7gwJAMAeAGQCABH0l3NAtZ+WsW2YZNF7bT1ss0JGTUSrJPBbMrYhPW2zZ6oMiAg5tE879nvOGB5TJYrd2QO0AAnvLa5GJlz+879w8KfY5910CfqxcSZQPlmqCMMzYLdISzf1ZZOpW6Gd1nbTFPQOwUTNyZ4CbS4tXTFv7vMp0RImhfaO3QVTaL4UMDHiVryF/wm4HE4WUhdNgNafkpd5N54PLYkYW3JPl6OjjjBO5+s5G8+lzxtXifPHVr9fn2ubUZX07A+O7xGExrjIe5b2+vu9YqE9qHeqX4iJPakzYHOSRxtx6Tv78he1+oeyd7Yvlu++/i4JxY7l995Pl3PRonlNYKQzp8XPvGAXCQlEfgEA/cL9/P0rUefpMO3uUXqkKMzhjmIhMM1AIz1Nk+3nYptP+VHD+VoXNjWPDtwaeLG+a2m//9M+Wl4fPl1/+8hdRLO+OFXYSD17yDK6lS5V2vtLqUx3jrY/WL+/C5Cl+ynes/FS2dJRPPRuenAMfb+77/lWy8cUqDSDPU36VyrOj9KvnqfurLZu1F1wIo+4uObtPMMu1nfZSmbcpf8t7/X/KMd4mT8aAlb4/cM+irwxUw4e7V9JP7Gbwci0KZvqZrcSBABjzb5R8YzqL1cLX2gefT8ag2z/5tFvs1GIaOpt1sSiZz/O13FsECLXXqVcLv65SKisX6YFcx0LvyprQInjhEzTrIpe0pfJFcSEDgYM/ch2KMcpVxCQz/o6v06+RLSy3UxcO/dTIqlx24Z+y8cOmyVYuplXKJb/ET56+TNjFP6KpfwkCh3ZkxxP5S7z2kfKmWFIq65oYOnjV8rV5I5Rciz1JJp3Wof/W56HTzIgm/+g08vTCb/s/+U/+44cdpXSoM4jrkAlNAtk3pilrFTBRJjulk4zRZwVWOp3W2lGtFkpAVjHTKeXaNE9B9Zeje/i18absUGQciuewkhOh+Q+kJCzdVWEaUytBg8pxdHq2nJ7M6EKF9rvOrzaVmfKMUK5FIS787eyqnwVkGoRUIcybN4UFU7SyIAfHXiS000knF7xsMN6RzfVRcuw9ZwGJjbqpe1vl8hXvCL+jMNpmixpfX+lkNvg3H/r1HLNikPfRczS+c5ujpjbl72dquB00OiTfge39sru303LEwaDy4gjdTjewcDRWUxijFkLbEUXZ1DHP1NmUUUf4hLSLsL+Vv+fLhS2IjOYQLDgF+uQ/AoygnC81GUHrdGxXsyyv0mlQyiucGhfOW4X9UgTOpQ8LCZbluCPcqUOMvGe/wGuzqnnohyZ44f1yeniaTuqjUqgynMSFM0Fu4VSFVJ6ZWsSTAl4S0KjXrdt2HVWY1etwM7IOvVdF8W8FxPlxSBuRszGCevE/ufVVTzmm8YWiWA3AQk7gdNfScoGG/javS48RLJOfVcPilR9ywPnH1w5KpTSuDejQZrVkTh7TRgXvHB8Uy5aFPpO+dbJ5LrhX9zNoSjvKu/pWRtAX0YQR6pOPZ4mSYwihYyqfslIm/8FSyPvEa8eWgIcplmTFXYplyjN+BZMkLKSUGXy9LuYbV5ChwYpDYchhUDzwDM6zeE5WQ7seGgcwNrhNUlKAfBp+Uh8UQx0lxVLc5pGfuuuAIKEdvZ90ZGhCeSJ/Uw6xPNfghZZYa5rimQeVcfBBmPy9fR+ZFoXrQ96Vv2NVgddVMw6bdJjSt5SVccY6mE5Q0VbX41Ad3ZsMFORbBk5+fRN41wGx+jZT5B25qTO300fdAUIDhVEk29G3s9y0a0dQJDM66IV3lNijbqkWBZAinbzh0NjBEUXeJE880oF8FKB23onnV4tMeKvyNPhWqSw/kS/TieufvKc8Vbam3NRYy5CfPXPnNv9CU+3D5xL3dveXW7f3ms8HmIYoyWtmB5pH6UyuwnPqrdOGkW+JmfJ2yrMtG37q14IS7+EF1sBpRnDy91x8xo3hX5a89qd5Xp5Imb/57Z+lXzmuYnnn9ifFeQ2NmnRjxfXJ2bTPEL9ipHRPvo2UWxm2jFw0TR5Lp6zCgSweJk5lmQOsTZhDGKOPGZ9uM5j6x+O+rqZdX44Sb1u9ugVs8l2DVeYTMiiZwgvLFhNJLsHxZhlawGnkozxEnfuGPHCtu9JPka1s+OKOrJ124Zes8zrwRGbgUzN3tpKydd/ejWtJb7cW/fjeciv6wdUolxTM2b7nIn1cyqFoprAuAtu+nH4et6ZM+LRRjZyrQkeHoVSBI/9kM1bHDX2Tdu5HJvVN+i2zdBandQY1uE7cNZ5B3OY6//sv+VaPgWOCqNXJzBr0ydBzZObwmUjOleduc/aYYmm7oc4uczMLDtN+6ErblX8zCzlttnnKNmWU98Kjb21/SGasrjWlT/7/Z//pv3hIEamZloAsT2nwEUxJeHDwrCPrt1uz1+XWuxGOIm5H8ZAZvyfKJCFXQZdrwGsIOrejo5cbf5r3y0XNhmNGJgj5GbJ4jgAn+AOH/iqFETQzIntVpZKjakeE/erLyXJwdrwcHx4tZ3n3LhDzyetIO/Db99HKPVOkppKvc0JNZ2hkTvAwbcOkBMcQG6JVW0ePjMSvq0Cdbw4Nxv57d276co3OLTAnj25o/XZrOXjxIiSl6FAcCee3wf2o7ztlE5gpNgR3KwiFExGNKN7FWAXZXzH4YDTMq8FcYfqPUgUvdbGOaHyWSxzVyT/rXcrR8Dr9mMy20iiwH0ZTDss0haB+hpTYJHxraLeFocI4KVvHcHzwctNpXV1sjo8vLmznEEGpTtTpwcFMPdok3mbrb4NYV+4Fzwr51ycZsVPYU+/JnyJgigze/CqPT09KB3hYvdtR040oC6qhHY0hJ8vbdv3urMEUb20gzvIEw0k6Lgo/BXl8fafhaGmzGluDCmJ5hlp+3XMvZ3SqIOpdfhmBEaG6kFRHnmxC4/8o5L4063nTgP1FSHyQox0p5C8ZUko6DS60oXvv2l//NUwcAksdp/42QkYwk4BmLXdzFnSUlMS1zTlTIlfFsjTePFvbqEOamVVgVfqYr7jre9em23NK0Lka6c9m5GMxFvAz3pg7AWijWOK9H9Eqv2bV9r6ROZ5IkPsXL570chTLlBWBvuJ59frucm0/Cu3u9aSYjwn4QlPzDZ2aVd58KCtHO6XkA17+fizS2pG0cFU0XCucN2mbJs+85wIkrfi+NNSNuDXUggyX/FpXlJihoZXVXe2adgZOOM/fcJT4ZKGqJvc8I7ekfd+Nz0c2SuenPdXCic+UkZ9yq4gIG5niHv+kuTV/soTsaZn5tQkEDrKl7hqCBwlJvpniVX6UopRZngle1/g3p+1q+51FSJJudYMpJAe38kvOlJXnXqkDcuT8+KTK5dBc6yJ5E/D2AFR8uyWalbpRfIsPeCiOr98Vng/WIFaS3Hegm/IsYnhtq5kovpRqNA0rlQY6v5PQbiesqp5TGAvB8v1330UWXl1u39pfzk7I3/R5yAm50jJ45CgfRcmmXKyuJpBuJzwI58/sUiAJTK1Dx6YfKh6bA971Sayly7PAH1z5d16keyVHyH7bQr19e7L87s++qU/o11//rL7EtVgmb0d/yoS7coOrME5L+h/+v56hNSptfhta95zy86/P+ye/HB9FzuSJaq3XnH0CkrJFX2Dl8vnC6ztbS/fxrLxIKu2aEEzRduyov56fDFpO/yXTQBullPW89Ehd4YUqMuopcUYpn+vCF9gBOLibEQCjAV6U3ADKt3j7knZncH0p8KbnCFx2XhGu5n62VCRPZoswOwF0u7JkQO+hc5iF01/5+k+3WWT0SJ/f7aPkn5FaN9HPe+XYTYWC2Z0D4E+HyIEIlEoDkU3uAR8v5Cp40TWoRLU6w7Pv0WfwG37yODja5lFZoM8ZPUtX10knrWPlRXwR1JXUfMgxtajuEqNbJHIHubE3W6SRR+VpFylbe+OmYqA3vJH2tYGpi4YY9aK7MFSBf+VBAmn7P/rn//xhAYxyAID+JRP5Ewoam1Er5aAdfgkQARPhpdO+qEKhM5ttXQgV4d073wI+2qzgng6uzGMz9pTRziwsZQsLIz7pIE0giEAhsQClU9sps1NB0qess4yCCc0VGe1nGIrf4UzXmxqtY+rubgla/zFlAC/K8WoN0Ox8Z3f6iulELkXg7ASfflN8O/mm87Xo4eq1VECYMSAkfuiQgis4KUpHoRWrQPLUkCmYnUJPZA0H/EZA/d51acEf43zxZZ5OnQQu+6kRZPBUF+GX0CUNOAx9/dpucdVRoBUZ2W1gUr765GdyfkyxTJoklIdPExLWFfrJlw/ifMszmCZtXhQW+1hW+IT5XaM54iib4qE80046t2Rc2HQw0rYhXd4Ns4eZkgpcncIIQalsGccsb6QLfKwceMW3lU8jTL0XKK8W3NRvLPz2moUGXEHM7zij9tn/K+lT/hookYQAF4Zbt+00wEoCiqRSD8ne3mMCWOciB7q2Y5j89bg6ZKMu047MkKyFBqENf9da+aOQ2tpcyTYZUyw3ZciAUlY+AHeeT/tIzApH8KlIqRN+VIxo3s8xtB6++XgtVClKZHwreO8ZJRStBe9WK+Z6mL71TACjuGueqzuL957jOW1bR6xzpVCK8zEMPxfBIr4GPOQdHFB64CEaCdTV8tdkeU8hePHimcsPiqXRvDYK0ssGRdfCv/nBE2z4pAHPNefQQFmb56AxMOzAJsJTurXDF2elx8RNnUvnecqWw2qxbFn4paMGnTdenXJmtiB41oIVxdJbfKduk5YlyQxMy0jykXXBNwXIe9prsEwetaqHXlXAyrtT52GhD+ntv1m65gCH+PLre3BFppKd7WACn8NzkGPO3sODjten0mrL7tMq+8hgYiedZPjh6l5h1CGSJ6L3az2bvD8sOFthgNPm+atX3F0s1KNYGizm/ZWUfxkNg4cHSSafyqgcm2yAkvfBPXAOLinbrJlUKd6gmNVpx0bhkb1cUK4E5tbnBi2do6l/+ye3reWhwcG3335bXt7ftxfwDMbev6WUF5jknQzA4RTcKJb6OA+Hpq7yPE+iXQXfaYcfDwrFDNjXcNlG9WBIeRY6VpmgAJLpXIdSDmVAn+jTn99+81d99/kX95ebu3tph7M4LepUaYUwHcxUcAQvZAFv+A2/vkofubWFcYIbmDf5kyc+yeqZAXbTm5qW56WxAJKPpWFTC9pK2mHoi3fEhYqN6imUZDEDyEXKNmahXGl31gHsXb6eZ0kT4GptM/MQGWLDdn3e/FJO4oC/bTJtSjtqFXieZ6NAJcIGLhdtVX2kQhz+0t5Sl0J9gdNO+hEBLg3LBeqFrqfTftLsJk91Rdad5t1JyrczMZ4a+aDqqzCmRFtb1RUkSibrJ3cQCqf+jR8npdSWeVwHDcJLGwooPCigA61S678M4tVi6XqVK5U36qeoSZHr1hVeVe+DNzykUSc+FT11nSPPjf1ZIJU1fcQoloFkefzscfWk69GTuMc1ffItRyV9ZwPsftPnObov58hO8Pbb53m+k/rEb8VMWaHl9v/2n/yzh0z0V66kYw9RLIJxVIF79aamUto8YCkXRlC1ZqV6umgnwDbTMNw4Pg9wOiNK5cEB/5VUZ0afFBsCgtXy+tUoehpkuoySDDFcJC6inSQu/7uj1ydpPxtkHEa0yQN8IWXTY1BpbdVx+87t5f5PP18+vTvbGnXZfeoiekmJihD9OgUc8yuz5qBIUiBtdq7xDzNHmKTe32LS/O3u3iicpnTKgMnDNHzhehe6sfjlutZZMAJKpSsvl11ZGaazcMeUse/Avnz5ItcnYUDbRRgRo3/gym+sVhHsO/Yuu5ImERqmbA/Dn2kUaSLpzAJAGbb+ilGKqqCFPurFit4ybMq3unF/l3+YRjEKrsOiHMECF/TEhBCmbJkyMMIuzslPWdd295OZleDhgy2CPI0qBL4SHHzUnlLCf8V3aPkdHR4fhF4E3HaZ9fDopPDUd0ujS1odeKBpvdpYloK3RcELrxweHAbGdHjBES4UXs2RLxccfU3l9s3bi203EOZSOmlTgJejCHVlXeIP/3z0dyEsPAOHZ/iy1ynTc/WlDjzzL297+beOPpS2p/5zmobvNkpxO9TwRQYhFVDlK+/ANZTeEDwPwTh1kpuUmSP0G8sf0itwQoXvJr9VcVytlO7NGojvvfrwzOF+VSqlV9ZKwzUv/o3iuPfcexarNQ/1XX+8wDfCUAdOMMLJe8/LZh/OxSsYqbnCvlEs4d4BRCIRbC+e+yqEqfB7sq+wrktA/mxurUFSUk50sok/dAhPD+Hz2tecck48h/jKryU7cuJtOj4DZFM8Xsy0bXjQwHpDiyYzzd88ExIPX5b+OtUITrTpVLn3iVcewDf5+RZ668YBr00eLHxkTZOAPQW1DjYMoEMszFGYXsGd8oWX8p68ouwZzKsDJZmZQBvKB/5NbqWjOtHuUkRzXZ+DIeKo8mGUSnQJSsFppsJFSTtGsyuRCcnAJvH97KM2Gvh8AagQ5fUpP7q0a6tE+Z/VtST5lH/BFflAmezgNjBN26X8pNCUQa3U8XeAGdqNUpm8oy2QJb0ArxMNInmbwehq1MoC1xmU7uYe3GYn8rxyM9HhWnmfvPGvsqcNRbH83e+6uMiG9vDpQDK/8qkjsShdr9qnhT6sXCm7ihxNNzHUbQBNeXbtCAxpE/1UY+t12jl6UigxSDdrV79JS8GrUlnaqMuZTufX+fb1u3bijx59n/vXy2d375ZOtc5LHXkMvwY0A3n6FFXmOV5gwVU3o5AHl62cX1lfkHfFYZSCkqPlUmjz3E+CDe1a1+6Tcfv4EHUsnqnL0IZSOW0w9Riczc5Yia7+ruewg8AVi8Jyrc8xOGUhNAU9n3uMTOmnMee9WcVuQL+XdHlmzYB8OwMQem+5znkOvJR6CYzgB/cozNorftLGZ6GYLRIPjw4jh8/Dt+l7TyLXckbfdwGalV6ffnT8cjk9Ou1AAl20Sb0jjqJDsOBbIHs9/LQXZZ/fpgFKv2LkgEfai5116E7F1+xn8LmW92bVfIHJrAJfWrxdPuUHGTgFA6HhCyCoDzh5n8MgNTCDWx01fq7FLYPnYngj8HJRqJydJ913Oc93yO7Q6PGTxzW+0eNsui+tMoY/3ndHmJkBHrloD22DoeqHyk8AMmVa/1a+2YTt//K/+C8f7t6M1nrr1rITBQNyeE1g9bAIZ+2kKIc5FX7+hld3ZiSrk9IBaGjiCa3kV7N4xT5T0AXM1kWEZdIwM1/FGRErJ2eznyLgacIQo8CehBnOj8Y5W762PKFBr1Y4gFSwYNz6Stxa7ty9s9y5nY4xFSnIsw0MQcJUFByLGjBSngYukIXgIbQaUc5UJiINTGfdp/FVlSX3L1/O5+LWeEY6FyGsCqh4SlIGCMwv005/5DCqqQBJGb472q/NBEd5+EIR4WcLnjpdt44m/5Br2Qkncm73PLzS0E88UjQDJwX//OVc2+4HfdCyym1IJTtw2uPLjfpb4Ve/GozMKYj9vF1tROkqUvabTefQ+nlzlgaWtOiSOvLMZ9rUPesGRZ7rQbdt2M2AJEKw35XmixFE3kUYnQVmgvJSymVxUI+FpQy7oT+lUv3k+uWLw8Kokeho21CCBjjXAYypIl+sINDRmmC5lEY+jWr4Ul7Cqhh0D7M0bH2WQOEXbwLaiPuxPfxPQrMD5wQlwcUvOeV/FPLy3spngT30F28DygQP1FfL9kJbmqsKd9dJ8IE2P0pMoAuUSkEczwg71+hGEVkVxfUQXz5dxbhpX9IZjK0L7zxfp9NN6+CdS5e4gRTTD7CscOkkRgne1GfABHsrSwj/TZzpgCFY6gVHGImKVyS8c+duk4xiia9CuyvzpakuejlL+0sC01dmFdDbA7gJ6m2Uy9xH0Z1tena6svvjtFMGbRThdvaKHVw6jdWORT7SbwYm4XUNYqa/ItNyCEoEvzanAwx1J90GFgis+Lkof1JO0kkMaYJj8m6cTTscgc1mM+lwEL8ndSnvSq3ArX2TjxJ4p8xxrdmU3Zi53sDgvSKEVHHxkJ9yWy8pkxWlUdLut0z3pePvNjKBuQp58qJs+Nwr2UpeK0dLkifO51bTRUdkxqZdkye1yG7oBkaWLEkTY9p/8p1FdmuHuEnTNjsDwrr6hM462/qTU+bwU6KTDwVlg6Mgnc9zogB40Orbb/+yvM4QgZpNnICPPnTwpdnQz2wToV5/eXkk4Bep+LeVxqsgcQaHU+Is5m2C/o8VS0d5rbQPbwfnSzpx8ZLGu8ePH2fw/nq5l7bACuZzhf1MBbr0hAYDo3O/YZ5n6oNbmG17SvfWnTZa7FK2YyXQPO+Ruw/GIQDnAVr4oZlnFOIOZJI/xY1xI7m3HFbB15Gpk19gSZvrpuQBt3CCMfXXwYTnqcMqiKGdOO0TegRkBgLpLpJ7mKqf2cxhpo0BwU4kjighpZcAZ/0UlMFRvgw+EBk+NBiF50X3mOWr63PF/WpP8Ov+tOlj+SZf3dL/Ub5DsaTplkfcRIrHq8AWHiWb0MZAOmBS+DrrF7i1I6vW9fncBEypVwGNUscdj1FtBonhnZ2or9uRUSmxi3ACnzyCeM7D9x8OjzcBi5FdhcH/nNS/UDFyefhLKO0jK0W1FaIvBD5/+jh6mC0gQ8/gQyahk9zgfH4c/oF3MjvpgCR0MuIt78l1ZEcVy02bce/Y/u/+n//dw1u37mT0kErKu4uL8RcJq6cj2U2knY4Wa8YldLYD1HWj12s1wfpiwv7+zTZwwmlTx2UgnZdCWOk49r7fftt6NrqkFASMZSuM8uTpi+X0Jb++18vpG8qWVdrH6WQygvCN62jOOjgHSwVfk6DbaW97MO3t7y13bn2y3IqQuBkF+cbufpm2HePLk+Xw9HA5OT5fDqMQHh5Sho67Wq/bgURYwEbl2Kbi9UYZRuAueGGpi6BWtsbj3XngKo2Cm0BhRf+2jh6Eh0tUVKkpJhVjtKLRKMszQkOepdHeKE4HL56nURBeyfNdRluBo0prfqa6fYjfau8WmEyULXC+ff2KZc/1ZppSXURB69xs/l6dnZSp2rhNQQA/DDa+MWzQI7h9C53lwapUQoIlAd6vLORKedtpRT7p+IL/bZ7DxSq/t1tGf6nf8ITvj/JvfZcirP62v1cyDKUj+IIT3xZKpfIqyNRHOjLXQv2oQh8dxYsXL9JALwf3WaBSwZRGzdcOs/syz+2f3k693+hzacfCGXpvlBr0+8j800FbeOWJfoANokr4pvwJyWuqOC+H3n2Qk/qXn5XqiVY4e9EsRgjLb110IdSSEZh6530FkcvhByJPtVaoBsfJU1saxdhRFxKw9Pm4KrSzTFiVRcrkj62Srlc6C+t5eBx/86dNhx2arNZN715qk3mH5tO+0TJ8selA5cOPa0av0pMRo/gUmxQjjbzX4Lr32kgitE6c84710CDBtPBn9+6FP9VjaOElGZTBCtzPzgzsAlceUyx93SnFFZ7KoLwgr1bFstjm3Vuy7ZXpw/Bs4FYfrF94S1qH/Ckt13emDXkmL/TQFnXwuzd98nIXcs3XeTo3g+bAotxJPOWqO+fwtzhnJwaP7zWHxN1KlLx/TdEMDElvGtK3mpsvWinnR3W+KpAs9kptG0ynwCKLVjrH0iz/Qu2mkxqMpVnSwjlXzbpKTWQyIqtDbYhPGjmsrVDK0bR4WAy0wac/vNs8Hb4G/r4ip1aPnPl6zQIidaO8HImPz9GWEksBXfNjkVx5phZevFslY/CwKXNuWyY48iR1YsqVK5YFTeR6ZGIitCw8Gd41balNohWW+6vvv6210oC0VmT45XkNEBucIOAaX1IsXXdle/qFQpviLcjs1Gt+A8/gNb6hjlmJ7j06h7Q0qMoctIXVTOerS4tvEjOFy8MelurRpyf5NXom7FBGtIu8RPcm6GzTJq2tnaoAb+iQh1Iqb3JYg7s5QAih1u3mWC1jZvhan8mPW8PJafrRtFOrwCmZR7l+mX7VfsP6TLNS+vn660rLIOVcpTPPQzOhvJNjNcBoNShJpr/fzHqs/NWZBRWfutK/W8Xd/VvJmwgk8JmdOzXTeTJWdLDv7Fg8WiI1nul6laAMjaLT4ino7QXLZhRPtEiZtpaqEp0+qD6+74J70pA7lbeJM2UGVoMr1jzvuHHpf1KkGVBl287Izgl7Fh7umX2MQpk+nFsaY1X1pOhW18LHV+kzUT6vp5/mG9ovPyWPGlVy2ImjbSF/7d/wePgArYojEiU+jCFYOegyZ+5A+nT85umjJz80rxptcm6dJyPKNN4u/ybPafv6YjSU/9Cd5bY9et63lvLXviu/7f/kX/yLhzrmx0+eLU+fv1heHkTJOz8pofmpr4tPRrFkot7rYcU1IGi+LBmAOk8nCgDPCQYIX1Amkg8EmNFbeKDTBN9lVEt4PX95MApcBAKlUYVB6uOXK0aYCdsRutvR9jnG34pyci1K5f6N/VTW9RAsI+tUpm0eToLDy+eHy/PD5/X1rJUjyuHZq+SJWcv5+YNDfs6jVCo7cKQ8BziMhHyz9W0UvXcB49XZeU3ZFfAJnead7FrhqzbCx6FKaxXIvDUqwRClhwrRSWd0Ehqx8vlqwKvQm3Wyi2LCONKXOUNPJdwwurhmMU3UwMCMsdH6RgYG6ulKnl3JgEDsJNdXtO5wClrzFdVZ2RZihZlQE9AATBHluYFDkM2fji//0tg0+7dpl2N1raN5YLOIaC+HaefknjqwdYlp6fDFO4t1MorLyJZ/XEelKcOUx4dVumjfTvdjIAKrvOV3fHhchYe/bJX1EFG5BDW3g4OXL9pB7N24lZTNsPzlEpMH0pZRJcZjAj1wqFtPCHnHB78q/9AECdaQ9BPmIbgmWruCTbqPoc9WIHIJDvzirC5KP3A1hjznuspnj0TLg8Kd+IV1A4O0wvDPKJrezczB31Ym10P4cfo1jQETH8u6jSQeIbM+d7iWFySUB9oU+cG6S/h6V2HW+hzBXH5PoKgUwz5nYdJmAg+CJ+/C5Oxp0h8evmj8e599NkJsoiV+OoSUX6pRZpOiJYQXdpoPfBJXcQk96cU9yw+YK85NHfjgoy3w4/R8pTGLGP6sgM29eBTos2SyEz7fTSfhW9SlowFTUUy+cE7dgXqjzjZMmb2oxbQWr+Sp3CqiCW05QbhKVd51ZaZf8pZ9azzIXeZj6n1upV9nEuRtFggvsSK2rvonNRrMId4EdZ3/aUN/OwSuHLYXI3e9p2gOB32koQCr/nLb4nLwJTW7QyY27hofzB/KTjwVkme1jkY+erW+H0VgIK//XjpfdGl99Y2yBxZl2rC7+/ImfOj4PY/88ZNqlE6DqLOk2eonHS3481W4NQwM4M1ZxgnKuJF+5koGtQwPxxncv38vj9Sbuk6dvI2i1C2FimuUqZyrKNcC6dkYD0hz39v+MKjKYQDR7WwShk7ht8ST7smTJzU2Uiy1TwuT9HtdpZw0G8nTdH4DMTqnXSa91jKuKZ7mLf4Sv/E+hkTtw9emhEO7wg/u9Zz8nWfmT5sPjQ0WMjDXFimYVSjTd+GZKqHvNnQQ37MuuHU/g1lb/lXJ756m8pRXjiqhQ688HjrlVD9p7ZIyZYaxbSfYhDe7gIdPeRGLvpFrg1LjNvoAWs3uBSGBesjRT3Zi/aRXlTOgyXElNE6aSynXbhx102m+OXMVKH8E3uVd8II3RTJHFVADxgAdHpAGD0TLqTInzAAm5V+k3tP2urZD4Qn494Y+36dxI2C9swDZ/pr0AgMjyrRPYlMQDSoNDu3nqX3CTS3DNeCXZivfCe47mMyF9QpozCJOSbSweeg99dX4idc6aYI8mOaaY/rw8l9kIN4q/0mweS/69o29Ww//xz/+4+VP/uRPlu+++SZa7KOucH79SuQw99On7WCYoD9Jx/3JTz7p11eMrd6GeV6/OVvenZrWxSizz5N0ptFhASHCe6w1oWYIiWFrlTx8uTx59rgMe54KrEIXomucHeml8xI2tGmndDlCff/W7nInsOxHmdDg+DoQ6qxiR6fHy8Gzg+WHaOMHj5+kozquxYwe+eY9i9jkZeukbiKbeqUodaPXELK+LxtmaicVbn39hl+nzgnThHFTQeTYlSu7jWsD3oqD4LmditJ8S2h0CHMiAmH7PszcLwAFoV3KWEYvKsa0gM57/CzTCHavLbev7UdxjnKQ41aY6RZfiLw3/eVoTQcpeFM6KZwWseicb+2big4ztjGSKgOP94RYpxRyHhgzquMCAVeMmEdG5vmXdPlLGUZegi0XLlKvRlZGgsmkONyJgL5182ZHVxj1fRqGDo/1oEaZ3Gus/DmuXA0eOTe/xCUcpwFGaU3hrNkdgYGhf6NYUlSvZwCB8LvXorRG4naVeOrk5cvDwHCnVl/mkmHy4Jw81Bt+nMUQKTP5r4HVOpJnsVdZF1cEVwK4DSh1/MFfTCgzyGBOpnryLzhMx7UuBuv7Xs77KgrqQLJkPA0dr89gRL7KaJkS54+CTkEUYZS0UR7WRTYa/wqXeKsw0BZWhXJdfLOGNY7zCPQRItxVBIr5qlQaiLESe6/NyWumV6Ekn2kj3s/9iht01Od0Eu4Hd3GldQ9/Ead8B14kkPDqwWaD9Pv37+dZpMylKHCVJW+SJJ1V0uJHefUIHPObbAVltRidfu9XWIc3ym/gBVvOfZ734+NHOFNmrHQcoOFW60Vw8vza9d0qBKw1lXf5wRUfyLPWXcW3/MlTnG6wTKblnn+Vr9qMQi4l/1UycgSzOOvJVWHOX5Wl0KrtIw+0M7hVafAoJRrgI0BZEn7zuBnJq0prLsbNYGiiI5XAwo/SIvJX27TX62ot67FaxpKeoiOsOChCHMo22lWJRoECkOzhCR755Ic25YfI2N4BO/RTLYU79+3EIneqOIIrR5W24C3btqNcwWss0fNeOUmZfDbwJnKnOY+OI++uLj88erzcvvNpZ1aQb93+rdnJWfl5jndu37rdQfG7RGQAIavwiDIKhTJb7vDI7G+Y+yhfozTPva+X2cORrNnOPfhR8PLVwVW8qPGV3cmsfSPOePDFg7ZPA2rb3JlW/fCtbxUho9CvssizNJcx4kRx373eOtyKEkDZ0tfU/SCHOg9XtlyQ6IdtAP82ctCUp36AUvguOPmgRFfHJ2+pyEZX3eN20zZOnfXlBp29T352CWk7Oe+6gpfpg1g2Xxq4enZu/+jT5fjVuN3U2hmeMAU+fDIBbtfT31o8+/KFWQ0T2kHDrFrOfIH16XXjuqaPM1VOqWT10xdatR7ZEbBN3d5In9UV4nl+zSKi0HzPV9+ivCnn8s5F82BAu3I1fEqUDtlC1sjcs7PoFZGjwbdT6jnq3xka1PyS+j05PqzxrHFyf2GNidXQG73jSvjBeNkNZdeA9squ6XHwG/gFlsgafpr62eo6DHu578GYdm07OkP4KXQIqD3IIC4N2mNnNYK0+kIDZrT2r+Hzv/6rv26/zMdSKM/iy1X2VEGmnIafQjNf+ittU3Zp03zJ5gkziAnN8feV3f2HVsgZwR28fJnKTcV3Nfdpt3H5/ZPHUdRMeU6jVpDr589eRuN9tDx9GgXuxct0RAfL8+fPexwmj6OTl8vL5PPStjJhMLU/X4jQYEP0VAw/Ss6y79JhsAZg0Hcbgbk2RgLGD67d5uDajW5OzkrZ0VuQBdOZpe9hcj5afPJebKygNlkX6s/RFhfCRtEhsEy5VQi146rc6tHOMm27gqnPmfRVkxWSUWqSlkVt3bDbAh5ErknfkUTTWIOHW0fS9wP0G4Fk1Rim307FdE+wNAIda1efp7IpnlZKb18Kg4dxRgmTjyKUA5qtjtaku3Hjemh5mEqNYrl3o42synN+hBc8bUdUB/MIGYuBPDfa0bgEgqadRId+mzLyzB1FUnx1R/k1+jIlvh963Li5n/oIkwdu/pfSnEeJN4UgjFCgUOcvgq0jt+RjsJHICs45HcEVCu/wB4WW8PD7oFiaPo/otWEusVwSJO6zgxedBmex0eGqQy8J9W5VlTNlX8AFAr7CXxQEb0BA8AYlF6mniHg+IHlRCoggTDatB/9GcfpRnE1mjd73Y8Urfpu4YF/fz3M3+ecvN62N8AFhPQMdAn+m1IThraQMDugynevfViwpid7/eHX4Kjja+SWP9T2rJ+uNQHm1YIfvpXcUS3kZ9JXvEhS/5rWGdQqkHawBYtvxwOjA/9J9UCxDgdkOZeDwXE0Y1Kqbe3fvpp5TdsqvIpH06NYtnCTftNniIZsBLeXOuVGTT2+bXiR3Q/uSfAObpFNG6is8aSHPdtrqur2WOvRO++HkzmrA0mALMbMs8pidEJLXpo6nzCmtfJ5C6o2WPyV2EBncIkUavQPvlGNQ8QFKgCZdUdvkN/FG0evOGZu6bIAvUZt77ajp8qzh7+SVTNoZTb3kXhpvcy7fRYmwyIdSQqGhEDdehUCh22yW4GqCq/JFeOBVFWj5zjuBxWR7G76bhxGM5YdNOxd9LNxigKWXTeeSXFBPKrlFJ7STBI+jbT+DoeDWGR60LDz4PzIpfREFx0Kcx1EsZyr8VssdyozMacHolpN8927Pl0nQZRTL1GnaWaCv8gWelu83mfU8mPg/ee+E3qt8A5P+tIryBm75i0n21KL0/ePg+Xb56sFXNebotFcLl4FWcZN2Q+t1U/7WVX7aE9eNy3xkI9OmDxuoCqU0Se+xwSDQm945eVcp3rTR6fvNikhY9km7wz8D+6RrBs27eV7kuUFx5XCe5hnlvq4RNSDlaL//UYHt+wvbS82z8mIO0/HLxfTXFtd0T1U/eeSAa2fDwj/XAuR22hdDISW6yg5bBK0r2Win1/YoRmRfm2Ti55nBHkUzNLNwiz+sPt3HPtSJtmC/S4O7JbhtbVz7GKDTLZmQ1HVMf47eUSjl08XG795U6SbLEQcefC3tFsMvk5xHu2mu6Oa5m/Ba/leEaNNRaocPEjf1Sha1Xem4whvF9UqoEViISINXsMPxSt6rhrL22zfLo7QBsr178274O1y16SGVHRjyfyQDOnoKUecCOm9DxIDbUKtvzts3P7nz8Nnh8yhiR8vr+vRFaUxH/vjRkyibj5ZnT55EgXyyfPfdd1U+PfvmL75bfve7P1/++Ld/tnzz579ZHn3/++W73+d9AH30WJzvlx+SBuDff/d9GvNpAWGxogi6xnQQMUI5fxWGi4Cu30OYx7w9lCCFCZxL4Gjwe1Egdq08rr8dq1PSn74Ksxn9HC8vX1q5ftiREoZjOjeF2k49CbZSQ0Yq8izjh+kRm19gV5DnjTIJcEwqIiYOe/dLDfXfFCvPxSOoWGp16qbMvSMswV8fQUCGNd5vXcznpHYjWKWN0hd+iGwNnhg30brKMylTVBQE6ZJP6kNZhT8XGJDCi7E6xR3O3qWUBiedcpXMWzcChwY3DKyD7eKc4HstirnOrw67Yapo68suIbmhD8UU2v1yRleqhY5vUkFRspTpfnb5T/SUrZH5hKJBQ1ftZeS/k5EfZ/9TWxRFUFTZzDtp3cMDPnX6zfPVqjcdcA4+LSmSICT4joOXFZw3Anu/hdsO41WoM6PaZ09edOGO6X33hTHU69eV2kAVmYZszwh4zoOOyme7q2lKWox4ATjKXepM3aR8v2aILmjv3h+a5pk47hvg0ufiJQRWZaFXr3ubewdlrHjnXEO23Cer+rUawaftvDqxeMoU3PCmM3qpw5s3b9YvUaAcdj/P0Gimr0PD4L8egjZHSZXHztYo8p0JSH7Sec+3Uvwb1ynrUexyXfgLHdqjMSgDR37iyAevag/9jCkn76tpycWfiCI4ZaK+pdf+p25sYLxO0xyxRuTiwf375WVbDIlrSy8D/fc6AzRIHuW/5DcKpLoC4wZnGQs5uwfBGigJrN18+MTCI0LbffgZfAbiZFOYKM/QIHi9MzXMWpB2Gp7RUZBZ6OfLWEldfOUz5Mp/OHiDH3LPyreVzLU5ygmku9Ah8aoMgSj3JW/gWDlCnLXePaprj44K0vmT/9pevP8AA5oDY1N+XpTfShcJc1bnimM9weusUKZ9WV4u2f83zabK4utXad/a3JvUhU5S/SVF8pNeqELAUld6F4k+J1qrOF/JYDk9cf3289o0d7IIWME0uJEJHaDnGfmlU7YJN2HphL8m7+BxDU6oO3VOQZHPbuQPa0+VkNfakJXWFmHizdeRVTfSvz3qYs8bt2yQHhzQLPkouLRrvng9/Ll3Jf3G9vIqZTO41NfteuouOFQ+BjAbcUvXraAo5On0+2WXwO3QXnzGUGjbDixnvhqkHgOT7aHtp8kP//qVwPT2onttqouvvvqq7Xp80MnQtIeUS0HrtPR7/pR4Pgf6lJ/xSqRYFCb13aZH9wgIJm0oROoOLJP2PIPKglc6VLZVqZw6loH6oKxRUhlVtM9uv5X34nzoQ4JDurS5l78y0RRM3od26toz8dtwE690CU/P15RO63bAUNQtC3OtLj2T5kJ9o0F0lvJgflUEwz+2rwsIy6ULvJq8w0CMJ935YfsixSUdnt8K3oRK20HgoBCmnq8E4C4WSr/qmRm6K+lfdsM3FgUzCl3lMynP9KH8NmtFvh66pODZQeNqZ1bwCOX5JDiR56y3LN8+yqKdqkt4eV58MpitJZdFFN6hg+36bNPILaKYqufkgYaMbHYdeL9ljUSbSfvKFpw6tECoPsppt+KnllIsvn67fPfo+86CWjjseQcSgWu+qjj1rQ2ZOu/2U63LlF/hFNkemq0uCWY60O5akmKd7V//L/7hQw3edLJtRm7cupNEF0HqdHlhq6Ct0XJtzqtRn/iSTBQpU2WPnzxeXjznk3m0HFokkw7p8CTXSadzenZ4WMX0dZ2JMcB0bKZkHx88W57+8Hx58uxZ8jpcXhwmn8MwTq2ch8tB4hzl3kKZ47w7TgN8+xbgUWAi2G0sZRro+bOD5cnjx8uheKmEoyjFx0cvi/z1KHum7y9vZ7hCqw6xwj4NmLHCKHiprCtRLKPr52o8izWsy29HWKsw6n/3xCScNxXjlwTJK0rj3m5xW/M9J1y3Tb8a6fBLuLTc3N9Pp0T5yePAU8VKBeaXamteJbb3GrJfGvfbCPL67kSw6GDfpmPq28DYSk6F8rd8efyiU+38HW0rYZ/QlpXKDm+kjIvlulX+od+6/YZQeaDQ/FHaruduJ8zIsVl6X1Xoyss0FCNHUzWlSfBVnu2oOBiXHGkcb3BWwlEaEmYdv7+UUKFIejX1hMZNeWkRdgngC1XBeOG7DME9De04/HFdQ86gAt2qWKZeuhdlfocvj6tYKmftXEwnaKgnpnQot/l12jhIVxBlxAa3ynojWcEzo/+At5NWnCIKMzINRiCdO2mVXeG4vhRaJ0kYGBqp7zcRNrhSKnXG8GgdOBKmi5xgWu+1WYMIGOWAWaCMGoB0kU0GKT73aeoa72m/npc3c3g2OyCUUwuXfFYrJYFAAS0OmyCNdu6ZwQJhJD25i1fFLP0KT87JQ2fRTi089+EduZZ/VWjyHg550U5ZHrVipG6949jOOi/9M4vXUt6DL+8vOyyDyWMc47XTFh4hmgqam81f3sExbaFlJQ6YBfhQFH8cxKlylbDm2dB2sMExfNhFgnmF5mK8Pn8XeiRaOi5ldEeG4H3FYLl0CG7piIo/OJNGXisNevZLXIpolcZEqvDewIB3tetVce8vqKz4NCTTsX6khSca7v1I43nv/gOGvfawKE6ASPOefMXfAntu+b8VhySowp8GYUXyyLfJFcySkp+C9O512Kw1fNAn7pRDmaSAg5ZSTmn1DEXKnYrzNvgrV/kOvJCese9WPgakPstCBrjBoT7a6j+CzgCeGQlPvj6ODDiLHEocM20KYuA4ePw0Z/sd20Iuj7VFb3uTkHwHpvzz4l2yN62ZMgw+roUuXtfHNkFbbn0KwZ3dRharlRHtajDLwy4cPTVVbMAul7HEwdWAlhXJu+/+6rsWff/z+1FgrkT2UzTSl771cYnAErnmK2mlC3m/XjuCu6zJUJ+UJQsNDNpOld+2OgMjCio/ySYo/fWUH9vbhMDaJ3wTg2mVFK+TfxQ0fH/FFoJ5p54plaWl95t42ty4iwXH9i8ziGgJP4p3/v4kMPvU5/suEq2/rmlk9Rm4yS8LddCi0+faqTy2TN0yIAy/v9bu84ylru09dQT3kRXwa4k5pA4O+Oci9/mzZ6kYtRA7ErRbOgILpSuPtRmDGN/GNwvB97orv6PE6vfni1Usm9OmySJ+ttr7HtcteIc3zjdfCwxwwTP1EZyLdwYg7y8ondFMxOWTmvh4xVQ6CyoFUFrwrPTn5mLmc3uHW89G7pQuySPFGGQ9evxtFMu99K3q/GJ5FRjQQd8gTJ1trjFiyw+tlJXb7tWatp6iZpCPlKLnvP1/+b//Px5+/fUfLr/89a+WP/r1r5df/vLvpYP6JBlQxF4vt27eWL7+8mfL/a8etBGyFPpEol3oK2hSTpfMh2BdQZ6cy+QpuqOPjDiePjms9ZKG/Oj7nL/9bvnNb3+7/Mkf/2b582++W775i2+XRz88Xp4+frb85fffLd/m/d989/3yLIrndzl/k5Hb4+8fLe+qNASJKJeI/DIK5+/+/C+Xb373TVemEbamp1xj3p/97BeL7Ye6ii/ItlFtiFOfyvqRJD+ESquf6fGpJApbG106eEKDRVBjohT3E1FpgGenx2kgMzqWxkqy07OjKMX2/psNwE1/34gyZyrD6Jj4eX9x0bKM+sB02o1HAbhVi9/7M9PIga9T9W8iEMa3R9zDTd6Yz0IiZ5u9zheAMroPrGAnZMoE2lMq/1Jq3VcSbmTEdXv/VuKl/ovfjOZrXX1tmwOMP9YutNbps4D6Rrr9tzDTlb0oaBpD6GpsY68yHYXPc1o1eZB6uciLrYwUOR3LB+NOwH3jPvC2e+KlzPyq9ut80hA1Xp165ULq/MmzJ+W7O6Fh/TXh2DlrOaHbResnBfaZ7XJYlWzpZEACToKFsoAmdTxXx0zDCbJSfwZArYcEFqvmnudzJRA+OQUfjdkok4X3A884QlPtQgLTejO6kyjnamc5E0zhn06ZNA23AEQqocpzRq3dlD51X1/S5BG0IwTsj3ar26TUopgyuJ6cvjhdboXXr+5sLScnGfhlkGGw1rYIvrZI9TdlUJZ0kN26Jc/E6ee7cmynY7OTAziBX5pt6DJ0S8hZrrWk5Wd/1dIKX6cOO4pW1CTrWRnXMgCz6GSdFqpvE2tA6sx36H3DGW1//vOv28Faxc1KxLevU78yyhlvFLZAUdhDryl+lLi8zfO8DS3zOi8o5N4lUlKJKx6VBe+zALFCaTcUwLfhu9PXx62R+j3CN3E6IMizWhhCW4tp0FW9U3aAV4qgS8pXZ56k6JaJRrvSdGeHdPjd63HkUstKRJs7a+sQrLKufQZuvxTT+ihOuR+xL9+UEdjaeQSOUTwG13byfoN0/dS6cTOzVUI7wSrxl9K5ABJ/lEnTDkZBOI1ydhY6rTo9n0RykSV9DdqZd1WaA4NBog5uZ8fgBe3xgPzhOrC6lgf+6gKNxAXCKqspjPqVKg/4J3F0k8q5cX03yUdh7GKgghwZkHzFXXmfD58vteEfliX92MHLg9Lg3r27KcPAE4sk7+BdBTHw4C3sIm8074DA+8TT33YQCo8f45PQ2YWkN+WuY+5egElPtr8qXAwtBnx4i+/5fhVU8pNZik+pbfXM/AGAj2dSte85tf8i3ssx1lh928hv3y4nF9se7KbCQhb6nUYhtp+uOKdH5Haeb5SVVydWUrN4koXweFcLcaquCoNnFitVKSqekeSMHBayhMfGMBOZ28FV2nL6OHs2WkALjq7kTgxfU6qvbmhUF7YO5pN3Xl+NMrYlXv6qtF/JoFnf+A6sI1fsL42nyFYHHFgyD58d1qikr1ZH5ZML1/oblsrwVPiRPlB9JfTQVnx9B+CVz3n+Rj8YWl5k8AgfbbJ8uSnPoY66wNiiJeWFUfEBubK3e3W5Ebys6u6eqtGPrHuwP+cNRpF9i/6iA3CBi1yjP91OvZtBLd9axGt6fzv03MA1bUXZZqy4B6Tcfl8fD73u9PeVVBRY8B9as1JfuWJ3h53oKaHjtavleVbIC0pzmse4hJx2NpnvpvaJhxwqgV5pcWa1OdMVrC8FRf3nKMjkTR6mo6TI7+Q6euxYwrffLNv/9X/zf3149+7d5e6du8tP796r1QNzPn/xbHn2zBTjteWrh18tnz/4Ig1yv6ZgZnmdwdUru9202MKSnQhL1hOfB6Khrz4ZCESJowhazGEbgJeHh7U08sc8CGPYaFclEgDPXoRR0iEevAjTHB0tz588qWLh2sax8n6TCj5KR/bD48fLn//ud8tvc5wenS0vXx5XqZQ3Yt++faeKFqUWwx3rgF/OCKgCacP8oVH+QsZcr0LAMdsPnVWDZ5XQ4RBCN2/diRDZ7iivCsKGaZNpGRzuVRyt4tqNIl7GSiUnj4jP0fBTGY4zcHzY+yuN7P3OYvsNsOS2z9pJ5F7t9usL1LjCnGrO+5TYRgGObh2UeARzrSjpMPoVgTD7zrUwdeBVp0aZ/XpOaKAseSfLHLMv2cATaCMMdgkCUz3pxi42nQU8TU/wncQLBLHPc6KDEfV2mJt0AsOlxE0pwRfeg5PPcOr021GF315HEO5EYNkMHmdTKC8xe0SgPnvxoq4Gt8N35EE7oLwx2q0ACPw27Gb1ggE6GElyJl87pCoVwYX/kfvpBOCcMynK12VDC3TvW4BuwsTOL4QfHOZdLUyEeukf2PybNznE+ZjHeq9Bdv9Fd8lnlJ0RENNR6jjGQqSssRZHeEVQ7e7vf/ClRNskCF+f1i/yzt3b3QTfIMRAg7XS9/kpGsotrkpKpr2W9yVKQBSEKmBTTwR4FfH81mcVck07sCrXz7Uvsgw9dKTaAxqRlu6nPryHj7qTVkcpeQV/BC2YvP/rv/6+cb/6OoplJJWFd0cnR1VSVqXWMf+n/To+0ApNlJ+3arK8XXgIQk8nNX4FBXirCESm1MotH3mA9/wk7SzCGy4JXdyT0LxbJkXFIGxg6NZTDck7Uadu3Su/WfYZZ3k5dSPkpKsfW2iIfqVbaTNtGz/AuwkKvufi9ibHGqYMnZTrxslrzwZ8L92HDlaYpn2KEnQjdCgR+M+9Tir34TmwWnBClnQGJPfb6rgax5THGrgV5dO974sbZO9G5pFRJX1pP1Y7AEHlx4E7SpXqZCZtYvf+g/zJIEXe4HLffZXxU2g0WwgNzIE0kAW6dK7KWOPrlO0Gom2DwxZ6Zo0OnhzVqno3g7HinPKHZ1Nc0kvr50/dqpPyMhjzDPHQr5RAiM1Z3MqRpGfF255WPs83mU8bl2fok45/7/p+FcUZLCdNkviqyaPvHyX1pW6h19mbwHkSJdA0sF93K0k8z6sYpFz9nTJqjMhz+b2NXLU/ctcKqEdEg1/y0Z+8NSNQfAJhlQuwjlvQ9IejSOVhw4qjNK7NBGk7XT8QeaNNGziSY4O74qLkcR8IiefrPfhLOYGQjMr7rfD2dupmL30AuSUNQ5E8yAiJbT2ovZitPDuPwkV5BkOIxrihzPfv31XXoEeNAjv8AFb81rUA4Eo+U8eDj/duuT2k6OmHc7EeHewkjn4zJEpTRC8Gm/S7XQeRtpF0Zg/VJDmaV2lr6X9TJt9NSph+i6LLIFODVhQ3vIFb7BJxKTqxLqkhSFgLMpvy6ywDU7Q3ijoroXk9tNC8KPZWtwvXo2vshFd7l/ICUmmwFz0NH/hEsw34b3AHuaF/SM+f7LlvYGcb6gPCF/0uPMAz7QuCV2Gb9i/jnR30QJ/oehnELNtRev+X//R//xBTz/SH1divlx9+eLz8xTffLBb1qJw79z5f7n/+IMrnTzMiSccWRr9z+26tCl/luB3g7ty+vXz51VeN9yqF+KKM8Mmde8tXDz5ffvGrf2/58suva0lCBX4uexlxaiC3oszaDNiIqp0AwZE82sGmw1OJUDo+frl8F2Xyr7//rpbM73P+5ptch0CHUSYfsWw+eVpfQ36hT6OU1lKa56b1v0tDffL4hzLH+zCiM3xZHRFofNr4vuhkM6o8M7rBXKn8cIhFK/Z4/OKLz6OcXTdzWmEij25IG3x1GkaYt+/djgL+k2WXtY9vYCoCcxpRWJgjHTO+zokixeeyH7JXgXIazbEBDCO85GE6LgyUhtzPYl1l8s45jda2GFYP2vzcKONSaH1j93pGSbvLpTCZxoTBppGAPaI4dUHoY5YWEVY8zGieooQW6MCmaGRSJdGIOszW0VuE2o0bu8uNmzdCM598PK1/kz3lUONNYJhVgxTONIKNhQQes2l83qcMI87TjW/d9dTFJaPTRN2LgOKPdnhwFN670U2zdVS7wZXSroMzWHj6/KBl3vvJ3dJEQ6vrRIQw4YmfboXfOGFXdudZrTs6yJB8tfKuAgSRUis5axPoQplWNdN4PGwd5NAQ1SMroQ7LoIvip848T5QUt8mbIPJD52YzSnqrPXxwzEd48+UHvCl/Xz1Br9v7N9IJ3g1vZVBzLZ1F8DvJYMpiu1ldedqV8Uai6o7f4/UbvvZgmplv21jTwLFucl1oWvHBK8+Ku1cDdOv3VeqNVdvoeCDZdPzNw4PJg8Jbf8zgocNB3/oRpq6kk79ynZV9GVzhV9NGBGotNvk9fepb4e+XLyJL8HBnIdLxFfYhW0OKkE15Rsda/7/8WHcJewEM8Fb/6rC8AJiEwqnDzHk62zeJb3AZ2NIuyKUK7LQNeEGibTXPvQejemUxhpJr9eW5MoAwSvjwSSm3Fi5w45CHtp1fm3vo2OmkHE6TXhhhX9/mxDFI8jUw2bIANXGum3sv4aCzmAd/V7Hkm/s+Su0Rn0OdRYlJtlAWdOTiOlIj4U2d08ATeRE5CH8BjpQcHdC0kRncWR2KVist5ADW+SSiQfEgKKmV8uJQKm1np2/AI0U95Zgxca0uBFYefm0UXlFahiMFTMcKj5Sd8s/DE90WSz3WijOzS6w5fCwVTKZM+1S3+HryFPACIKGbnEP3oaF4YMcLqcDkI746zPtcX0rdVFbmNwNnMhCeG5om+qy4VU8UT6iWQLlXP2OZe5x+jYi6c+9uFIXJp20v1+qkctVHRDKg1+5rHbtxJ3LxamWJcvjgbSVP+05yr0KH1l/g41rVPujVWZSU1Etk9WkG+K+7pyOZHRomHyugOwDaItUhhCzTbhAMLAQknNtnB65uU3iS68I8PO674QYwndnUN4Qm/cJasumK6tDSohu05OMRioV+fKoDW5BRTyyLFFNvW/dBxcc46vOaZy27dZ8+Rb8SOUkeMggxblnNLLDAt37zp1/fXn/hUX2rJqU+wdstrxJH19Fvjqvm/LBDimdkLo4XKRuMdkMA25a2hW4bPuketRe5T38tHQV3mlKU4hRYy19kDUMQi6b9qhkTuJ6p0345B0Mk78qvlIfe53XRSD2oQ9kl2NuX8t5N4y2gjvzGYvoQ/G+g/ihtwBeCPtm/3dlU7nE+i1wre+RA21WuYasPaI0oICAgXAcz4EjZdMjzwmWP75T/H/yTf/aQlapbJCT6RbRjCtxjvo85THPfvXdv+eLBF1EePwnzXm/l8Gm7+/n9WjgrrKLA/DTxdqNYHRweLk+ePk5uWwH81vLlz75cvv766+X+/S+0nSC4kw44ylc6YfE/e3A/jBGBFALqlD+9YWuFnVpRUl9tdBSON6ooHdArSk+EIqapX+fxYSvuhycHNVNzjn32/PnylK9nlExK5Uka0A9RNF88f4Yq9ZMw/UWw8uejVLKOsqZqbO2wT6yOj4LyLswQolncZLRy7dp+G/Lh4fi2HR1pxEZVV5ZPPolCyVeVFU+nFs5BWcxNAUh3UlM4Ycc3jqBwX6ETxcvIJOy12AR3GtR0QG0BDdOBVbEMg+Lu6UA1iKthkCiRW2o0ynAYyCiRw3w4I/ksy0mYwWBBp2XbFMyqQ1DWrB6blblWm4ObD0UIFEG+djyE4XYVOj5m8ORfevwydAt+tSqGWc8jhAi09aP1lDer2KCJMzXGtLG8IwTCmFHMjN4um6KDT2DsCrfQ79nBk+XG7VvLrU9vlQrX9kY4Cc+PXyxPMpjAj/czAKKgE6J8E5n0BdPHRtRobMMamRTnwMHZW1j3GhNK79BHWQSIenVFeIDXs7Uj1VjHAf+8HbbDuxFwUfCSv+waUsSkdTMPW1b+Tt9HOT0+KV/jSXh337LdvSp1+7VU+kQYnxrCglI55Z6ZKgntfXGqFozy6LW0rdnPtHueba8Lm6ajdV38CswI5IYNrOqeZSCivPeErriORtkghffAym+t2xuhUZ5TftBtO3VYJ/k8X5WNTh2FL/kHGaiw3PmuMWFnbzU89tlnnymkeFJw0c6/lgqHXA0GiuQHTewnwCfpi5d24gxm8Pb5RKtSaWQY2vacoA1RrHSQApp4ptOSHq0F+A4t5UfJCzw5VsVylBsx/RuarcF799JKUxzyV6XS+81v0o5CWbxz9r7K04rPJmb/5f0m6pybJi/cry/8zw1fZgoXSzeFp/GSySgK+ct9lQ83iasZqRtHBzsyStBfvG+7GZ72zuyFdkdBEWNwTxmRY657H5rjLSvH0cDgbBTSy6F/OjDbJSUNXE3V1fqVumj+lWcWG2zVQiqUJjnPIoVppz4L25Xpyd9LAwwbVPPBVD+MDGQgxfIDLXN2uVrl+zxHp8cDG/ggL8ti76zgBnjlaNoJcF3zdP5Ii6l7nfY8Q4OxdpN9lAe89306fsqGTzqCmfW1uSsqpyp7+rDKpCjdkb3dNuzStfad4DW4tOJGXTeRiGlzhS3p+S+Dh7K+Dq7VeAfdSUC5sH1cfdtxQtNNPEfj5BmvWbMwFNq3J8k3cL3ZDOz1tTYEh8O2PjFyXpNjzFJXiRTeS36hHaNIajHPUsNVanJJGcu9vVWVtyqW3dcz/cWuLYKikG2r+/Cwfn1mbdI/V6mMThC9gDIfTFqB1pAIrIcf6ra4TB1PSXkf3mKR7CrvpAOX9+sgw/+66bzKsSmLfHW4JsvqplHxJP2kusTwow9Tlmd2q4n8NCNMjupbzAZafEzf2mHZvB6dIPCUKtEVyBDtRf+MVPru7nCjTLyR58fpU05PouyBIXFuR7/Sl8Pl++99Lz963J3oYjdvpWwLjvQVQKw5KTDSK66Ngp98UV4o3q7V3aY8G8wP/yTuf/Zf/VcPb+zd7qbjKkoj6jRdkNvLaMeKqDssJWHYKzvXQpoIe34Zm22E3tFaK6TD3BeXlhdRlh49+i4dxA+LTwLRlh9+/bMqjOb8NW4+e3fv3lse3P98+ezhg+UBpTVK6eeff9YVcPfufjYdakDEbFeTzre/Kae/+PkvlocPfrbcvvNJlQkjCcquRoXQezf3l5spi3Lpk4OYly+GDc4rSNMBs0hSZkqU0zdRoA+Xb7/9JsLm2+XpxtL59Mmz5fEPTzvF2AVFOX/7l3+5fP/D79Pgv1+++d3vUjGPlpehhRHDXgRjLUpRvvcDi8auPGktQHoZRVc5J2H4t2dGioHp1NQgYWmkPg39erC24oxScCkCt1uCBNbTvDtPGub1MmLoogrhzJ8lbSaKuVEOTiXvRtgSKj5d+DJpCSJWPBxmVOzb577WYeWYeKbIjCopAJdTTz6TKU9MVCvgcRTt4EQWHJ4eLaeHx6MgRNC/OHy+2JSesmqQsRMmhZcvClil1tFWrjsthvn40YTHMLb9sfoJi9BCnR+mDF8e6DfqA/P3T5jsbyw3QuNasINjO4/wHXgODg77/v6Du21Ax1EAbCCPEDo60698swRTPN0kPjBT4C/5HjMBn+faZBiqHXc7VnTUkNMQJ/E0IoKvwjTP7fumMWkveLUWtsAkWClav63kIVjokmSy7VHlJvBqOzraOtrnTGbZv+yTm0aS1+qDZcU7K0Itkum0qULi6TBfpTx8zfVDW8Qg+7sbX8bUm/y1W2VNZ+CcU+A17EHjdlLFLS8+oItafFpn4AOP4oL38k6uonuWJ4utTXVke3u+gLQsZ69YC4YWk97AgmI5gxnlvjoL7KHrTBteWp49e9y872ZwtgpqdJo8BqbiA9YN/CWEv5wjvRIz+GDSxJ1GELon/tRPnieNTpoDu2kl5YqnHeCrD/XF5zh54l20seBCcSwcCOjHNUwx62feKP1w1S47CAEXkCT0rCSbTqH0S2jHBofk+eGTiU2UNP7Lf1LleTEOxLlPnCqBvReS1jP3yto4BMsKXZo+L+UdKfRBBuLntQT01Wm2eDknfhfZXEt7jFI2sxuhmJ7MdUmlRLxoxfx+8a5fbB+n3JYpDboESrhHKaw8ykGpmim8S8vZyXHadGiYXxdppnb0MwBnccRX5YFkitbSdJCY42rg1IT51PNRxF8CSy95d+1K5F1kjPIfP/6+9Xz//oPGqTUQ+dAeHyVNn+cYv8ogWmTzPg+1FESaQcTgpS68E+Tddl0452HxT0r4uK41vYT2vgSHbWWQOCxKrGXagvemt/Fn6ylyojUdulEK9yPnfpp4u6GRnRSu68c3M2OlNzhydpy/tg/k8DL47S086YLn1Z3ktV+fdvskUtj2MkjlN+tcf+P82gYNDMxCwS/4+oDGukAIznBwtlp738AzcepfmB9raWUTum9gQ3e+3VZqd+o3PBNSNIirmGgpncWp9TUyw4D7VvQJhqlOERfXyJVXXCDGoFOL5cm4nSwXFjIlXvpg2w0VpuCUyhuY1WPqoHvO9n5deJMXCQYvV67uVkkz6KrCGXjN7BnMzIK/zVf8ArMy36VzHn4NrqnDYDI0C/yzABVvpL6S9/XAM1JsuzgxsOnSu5Yj/SQl88pVcJOhqYvUcbeTyj0lGZyMaPqgF9G9LK5mdSZXuITgh9PjPDs5X7797vu0i+sLFyqz0Rb6XNU3onvaEl97fY8N1PWJBheU36tX0ysEf3BrY862cWl7004jB7f/i//jf/3Qaq6gXabYuR6FMp09XxbTej4/5GPqrisAE48WriM7qrk9wncrz8tMGvV5OocnQSb3b2crgC9/9lVIRemZkWm37Ul+t27fWG59Gm05SsH1KLE+y9jvfKdzshWQFd6sYhaf3L13d/nFL36x/OqXv1rufX5vYEte15L2zn4Ic/dOCLuz3P3sfkZ4GmKC0Wngp2CyHpXwYA8TIIdRFKbhS/r993+1vHj6vEroelAmVwsmy+h3v/994h5E6bQA6ftaHCl8aMEyePvWzRB9RtNWt373/fftKF2/iKL6/PlBRw+csAle+b43UgnjUNzOD2f0aOyhYjWQZJZzWbH3KnhYfEIbQw7vjWqoS575wL8BQoVe0p/7/ikFsi0ijBrlVUdqRBQIEi/1WOFv5felKva+AiAeYY0xjwiCdAgXacAnwcOXBkxDGGVSejUkwmgno64qkmkMI/Q1jpSVRiO8jwCqn2Tub4RxuUGAHxbklPq6nAbDyknJpfBrAMrxObGL/FiWqpSlzGcbxZIjvukvCkk76kBOeFusAO21Q2ojaQMmnDe/PGMhNfL2mdG03XZWH5TKhFaNI9lJ4x2cJ+3UVzu187PmtXdjt2U2rU5nkvasTyfcK+ybsRcZ6UXBX5V+luD91MOV8Dln/xOfk8Mzid/BX90grvaZ4za+h19gcYhX4ZbDcx1MiylKKbeMlDNrwXvWu+RLWUAfr2C5wW09Q0C+hRv9ItCumQ6WNjDd2N+LQOTH8+5D2dJdNwBhukjG5AjaUexYFjzzHm2fpG2B00yItFMWRSOvk087IsRTngVpKX/gDc7kU647/UbIQTcJ86jX4MUbOtN2jDl0DNvhP4oNt4F2cPkpx7X8r0c+tm4z+gfPtdRJhSgYZJ4/ecmjea4FKh5svU9IHrVghBfQK6kCNboOvce6EZxpJ8120k12oE95xcnLzbVyehakmzQ6Mcl1OPKfaB9/yl+Vi1WZEuBZf+TmM8/U1eyl6/nH8kLu3A/OAtmus3u1GVC8SYdrsCYvdNMeqbGUCgP+Kpb5dbP4tBfbAhlwq3fwsHiXh2t9Qyf3URbgluzafgoL63hO0IwAoUjw5e/L8l76iSjGVYryDO7kPUX43r37LUO+ohfrlGMrqhQq8yqWRbYhkeZP1v5/SC8D12udD85o47x55reh16pYSjsWs5lW1o7INV/eYcGkWIpnVqJZJZ467QcwGGtuXe+g8taeHVCsB0idR0FMLzLy6ARPmRkI7dLmXqUvuMhA3iKyK7u3OutEobP5P1pZK7Eb2XPtxrX6BVJw9my1c+Pqsn1hbmDq/K057ATtz+G5QWBpsKGF0E8vJz8Eq3KS36p4wadtLbxi0ZKdKJrMv/AaxUo+Zipt+l4FH5Hymu85ub+7u1/6cRMjO1L6cvHaTMRmUO0wcE+/oz/xvEtJ5ZE+c9tirNySG1wE5VA5A4ek08/pH/MkRYdXQ48QsenD/oVPvvMZySmvC0RdXwwdHP06E2t9yqq81Le4kUkzyyApR141vvptYHRRctogf02blZvZWy2ZXLCsSBdnYCF39c+BKQP3wpE8X2/cI2zh5N3jJ49qwLl776fLT8I/rJRwZ5zql3+upQ+7Et64tp+mm9pVz6nD+pyHn3ymu/ya4/Jl+kPOBpd5v/0f/6f/h4cq4+gwSk+ndGejZQfhfjuHs3uVbosG+zeFi2phoXH75JDGsI4wVRZGv//FvfnIfwAg0DWMETQYMJ1KFCn+fAgx094pPOH45Gjh32m1ty0XKBH37rBwPlg+exCl0hZC1y73fP/eveXhVw+Wn/3sYRWLr//gl8vPo8iyHn5xP+ef3G65FhBVMII9FUyp/DS4aLAvjl9WqaNsIoC4p2EM1lYdtulwAg9zsiv5ILb3NSkHdouIzqMsmjI4jsL1+Pu/Xv7kN3+6/PZP/7Qr4B+ns3wSpdVq6ePQ+Rlr6LNn3dj78NTXh3KfPJ7k+ZFPap5SjmZKk9m/3xfV4DPqA1+VogoiVZrKBneEMMWRUsLB/FYU9b0IDdbEK0lvuune3QcRDntd4OG7y/JitTg8PssILgrLBc7YXm7WoTfp5RHBxTau3lgqwIFRWVutvDOKZaWKHhFYVe7lxepediAKKEYXCA3Kpg2S50k4JXgQXKave59yrm2z2aJr8H/3Ljx5svz2d3/WegqiUdKfZEAzU8BWuRNt6kbHcevOzdAtjTo47d1OY0gSSkEV5wiudliJ38aRAx4fwoacVZRYGkNLfIrR4WDqUNDZ+boDenjWPDcNbjpnQpaCTnxe6tTQB4ubUbYoCkOXXOMof9KPP2QERupGp1OH9eRpUGSPO36j0onbVZJt1hFSwePw8FkGNmlrKUBawUpQfFSFJXGmbNQnhMEzZQ9mno/Vqbg08uS15vcRxwTRc1nFJXVuIHM9yoFn4EEzCgmFES9RHEyBUpy3t2ehl3b5Nkq4mQyzGBYsHB6MYmGGZM1HpgN7siDPa6nSDkaptLBp4pBH3keQsujkZrDyloIi/dvFxuvasXLsN3itX7tI5xLctDnnTqnmZ3DEDxQsvuqFl/ZTRx9CaDIwbqYXc41OaygfbICfjgq1wTWQ5e2H90nccojBULp5VZETOyc4BCAvi7ff/MlD3JzBkzO6snqwNMEXSM0pGcHbdePnqlO9eCI/+Vx+v9bzlB2xljrSRjfPPE7o7FbyIAsok2YH9CVcqUxTrwOZj8ol6+PG7xEt4OcX2cRX044Spu6kNQOAdww+KIpwsBih7h+5lxYtx0oSkAIjPzXKLJnd3QBSvBXvfNqLY3DSxyj70aMfUueXlwdRLN2TGQIMO7VuWr0yNvfQ2NSDMPWTkPcBs3jyA+6AJ0H9gw//SKH1rPSsMh3621NRf1nlObBLW74Nb7MQi2cbPYrG/q2bqUmKUvJX96EFn/LdW7eWO3nXfjrtBWBwURQcyPZHycPuEODA29zIxKk/eNLYAaZfdYvMuRpF06eF7RzCBaHKpkF2zqaczUDVOJA2bIggT7h2lXxoMRbboXHA3tR5FJXwxY30RXgNM5HF2n73O0WnwNU0GSjrX169ftN6xY901/JlymShNJPn3gBC/uL7Ap5YVRhTROsv3fRrK8P5u+atoD7Q+U0XASdFyqR8l/4pDw94Bq8aKCimUSDlq83Yx9bbiK/WYeVTMhcfvKqnuNSzRv0HlsjA4iiu+k3+jEjyM0O88mMtnfJ4F+VfuSeR9VEo8cFrW87JNwXZqotF0GbtO+EByqc6QAMuO1d8hCX9aAcd4RNl4bE8Cs2jGCeT129Piavyhq0JzUjfum4/Vwubp59gHNhhCc1zfbR5S9Zm1srre6bq8471NoqpbZPwBx3D7KTZzu3/8D/6F1Es0zFFwWNC5RN1K4xgif6tjMwxEx81YgXxjPokrnIYJp3KDRJ5fiXaLSa0lP9OFErKHabX0DtOSdyadruZ7Han9J4dPB9LosoL8XwthuMvRev7NH7WvRt7+/1eaqeak6/RmJXaFN3P7ub5vc+6eMjU+E/vhEjpYFlOTLcz5T/+IflEQCmzG5iGGFWYk9+1pFHxCMdPzD184cMvrVO3lLMoGhqv/RR9Porf19WrPun4ejng2xlGMiVhuvjJc9bK7zqV8fy57RBmgcW7CGAj+ReHpsFZmU6CfxRMq+NfvOgXgw4PXy5HL8Uf/016LGdelr+waYWEyqdYldlzmPrlK9XRYhqHVV90Dp1n+LbMr5PxLW1CC33Rog3o/E2FtwbBqyKPo1DeqqK62DQeQybPCt40bNuBnL99M0I0gsTCIAq+VeDqFrwco98ajblJQN9+zuzSKGvdjyuHejfdrelzXXDWGOQDP3x5EpwMMK7spd7SwR9Gweo2RQGeUCFE7KlKcblhW450cNJRZowWWaO0yJVWeJAS0anYDRwVAAG3DTS8SxjUxwiBEkYomO4ei7v07zO6QwPv5Ong89oOv4J28EZXQUcifw1SG6F0jdvCKKXyrABIGbXygqF19D6dwawQx2usEY2L1gkRk6XbD8+ftB5W3MTnNzylq384+r/pLHNd9ELIgJlgRKx+wDIKg1TtOHIUz+SdN5OZNDlXaUm9sErAfbZRGXqpEzsKUOLhGWolSXBKum7wDafEo6jpyAjBF89eRJ6+T1u7kfdDW6Hb3wQZtSXvPgMbWZRrgncezmmi5F/St7MjmHUaeWFREbriI4Mxi3PgKIC9GynLIHmZfvVlCrQ/fHnYmYTdDLhkv8rDj+kopv//FUt51lUh99IH+sT1ZmizdrBVlhIGT+klUSe961kZzaW4FZocyaxxAk9oaZBAsTRTpN0X5+TNDWB8DVubkyyZGmj4gWsdQIBL1haZ1SdMHjr+8E0HCwkUQs87WxMc+JwrZ1Us8ePQILzcjnrwUx7dzRvyi0ys32TeX71OsdyNfBo+4cpiBsG1A9m6GAzM8hlMGt9K51VRtLp916KgDY5rR042q1uGCXw3NEycxOtXlIr/0AQNWneldaMhyYZeLOTkOn9CT2eA0bIaa+pqDepFXhTdWunzqnVCducsf36VYFwVyyqNkQVgYyjQke9GodRPWzFuUNYB/7H2FLyVnePl4dHy+/R9Z0f8zedrPiSKmZ+bN9M/375ZF7JrFt6Rz4njc31ddBeYyx/JB5C7u5s2klEC5e29r+PkzfXQtl8p28gqhhD4rIaP4pM89a0Ge6+CJ7lZv7/im0G7fZpDO4YF/W4VMGXARSE5wIFmZtjUf+s8zzqVnXTux7KY8nYYJ2yJJ3+DfIceHn94Nj7Z6oKCxfNSV1UZAeZEfK0fcR9A+jwZT9vMEQKMIin+hSxKcwPn4uyULGuR/FEAm3xWntV+4CmfKqo5sK1yDaYMtjyzAIfiyVLfLHN00JjmF6qV/hamGiy47lZy2xY0cR1LX3jtRtPoU7kl2PJK9+HrU/jp7p1PaxjoCvuzk6QlsyPXKI7v0yfggy3T4znSniiQLKes41UmI/8tssOD8rseWLb+X//v/88/TXtdDg4oLGeLTwDdvf1Jkc6/Ik3QaFxnUXZ8kUUn4vlRlCjsY8UqB3h7NUrDhH8c4WIF3yd3b+f6vH5J0izpCE1f3wgzH704X775q29qcmeiFyiPLBC/+c1vlt/mkOJamHc/jfDu/bsdUYFF2L9+I2VH0QxinM6OAl/Q7TumdnGfHDxZ/uW//P8WJkqUafaff/nl8stf/nK5/5P7kTypyDNMcpaL/iUE18Bqc1I0YcEU5G0l5ZNH3y3ffPdXUTKCb+IeH591hTzFB6MbsMD/4PggeE2+BStMPTRwE5VAGY7coY8tAgRvNWI+hZ+EHnfvpj5SaUnQT2f2G9dNlZDCKBeUMfhGZ2/6G6YxUi+3b9yuH4qHtRzl59up10K7/X3lTb10u5nQZ6CRw05G/zmFLsd5dxY6qHef0uRbw0Krzi1Wuh8YC0/yQQs0D+umfKVteAh+UUqFs9BbB1AcNzAdnR01vbLBgh74knXy3/3bf7vc//zu8uX9++20DExAuH/bIqq34ZXfLjdy/etf/4PW2VFguBHF5OzNx/L5mZydvQnz23JEI7g2lpO8G0quMCbnnJe38B8lSRnOLJmm7rWNo9QrGnwMKQlQfycUd/S2/UPyrjAJ3c5Sdi76fo3X81To3wqqYQVruHCilAr50w5/+8e/Xb4MX69f3Kk1cFN2g+L6b3PfkPtmNrC340hwlrYgXR66mIrq15jEoU9oM9LkkkCZtJOm/NisNC7blcABRwjaR2gamdC7RCSY1jL/4i++Ceza0y+Lw+Qz8AGnMCnH0zwcuTJPRB04Ehph4td6FfjPAos2hW+0+RepP+mvaQeJh+8EeE59vI3S66MG18ufjx49KX/85CdWEsOV9RO/zvWKw1oHgmfwblPaxFvDWn/CvJtz7zcIFD78nvOEnG3vEd5urE2eE/vjP648++RB5IDOX528CX5kceV8+LC8kYQ/ppmc3K3vVnjIE3TZPBSjfQXMDg74fotjdugo90/mvTLKM8P7gkFs8+h7T5QTfgBb2q02Ke5+ZJcvepF1cEFTbe8s8A+2I2vIRP2FAZ8M1fPRmV0tpj6081qYc93ygJ/T//A//A/N8x/8+te17K9BHOlKExETVhqUMPPvbwXv9T3kIlh05OpMqsKQZ282/dvKKys+susuJO2DEieJvHP92z/+46b/+ddfVva6ZpWaTxqHrimjdVsGe7McPc0AG6/kN2sdni6P0u8RNchvh4b9wHY7/H8jyir5L24LLVy5zG1lby7aG/T58KBQf73Ivq5TyLum/5CFDCKPyPKGyLrwmkHijU8+Wc4shJVffl24Kj06J6i3G4Hnk8C1yabx/JWGYKUNpSEd6VfRKtfXQkP9mTD9dGBP3/bmKPyxKQM+dATXM+iJXE9yRaOrPIpzDnw0cYMD1OhBLpLGtoADc5+UqGATh2/kSgd0I/d+HAYnz/vXMLJ5+gP5zsPm3ASlbbKp/PJMES0zMLctCnmTNFWw85yw+VB0Xh2F/r1MfR2EHnjzrPifL//9v/131bf+8Jd/2MHL0cHQ9UZkHh1tAijQo5f5SwEFMTCnzlpHGwbD/29SHly2/+l/+M8f0qxrPcgDCjF/Ao2Zpe3w+ct5F2338EWuNcJVE4d8ELp6bafWSxqyEZYvrrC88d24e+/z5e5P73YfTCZ9I45bt+5EGfksjf7KchpEZgoleQW4z+7cW+58cqcm2ltRGv/wl79Yvvz8YTThoLRrU/LzxTYCyjMwqMNu4Dt+eby8yAiN1n14eliLCEZ8eXzY7YYsLHr99t2ymzIplX//j/5oufPTO4tNpu/cu7N8FqWlC4oePKhD9+cP7i9fffGgWyhZUPSzn/2suPDttCKa72U39L56LaPHveXv//qPlkv9hJ0RJb+XveV2GtPNvdnzkzWJ5m/Byj7L0tWMqkLGGeOkpjJ0QQMHlwT088F+nYCp3kfPni02zLXBvAVGP4QJnvL3fPpk+f6HpxndPlmeP3vSUci3333bzU9/yLUV8b5iZJr96e8fL8+ePe+ILGOmpbvuE2L5KYelFA0fP36e+JP3D09/6FT+4ctZZGFKpqPxwGnUpSHyl10/p7VkZFhLU3D1bW8bLHe4lPI+bBESXCkNQqdW3vuSgunzgUt9mqbZNW2fZ6y5fGh/YtCR0batnup6kVGTsli3fZrq7r37XD+Sd0a0HYLOiBlN19GslXW1foT4DqFWJrUAh8Doe9Rtm9vaA+vDjNztgceyxiq47XOISe7aMXHG2jedqRG+r8qMRRff6Cx1Grb88I14/pGUlrXTVQ9oWkIk6GTd86VE534DniU5z8AMNqN4tHz+5HlnB8RfD1vhdHFVFHrw+8kc3HPkSWCsT51R7gZPYfIIRDnmgfhGq8bKfFETdi5lFJv0l7YLT/4a7MXWITtreEb+40YyUzJ4obaN5NtdIDLSVSaFQ30Y4GoVZh1QhHwBUjsgBfQP7nmWF+D0pHJpEzrNyPrL+pxyxj3iVTfA5z9m1kE+RvPFPTRg3WA1qrtCnk2+Qz+WP1Z7LjGmlHZ3xw9MHDAUwOTFeonXdFJSC3BDjUKZ+JPv4IPe7+0v5K9uNqHJJrvyLvwTZ/3k5fBsaI8UrZbJr0fuJPMvGKU+Io83nzZUHxMv/BQ8am1h8g+dmzJ/rff8idfi/TYyaWCWHpppx/JxfeG9fmPqlsV7prPV4dzLl1VD5qvriLSeX7pE4YxcTt3NRyzeF8d1VkBfghjrILT8A/GmTaeZskCGBweXyDH1TJYkHn5FN9bZwWHqVt4slmAw0yUNq1ZehXb5t6HDWKsiq0KDXCT/4bdaMd2HxuTP8BZLa0sInG0dSaO8S53hq1XUo6YL30SpmH04k/6E36/kySB/rm3k/TyyejdpzdLxddu9Yd0DK+V+feD5RMr0VWQba+/50av0b6NE2wf64MVB66iLPALStd3drmG4f18fe7vW+lRe+9K2dfjCEgCI4G4Dr4BetUJvXXRvQ24GFDMWSbLfD/msIK4n5iQLPSIrk6eZstdnr5dX/SDI6Bvq1blyJvQyjas4ZbWfSJs1DW6a/sr2dmhNCXu9nFs0GQ3KV7jc46tcFAb+gT6OoU1rz/0EdGQvmcTa+vr1RWcwy9/vgp99HfPcQiQztqy3+g/f3LYDjD5Sv96p6fKvih5eAHtnuJKOjqK+9WmzpmC1JrLo6snGaiot/NQdZOseQdaTAXnWlf7KAV94+STXytkKPsU1z0u/vBPv9TvP5R/atwAZh59zbWeY1Vq7tX2xfEIHCx3NGlqATL7dyYBwK3KoH18JL8JnJwxTuFLWtIPgmSKAXVev4GarLPhaA0P2dYeZ5N26/9kv/r2HGq4D8KYnNTKKRqdkktASeCuP2Iu9s18iX0sLe5jAVTYfsHdQivL2PJ2DEY1pzr29KxlhnEa7DfPnma/l6PhRUJl8Zvjf2XeJGdW0N6ui/fp0lBpCtya6e2u5f+d+vzqism+ks76d670rNs1OA9PG3jPP55cKEi5f58CMYUwh6PDtM3hj+eLeF1VarPj+/fePqqiZkuZDZRuC0zq+YkwVGkbEdCGszaRt3v7NN3+5/Omf/bbK98X77TT8W8s/+Pf/UX38+CdSIn56726U59mO6dbNW7UCU5Z8A/lnD79c7qZx3/3ss+XnUVg/v/9FGMAWRK8qQFI3XUR1484nxbEdVmChbL4+f7+8eq9R6AgjSF9ZhXwSRdp0TOoxzEap7jnC7iTPDg6OlufPbTT/OIrnD8vTXL94cdT6sEekbS2+izJqyvnP/+K7Wne/D034YDyisP7wfHn84nk/14mRX0Zg8Qt9QkkNDBYcHKQzsc2UskOyjoTu3P6sCiHlymKU+u+lot6lQihdFDCK2qUIPtsb4f7ZA+889cX3aKvwK6ub7396q5xtBlljvdbFMRdRnl/k+lZ3F9DRcyLficIvQ51LO/HwlxXoNqvv9kMRiBxt2h4DcLCYziL4aEyzf6pOYvxbRwHUSPGZfHWC43NqCtB0Kd/BEcKasUARIOdZboBOYA8vCcklspQATZl+OWtf/b4rYaSRBj6uEASkTuz49Gh5yQ8xQpog3Lq81UGVwdZnn91rvmDQebZDV3BAWjuIduh5R9D3qKBolLYdMK15VFhLm18XBOSg2DRL/rOJ1y40cc/qU2ej+igFyRAtOY6vcoUPkP1ud/dZXgwIIsDS6eN76cWjBFAsddS3b9/L43FdEGbaMVFzWxw2zykCBN+8zDt8ZaomNJQCj+s4XyUvOFmYqEN3rbOv64J6yP1MnY2yKHfHKEym1dLOXnHpiWJ55foUt4k7Rau7ECa44jfPBHBKs8Z3rM/BKnVA63SqgEOmY0+8xEFL+a2DIFuu6bDr8hI+QltHMp7886uPZAYKykBTdHyTjuicZUGHJFYuTUvyYbOWeoVPgMuaV180NIZiShjvZroZT11JOzaYspAsMiD0NsDiK7zCrr1rV4U1waAnIrurb6cDQ7/3pe3uvsHGhoYb3OqCFd4ahU4+tpAx/Z6808E1JIH37QxzzTWBG0Cn/fNaHuBBE4qloJ9Bx/Etlpdy5ZHs8m/oUJTzb65WuOYzg6HtG3HyNH+t77QR8VybYsTjXLpW+qobgx9tuzsnRGZ2gVCz8C/l53jx8jCDyd3l3uefZfC+36nv3Qxud0KjZN3yKR125+CLbicAbmJKsaE9A1G3oEsfQoH2xaFbt+4utz/JABVfSJu+Tl9h4/DubJAB88cBpmc5cjm8qg7VU+4TjyGpfn2mTSOru4NElExpKCft1ykhRkLgTdpX5z5HmTxzNEf5FplpPxZyVlHLs9YzHgs5axFMsLtJoAjPvO8CMHTqhuUhprZ4dXc/sdKXnm+VD2FxZS/yOXDywbU6lNuFbQkhluT1t4wGXmU54C4Xbe+hZ+oH71AUbWVkl4W6C6RP6H6SXbSc9NHmriSyr+iMjM87OKmIQpB8c93t92gkaJJj5YeVpxtfupXu+bm1WKdGGwccvMN/Dulz7sAgCj+LY/t/SrwBg7YMX89PTgL7GGOk+e67b9KmMlgJfwTCWWfx/s3G6JWBYOhb5Ta00U0K6W6aJyjVYwWJ54mPVoUtbWL703sPHnbvvGTSjiS1aN8oPhCr8OeUb+RvZAdhvoRV5hJ0AjqDY8pNhDhBfn58VMS7h13Kts/gkRXWaVxWQ4u3bv1DqBBtVu5e25kVyASFKdLbn96uAqGyx+rD0fjmcn2XVTCjtiglrGLjMGpUkMrPqEL1dRudPPcN8Bv7UUbD8LeT1gIHSo84B4cH3TqIsnWgcZ4MXLYEOrf/07pdQe5tgUEbf/Li2fKNhUV/+W3gtyl2Gv5P70ax/PdTQZ9mxDiLFW7d/slyL/DfiFJ5k9UqyuYt08ZfPFi+evCgDf1eFM9fPPx5FzlhBKvHKWEqaD+V/eCLL+oDtLcXhSpKPSXIaP7qbvDm/7p7K0IyuDOjhGZ1UmcFCy34WxCWGtGB/TxfRvE7OIwCfbD88MOTGeGev+29zeb//M9/t3z73Ww8f3h42o3mKZjSHtgr9ODlYhcA9KHIff/7R8uT588W36/1jXbKKQVQ/Qp8Yin/NlC3F9bWVsROeAhNTatPg4s8ikDyFQErwQkLLeX81UnrkcCrH2oU2H65IMqpdlWGztk2JRehycvwm699KLPMHXLo5DIwrYWJoGep9KkxI+zVyohH8V+bMEZN2U6zOpeVhP+wjWN1miPYptOaBk/B5KdFmHhNkOssmpW8NUwNPtdv7MWWOpxRqIIU5+di8yx56nDApjzClQAifL0/iWAwqsSPHUESeBFqFsEp6/79z+ufKFcLA/i0Ko+lSGh+VpJH0NfKQ4AX1vwrGANXaZEA7oZEvXZlP7xGqUSHoYFP2jnbWUFbtnEz3mtH4VkHeKza1zqgu5VBogVovt5kZkH67o+acsgE6XyNS56mZopjnhWOngcWYaWPe0LRS+WjH/9YI/dZdR4FPB1woG2HxQdM2tZPylzzodhVQd2E5p1g4UHLTj6vEl/ooCShdNrEAyvlQD3Jc0NBZEgcwtkxvCDv9VD35ZFEHA4Lbmv9u97ARzmr60Zl9NTVmp+j9ZFyVri7WKVKZeqhVmP4OdBru59nlM4DEjPd14e06iygizh9WW67a0DjQFm84W/wkYG7kUnaQTu0POdvj48pceIIKw0E2JHXBnBmQtDe4I/ixKK8lQps+0l85ZHz2oIpPH0Mmmnol6/tlW5dsJTjElooI9d2nejWNOn006oSd5RTCqwPZ1CsbllcGgTJja52zd/4UhbpkmGtl5Jp/uXdq5FbqW9xq5Cif35kAFpB28IWlsVu05anUqsb8cY3M33N67MoZ3hKudNpy/M4ctZs0BcP7i+fpE/Z290NzTIQSwQLXOxZi79PjmbAHxaZkH7KVjoi+nBGF+mkz7Oye39/r/H47fXrXurrDR9HsioQRmB2cLZRkEoGbQdtywzB13V+6nXlT3HCSGkbV9K+Ez+D8obSYpNHMmudwjGv8Ut3EYleOpvKUyyn3155pvHzszYC71gcq31XDreeM9ACT/p53443cNRJvD71PjAFZoqSGTX4dUDiOWDTN8wAOT94BdjSMP9ssO65wT1Ihg5mOMJDBj6Bs/KcUpqgTbWMlLfBfBKtDSnX7iBePQXMKc9inAb9BppWNxs+KH0TzyxVp8AdhFwUXFtPwUfqbo2UX1edh15n6rTKJT/NlHvxLrz6KnrNaauD4Ybc+f733y97odmt6EesjvXzTV5mBNGhg1flFHIqMbmW68Sb1e4DwyymHLxXGm/9w3/2H/9T8/UQgojvRPPFoWxC5Pr+fn1URoDxndqpYmaksvpF1mcsDaS+e9dmNMRfwjWEKYx835I478ZPR1pTRtf5NyT/8V27vBxF+RTu/mTKMJVrdJmx4XL39vhYngU+PMUHR1rlKYfvh2lT/iq4wXMXZVIJ3LlOoMEfHJ218fJR87Y+ivLzPsea/u2bsbqAh9/GXwWeb37zTSLB/3J9tv7RP/yHyye3bxSvlU78QtfvbstR/15fiCi9o1zZsPR20hwt//Jf/uvl3/z3/ypK/MS/f//u8oe//vXy9Zc/B0iV9YOj8QkbTCZ0CjsKH5zhdn58AOLgMXia0uYKwLrK3sEPAy6f/OST0NxKQj5JoYPpq9Locjrk0LKFvAnOBN7Q1/TN7fCD63UV2yf8dUwz5JoF0tZRfDq/5sN6/8vU2azu9XnB0vzgaDl+MXU8foamNuS3yT8wtaySfvwtD6LgyhNNfNcULQX+uzvp7/7Gtgmh9f3794GaP4Oey8uTlCVc3qFQUg5723zLBxsfkZa/EjVnvJZevLeUKYqRNODnCL8+96z1sUms6rQltHvCCvzou6FpipLHteuhFf5KnJYPTMpCooBDwGOEK7qMQjjPDQL4cQW4BsUrH67aB7+mf8DHNJmJR4GWdOg+eShzhz9jC847tA+/6twEscQBmlhrOvDfvsGPtpeFFY8Xvk2cujQkW2QD29qm256aJ79WGY9V8rtv/qL+TvNu/BTl/U2eK/cP//DXOa/yBT94K8hDNiD0DAz9+xC8A2M77dVvD96ha1OlLuoMn7YDPnUzOH0sS87O18PPzvyPnrw4KOX4FXvfKdK8a8Kkl4/PnDb//Oa5cueysVLutE3Pp5wpexMhz/CU80r/4pPrtZ7cC571KFNQmOddcw8MBTavSoe3Z8vl5idS6t6z0EXsyvnARDZIO7DLQ9Tg0nL4ZeZenPDoEpmIJ80edVFjnlHk+VfOczmZ6pYG/HhjA28Ob4WB37NpI+UZ8i78hT+8mOf6kqX18CKyEIBcS/CVOJOPy7TPXLhufaNHCquPc2D0DFH+zb/5d033y1//0qnxhu55nX8rnAPr+nwNnms7/HaVxM9YhI+RlIMG40c5PK+gwoPWidN6CQ/K4y6eyrspz7uz5bu/+Ka+5f/wH/zDkbEN6WsTh1ysX2bu66sfmgMf4u3H7NSRa3VM7tyOrMQLZJvZw/YH2q+HIUnQaT7a8X5kfvknr4euG7hbwDwT1nvxCk+e81cGi77Yp5c967vkbw2C/vFNbsg4qctLstBnJ5B/XugH6SEvwgPBcLmxM+sZ9FU3ilvyPkumCaV10tE5yHp8d3SkvYystqMBvM4KF7/LVknbwOCXfBSfZ5XPyevo6Enx45PPV1ljoA5YR2J9iATwqwzItRptreZPvJJ2mfZaTNdCN6GQ51Gj9eJNY4shKp3DtbZZOpdvvUw8MG/o9fH/xINNM2jqlJNMKcIeHxw8HXrnvXbzJ3/8Pzbel19+1bUTjERSukavtf7gLu+1zir7c24/lVA4K1+nnb99c7Rs/+TBw4dMpvY2wmz2dPzh8aPl+7/hV3eQ0dBxfdh0Xg6VYXWk6++++6uxRiYdKxZLH+2VOfvqrflahRXPtqxh0XTPFIu5WMNOM5KmuNCiWUERxZT002fJ8/RoOTw6XB4/fbz89s9/u9h+yHQOE79pPxuzM0v3+9dXTbvshvZX6ytxOaPUW3wJgqiNRSk3n9/9fHnwFf/Ju32WxIsVzYSihR63P2ERvb3cytkXQUxvdtf5UK1fJVKZOYyarSin+Mpv98atxQQ8vwMTShabPI9wPXxxWstShyIdtW0sLwmsDRzGjbiuX9npSOK3f/Lnyzd//rsP0cHyi1/+avn6D36xfP75/eXTKPP3c/7Z1z9fvvrqyw/Hl59/3qn0r776evn665/VdeDLBw+65+fnn3/Ryjblr2Sjqps3b9aScD358y8z2uVL69vd/F/3b36S+4x4Qkd+FPWTzChM3Rhxcnc4Cq+cJp3R8vHRaZT5l/XtfHn4cnkefsEbz569XF6+PF34uD76678Or4Snvv++Z/tSPn7yLHX6l7X+fhsB+n3SH9n2KaMpjt0HRy/TEI6Xo5cv05EEfiPs1P3523fL8aEvIuVZgOlWVnnOwtFvxIbmrHYBdXn+9Nlycu5rSRkLbuKdnkTRevNuedeRmBFW/hltGUE6gquRmRWKr30x5k3GsUmr7k64AhitSZuErExbFxeLzXi9twWQb+UblT5/+rQ7AxyH9v20GEu9/eRSHh8koVanEFpegOkUVEbjpo8CsNmlxu9nH6W7tLXY6oj/7q4B3GYKsNbn0O3e/XsdN269Ny00I3SdF9hY8nwTmrvJ+u5t3SiSNu+5YeBH3xUO+APLhiZG6d3qCpBGqa6SfuA2Wo5ADkxEKBliJKtdffHFvfDlww5Epe/0T6iLHw9YtzdtYOiuoc0nHSkgXCiaf4JZEXMw71k1MprH02NREQJsLXXIPngVN3V9fDLKbwJ/1u5T6X3So4uRvlmVmXpO3mkX+GyFxwg8gqAWWRYnszjmockz70yDlhjC28iAtJ9uOi6o21xqMywR82j4hiW85QXueZf/rBSQSGCxZOkTwKL+ViXEdemYtMouPi7StocGYPdcCeTWtJtX56fFI8VMmhydgsuPm6fV7vatK13FyQ89TeUCdyxNOunrtXarYxFNgZuZECzcEY/vvG3F6q8MCuAlrOX22NACPimqMCuvrgfBj2sFnHHX3o2bqbtxFcKvLylpgcnAGC/IvvlVRs004/iBbTrlRCbHVqXSwPm7b74pvYfPEsM/MT/UjfMEjzYoJAReIL/dXl5tp8zQt/lf30sbS7mBkwTX+fp0nny0Y3wFX3UeDs612RvTwvzWwZn/gXX9lrTN+V+kL9Ruvnwwi3ekP0t56OL7+Xg8WFY+j0VuLQe+YzFeLlJazlZl81Ukcw5fvOhCDgrgtml5U/cbGWfK91L6aAEPrJbxNcAHHELrMcfqL/k2o0rbz3jmvs+Tnt/em/evwiuBIbzDCmifTJY4VlhuT6bNO30epbs0C06scfUfDJ4Xb+0jyToZOvEZLQgs6O4vNx87emgHIX1luBkk75NdZYjvjNNfWOOUTwrX2hnam/cGN+lvv8wXL55v2lzoHdnq/Pbdm/qVWjmvHWnzMse3HuC/wf1HfP4+qnzksTD3ide0fZTyHPIYXBwoj35mi/XR+Jb1nc/xOPclTaKZju/uJQms7f1CUGhQn8fOZF6ODDxuWqXYBoyJFRzSMtrlMrrG7rKXfmVmbPJOHbm6hL/7qG1pm7xKneLB+jGTdXnW+kmkS8lbfaPL9r0vf/5QfrZpUWCgDyFHYN66uY6SVuGekUGYQeWepFF0y4BUPEVzlJd0rkGGIHv5LErhkx/6FRsbnZvO7GbjSWNlM2WUEDKaMQX6InlYfMLiKK+nUVgpKsjYKaz8+ALYu1AIikHmYjkP3OKbgrVljYUqfAU6pZyKYDK2ZRJGxWg+NWZUbUug4yjO/AcwNd870+uYXKFogZFRvo0mBytjhV1odzUNUue5x3cwNPMZx2sRJIS11edHUX40cpWrM8dIbaSUlVxz9n5rt/qLXBv5nh5XAZLP5avbNU+bvtAAhsG5K4Cf8M6opaMJeaxTjqETBo+w04B1ohZH8Hs0TV2BHNpcjwJOmD58+LDK58++/nq599lny2f37mXk8rBfN3oQQfb5F19Gkb23fP7ll1VquRPwf+VIzhna+VZGNqZmXvNtTR1xmbD57vODw9BtOvnD1L29PL+JIDf95ItMjzNwsdH875/+PkIudUe5iUKIWcH5w+Pny6PEe/78WZVKSuThMXeE8yhxZ+1YHmcAhBZ8MF+Et1g3NJynT037R7kN/3z/3eMMUp7l/mUVnue5fvT73/fsmcGNo4psGhmeVL7FJnzFXqdMlK2QzPNOFYTWFa6O4FfOjBJKWJISGqc0NoHn3tE9wvZvdErVNI1BzP7u/gj9xNeRmaZzrf20rPCNY/wDDU5GWLXTU0bKnRaftBF0BJ8FZV2845e42qutW8TtQGLPdFA6DOnzr3yz4atXZxY2JV0OnSCfzvJPhWYwJODCw95LR3LDsYtJciZcVmWeTzU4KJP4bP1UXdMGNwrl49Bc50bCWpiyKgfu+QKj8d0H3FWGxtJdohUnoMEKVymG3qGFe+31g9KfNA7XK/wffEuTsjQOfdSbtOoTLeVVxZUwVs7O+Kypi1PWyJCQYunZqlyBwwOKJdlX2FY+EMO968DikGbOQzOvR6Fbn38Mq4KJ/yhb6+KW0iZ0d9YpNo8N3LOROD6V5cgHskLO861j5eQlls0ZWxhU6sDqL5dXUDLlZpqb0oZe6KlsMMD9fdo4xdKXlhgUyPhEaZrSdIMK5V56MK31YhrWuR1pYTZg2CjUiacPYt1FU/mD+cRskHrzLnmzYioHbZqvbWuCVBXKPO85Pzyzs8MFZuqdX//vfvObLvy4f/9BnvlajPoKPBTTlY6BvSj0XUJwm3ieRWHIoHOt75G5aDcDgaF/6JlHuWwYfBul19oe2vCFRntlmrqmIGjTTx/bDub6cu9zbWHKqqIWPnCmTLbOougEmfaV/Qzg5dwPWTf/uJ4YYL6LDIuCpS5yqF/kZqBR5ReBSdzLe8MHcEAvAY5Tp1OHKz8U11d5FnqweBo0i2Oq3f67r4/OuzuKa4t5Vx5lVa0/dgZuFtkayIfyo1CmHM+QjfLL8MVtgIXMLODahttPZ6Bn+t0nn/HkSeSg7+hv25wyffRV+YXH0at9d/LZpoRFTpVGOfohjOJ3UZomUV0E4DvUQ311mqvgt015RqvgydXBFnnoXA7KM3CXl8CokIS5FnK14Yc1MIClSSFy22P1hOTfwY5KFdKfyPl9Bkbt7r1z6mV4jZIZXPtU2xYC/FboZ8sxj3wZiGWXTiL4pKPN4bkpcWF661vwMtiUqY2temHplGfq2Fet4Fl9fBOx8AsbuLZ/9vNfPiwp0jHUtyGMSfPEnDYcJ0Q6kkjDtDmp/SERXAdchPLOyIvSyGHeZwBttfPdX39XKxalksXTCjXPXx4+yzUH73RoOWyG7hugj3/4vhYtn03TSbJ60ahtP2AKnHJG+StxE18nLw9Kwvffs66+LDM/P3ha/y2WUPCdH51WYROXQmsLhsc/PJ4V0x2VvG7eV4KbczfxTf6IHHGdsow+c78pj7WVDyoF9M6dnyx3fhJFy2q7n05HuJNGarVWfQ1T7o3AYZETph+myy8V0o4/gsLXAAjBvVT2nbs/rSKyt2uBiYa3lwHn++X4MCPM0Oz09dny5IcfqnDbSJhv4/oVHw399UWEwCuCapiCIHqWtBbhNF4UKF/F+eKLL6pU/qN/9I+WX/3RHy1f5f7ufavgv1gePohy+au/vzz42cPli/t8PD/vQiQ+op9EYbA/KV9Gfj+3bv+0He+yvGujRwdKNd64deN2hPlOr+3w/+RxBgoZPNhI+YQv67EV/OcV5NtpFDbNtRjlmH9nOqjnh1EQwy+UzePU0eEL2wWd9P55cHnyQwYGB1EAUyddjBT+e/bkeXjNivZni28BP6oC+2R59jyDlZdRKlPnXVm/4a31mlLJso6Hxh/1WfI4qNKqM2FtPAxPoqfK266lAg9GCSGIWqfboW/q5TA8krgW/fhixn10Sgd45XLq88b1xfY1OiG0kQeB4JpIlz/fmLMTC902dZoyLt6lEet4Uhb+IWzfpoPgR8qX0oCJpb/uJFF0K9h1PuCL0NIBq5sqIpFKfEjfRJmUPyuY+GvQ3llCq/iGJ2fFLZk3Fg2WGLHB0xF2YGdRHSV2LJVcEvDIfIXFbMgMIvF8aR5+1LnpvCgmrFuEKfyePn2c/H1p614FZNtN2kiFfHBZDyHUqqKxwu/a5sIAFAd8VRyvUBbSOpN/p9oS1oHZ6tKwWkKrwCdeB2la9FYaazrNWizDBxaEqD8BbCNaU6Ayf6xYtq1PWDuoXPR+DcD2ruWl7A5WQuMVHx2LTs/96o9uJsXUcMvo3+asjORhOpelg1LmHZlDGJCXQjuHPPNVK/vxdvUOriG700G3g1LnwU09sCAabEynPLtA4BF4UgRncdu1tOnj1J3V4KPwiRt2Q7qWXQUELAl4gZLMgkqBIP9CgODg/aX63ZbXEm93/2YVEHxKlsCnftE5r+V0gGRw1PaELw0g0COYoWly5XOuGNP1L148W/78m2+7DdD9B1/0mXy2In8MldoHipxnDkpNBzBpc5XhjuTpDE5tBU/4hCv44efdZVb2Qbl1M89NIlpY8qayUICHgI72i7ySgYs+7FHaiilG3wqnBDOiEBRKD6iqrRZCfNdOPn3PzQxcWQLBBZZrN/kcztfl3qR/AFf5KrQO+qF/8mhbHj6DNp9E+LsXnNfrtuNX+q6PiqXBXAfd4kW+gK3984lPKr9ZDiMX8TU88a6+01aB2rt6Qr/mH0Yzs2RdBByb37lBBt6ffpoxIy+mfgSsk/RXk5f2TIZfutCmI5cSR41UhoD77dRzFcvIJmXUhzEKqAVGtQ1UQQtceAlsrtGi8PDMDIy5MOOlvyIrd7QJA6SkyZ8SU66ytcD5edYK+1FAO3lTaiGiDH8fFEtPozgrV3vE99VF8sCjvsfkG0VQXi3Jy4SA32ddaESMJa2tpiwGUke//c2ftm3duXMr/Yi9erUr6Yev1VnlfcpeP2JSt4bcR+NMvpGryboyJgEYaxve/oNf/dFD37KUI825UaJkMqXa3X8KU5Ezx56IvXcMQghv01SWESvQbkcAH7XjptxZRl+TfyK/fxfihEkoc0YwGg8l8m2Y5/j0cDl85rvc8xlHi0UI8kupyuPzk+XZ02fLi5esTk+W51EcXrw8aBksnKNYjUJjhawVXwjKgkmxNdX87PB5NyB/cfC88AiIYuViHborwKcxFTcVsmW0nBFgiF7lL8qVDWU/u/fZcvfz+11RuHczo67Qyqhge2dGFfap32OtYtm7eScKGOGYBmVPuTQuQsbiFMxIWb5749aylwazH9p9nk75zp1Px+Lz03vLfkYTu1FIbF/AYVhjUSdd5R56t1Lz10+QhVqvQyuKRj+Mn4ZG+TqIYjVbBS39jjlFR1l7UXJev3vT1WI+R+VLON0mJ4IFT6Ra6/yuHutHFRxZD0zPUDANIggZU+O2YoE7+ExRPfzyZ8uDhz+rctU0NvRNuSyyXZAUOLpScf9WtwkydeVrQFYNa+CmlW1AXwUhMFHy6ogcfCldeMQ0M+d5/qdPnh1kIOMLRk86ZX2UOn76hPU7/HF0EoXx5fIk/HLo2CiQq5US7Nw+3D+JEvz4cZTQjVXt4OVR8o3ymfwJuAtT7qG/aVx+qRThCrQo7U9//0MUJ+mTNrApk0LCKvsyNMb3795cNH4HKTrr4hRew4vBOTeLz62tn1cbS4jFartV9FLhocn4ivGXuRWhRtE+T73fvft56V1LQIQtpUn6vVsZNKUDwgAVTFHw1sUqnMdtmOwrG9s2xt29Xl6PSGlZq8VMYw/aCcof64oydBTql+Vf3hZj8UuicGiDBhAsWazPx8evaoGm1OFVQptS6hoP84N8Frq/DZ3uf/UgMF8p384XifgtJmbSdMPv0Ek7oCQT4RSdl6dH1ZP43qFX/X5qeU26/Juvt6SjjVQ16n+/1a2Rm+eI5InXs3aV60tXo1Dn+ig8YnCmnnSQ8I9kTCYlSp7j0/CG5HlMq5KFIE+P2wnkD93X0HeORMbbtSAqJKGCPc+qkOTap1GrOKb+FeI3f+pkozQnvjRk8ChEHzt9kK7bmjRd5feURbLbUqWdEGUweLXmo+TNIq2LD/UuLzCxTPJfM+VttuDw0D7H6p5littD8EkZUzL8ZBgSJI936QtMuVl0V9j6Eh5RZI2Mc19lJHLCe4PSLgoNHxoL4K8OlvKuFrjE1T6u2CIm+VPyqhQHP3lThjUAsx81dBwcVh4ZwLC2d0AVuqNBaZZ2C0duIpRB039v36Cje+BFUVePqTvl3IwCN/7fqxI+inzzSj4oPAMRA6xREFjz7fpx587N0hCPsx5Z8Kjv+yFtYVf/kDZd16zwhnZZHzdw5add4xc4aid7ab9XL9m1QH9shmS/suRt6pwCOryYdkGhz4FedjupW4YFhlEg1ra9wi9N6zyy3rk+nRu8nFNUjsjhlFFuwuOJVyUzPzOCFtfac9PXawRwd6Crz/VL/FWeYP/Ts8hw/XroyLUHjlf1EanjKjeRxUlSnMgrW2DxobQV0pXLkZW510/QB3z97CTXVr0DVr9r2hzY4H17CQ6BZdNm+/UjjSMv9WcUP1VtQA9Wi3irKwT3rky31RS6hm71QQ7+rq1kp1Nt5dAaKLTwXINrtB3FEshkGghDs/QzAXN4MunIk/x9gNmjqc/Ul8TpI/Shk2fBaeD+IEin/+xWfVDLYx+O4RZ47yeftu8Phv0zg/E++hRlHF/VUguYtmX8a7GXdqC8aQ/eCTv8ahK2f/VH//5DIz7PjUZZ0CTvCEBlpRKxIiVTBvbMIrw1WNgZRXTLmDRMFs9P0wgIYIXzCSzjJXfFjXUh5zwbC0CEX0ZuGtlWBJdFNBTLlWmrZJ6/qiWKVdJXOUyRWrH8Mteemx7FvOLz82QdkZ/Gy+cTLKbVf3hku5zj5cUPz4LXu3YO3Q4jPxYze1xa0ajzp5StFozr+2O+t2+h6d/P732xPPjZV8tPo/hdi3AjeCl921GAkYRScD0jznu371QgfNqV0RTHNPIcFivV9J+KQrM7UU7rg5aOUOf+8KuvlnufP1ju3fu8ypxV7Hw6TUNTLCm2mMcG57bgWTupXfmm6kzjUt7BUsEYGnTUsTXT66ZE0zyTVzrt1PsTe18+fVql3JTZ0CG0jCDHVJQgCgwY9kIHFgGfeSKUrcTT+FmNKfisRXtRIB9+8fXy9S/+YPnVr361fPkFv9b7tZLep5CHfr/81S8jTO9E+fwyiu7t7ivKSkEJsseauvnkzr1u00RpYb2t7x5E88++hPjoJHCyKoPz8PC8n8pkWbx4F6U4+LGi4wOC/hC/wTHXNol+8SIDl1PfLDYFH35Mh/ODbZXS2J6EHs9ePA2/UYqirNaq+SL5RjFMeTrqw+cspFbNZ0CUMl889b15U/7f1ipnyv9v/saOA9+PkgqWDJ6OUvbhKYWUQquu0PhdOpal9a8Rt1OPQNm/bFutG3lnCjJKvHYR+EuTDHa2wkM618dPTR+/K7/Zcqgj+NQTxfLqXpRFg5JIklUxL1/gkdCQdYYwx3/dImajnHRfwZRX3k/dmO6qT2LSXMpI1UBGWkrsqhygr2lG7VcnwZUU3ViFbS7O6mSLG4NWsoLIY71Pa6tl1BS8tq39fhHF8lrap87BanK0gTtrDL9IAuu8+ESmBkYKwIvUhR0irI63WMGHFfiaUVQ1k+4ekTx5BGkgpJJOFiBkXIVy4JZpopdmLJas6eSIDfEJZNZ7yoRY6gQe+C1VV7wkFq+5ohOZ3Z5g8vReWR7rFEVerXA6UM+Vj6/VlSPyv/XUKcq+FYdCRr6mXHWesuWD318e2bZp0qoPecOr1yGGVOuUmFDrTvhpLPCj0OocC9NEaRmQIBNYn8k1n1LVfrQDZVEsWao9H7kf2Z66SrHFfT28I8/srbjiCSO7LOBdafDfrds3loMMDA9fHCyvziLrQ+QrGbj4PjR8P+AW5RDoeL1wRmkzg6YTRRNhK+fDKMDff/83hblylRwji+FOsQ7OYHmZQab2qTeXvFY5bSZBce1Q86MId/AW+ayeZ9A4n6WEg7NNxbUhigvenj1bL0cZzaD67mynN0r7Vi1K7l8eRKb+/lkURYP4u8FVX5MSU7gDjOqxxp60IXToivrIZoaOiyj2V6P4c8PB8wzv/eRq0pIt+npkqtVZDcNJu8i5ClJ+8BPUl/wZaNZAaewX1vKclQ8bclWw5y4atp4pR7nv3rGBH8wnoY1ZBK4XCHT+amZOXONvvqRvk/fB8+fh4QwU89s3e2ewUT4KfyeNXUR8gXg3z/FuF6OF9maGfDWQjH75LH2/9Q6Hz6o0r7xnT8lUd5BInarHxK1VLvWDtlyDTMzDP5AmYgaXrX8KZO5Cx+6ffcb1zroA/RC/zfTvkcu2nksPn7YUxT0K9bSfkS+USDIeod2DZ52pgBv+SPWkbvDiWAS7D2XOWiIY+0wdBY7u7933g1vb1YafV39jrhOXU6b20cW4KcegjpvYlSThBteU/m3aUdtk5GZlfh6M9T2VjCXybPhwYJ6H4Z1kUD/M3G4//MWvHiIYACrskwltXULxJeSwysE1aSrIhuDJJNmpIR0SYQYxI8wK4dzbCJ2yVoZIfjU7R5hRqIAyWm+u0lFRzjjXKg8cnhforTB4EB7fqQg0DBR4KRcUoIswBYW1m7mn816n3Uz7Ukz531kQYIGJ73Q/eW4fTRbLrekIoxixar409RrFltXDdDeidlVquBfO5yfpMMOcrUQNKfD1A/+vxkz/Ksqb6aXCH6bzjeruoRZiw7u8FNpeSue5HaZhIeX7eWt/t9sEwU+gTNoegsCjtBOeFCuNk7URzdWVPQEJRrQifH6Sd9LUVyn0BDOlxVSadLc/iZJCSZUuiqwGjLnAhDkxvKl5yvlhRnmmli8lb8qIKQpCabYECpyYJ+fDl0dVwjiZozlBx0fG7v43U/e3bu1HyGmYYfbgwvp1Nbh8EniM5PCKkavvvBvRG71/HqWasL1xcz/nz5Z7D3IfxaKWbYOegKNTwHP8Q7hrWKRkQINuNzPiv3M7inrO+PHqld2UFSUH/XXZST+NQuc4Dfn99kX56vQkdX+c+kwkDu2UVnh552y/OvhTQi02+v3f/HUV1JcHL6uA/vBDFNKc8SEl6uTkNPdPlhdRQl8epaN49nJ5Hv7jY2hPUYrwQWhniv6HH36f64Moob4Z/2Q5Sp7PXxxupv/B+no5OIwyHJ7W+VYhCx6EHDcTHe/a6bct5OjgDd2K57S1OS7S5Ah/1ml1slcrnw10d6LAso6M5jG8q+xkWz6f9jdt8N2mLXamIG3HWf7zma9xRbH3qoMcyG343kyIVfrXq0DYv9YOeOSI9+hhr9bPMxBp2SlTp1qfvIBU2ZGIr2tFSz0lTvk+vMqi8eWXX+d4sOzvcsXIgC9tYZUZ2txWlIfZAzKFpZ4jbtMEgmf4ybXv4iZh5VOVvRz4qB1CntlXsoplFHaL+tAGa2nftTa2k528W0TfUT7De+VBp/WCEHcNpxA46Xq3KWvqSkfiUF+ev28H2oEBgkQ5YKkyIyKQu7MoZGD4u0EeyrxyKfHDA2SWMqpYhpcoBeDxR1a3/DwZOAZWW8+xqlikw2pByUQHfCUOSxw5R0FY4ZjzBEW07blJvh95c94ZvOjQpLC5dgfHwau+shkY1y83cKgfzyuTJI5sNq1ZOZtnptpf5Sj/KiPHqcWGaYPvLl6nHlkHbxXn1UINDtt6dUuj5U0V1T4PLuBRD6M45bqVDl8fOhgfP2V9bAcGV9pecCJrA3PlTTLyDh/ZpgleDlPxBpDiPnnMHedxldaf3v1p64Jl7IO1UiYJFt/UHzH33RCfJTByioWV/OqClrSLFX/WPvynrVS3yg9o1jnIsvWweV5r4mX99ijbDvBQoqpoEQoCscyVKXxgShV9yPdNRg0sjyfH6Xdzb60Et6C3r950xsgaDVZF7eZS2hT/ezNI6pUrmYU58hv+Czpp0+0Hg/eeFc95jEf6Te30Ve1vU847PPkubW+HtT2D2WjSVcQD2tvXfHwvuibAgAM/h2FC42CedGgC9Ckp8RNnaDiKH/lRuZpIVbiiGPezxCm7RqPUV2chknzipv/I+1Es5Zh3uS5G8BK3x9wOrrlRAMVLtJy0xrGsh28KSF8V1p4TqbMn6m6TL7iVdGkn78i/3AvWXijlAbejFhoeTPrCeLEZFH7IWZShBTjBtx5CFdnKk8ZYtu9/+fVDETEDJeV6BP9KRFsTlFAQwZzvzbdPQRTLYmXUkwbNCqRiWLLWaWkjr3epPAUZOcqff8UOc3FhJMii2SuXIDI9EsgoSkPk97XOsPbtJANMUaRTbKd0xImyV4tUOlzTk1UCUnY3Bk9ne/B8rGmmyzn2Pn3yQ5kZfjo8K4eNakyrW9FMKajltCb0KFJpzHBhLbVKXeMgnOwnSME4fZlONYqpzdWZr1/n3dtz/gcZuRM8gdPqYt/ntEFqRx868wgjm8xzXrZq7jzlniTObp7Bc1WubS1xNWmMhn5y93a/PIQGt2/e3mx6e2252anpn46girA0GmSl0TD5qH5+/2593iy6uRUF84svvmp+Vr/3E3epJ341cH8Wej2NwtNGnTiCFV/vo8hzSShvpEGxTFGATCtR8K0kpChQaH3liJ+oEZONz7s/Zf6q9Ab2sB/W61R6eHn5/LPP20mxYt6//9MqvqYUPvviwfLwZz+rwnjwJPRJ+TbgJ+AICvH/4FdfL7/+1a+XX/zBHyy+kOTrSaa3bkc5tW8bRb1bROzuV5E3ErQ1yPW8Iwxsok9oseK+z4CqGwqj081PKojKY8F55UcKDkXy6Q8WIT3pFJ0p8RdRAllF8R8aCeI/eZKR98tnGcAcRqk8Ls18JanKZToPedio9ne/+zbnb6Os/k0toej67fffRSl9HnxnmvfFkyjx4V20JNRPN9MVePC7R3+TuC+WJ1HMHn8f5TTC+dmmnBmIRblK+zIzQLLiwy2uG4GRameRWEft+cF7m4mDUEzart5OPO2AFYGyWgUmgyptiO8ynicZ+rWfvaSPkBHHoioWGjTRKV8N7W2CzbKgDm3LJqH8beVEId7euvjgY8kvavtiJ/mcVqlj2Tw904FPfhZE3UxdWVBjYPL117/IedwBupAgvMeibMDQQXEtkDOVs+Jq5oH7h686WfxgWqj7qKrL4C/ODNoisa765j7rrh0oIrRNvyUfeZcAafIEe14Vp7SWXnteRSTX8nExQtlggLwNf7mrjMghjvaySSuslg1t04KzkKmWJ+2efOb3Vst+zjuRHztGU6lDcAiyRH9T2NwffBmEYqgTLSSdxpvCQHPVRzHKA9IPvFwXiG5PKEDgHv/aTRnFLfVMoQ9/WpxSWgQmHaw83MO5+yjmOc1klDW+8Imfd7nps1RDlUcuG/YPZaFX7+XL8CNlRr5KR4PyVO5NZ2ojBlpgrGLEYu7c6yhJeCYyxNS5gK6vV6UyeeibDOrBG6hbNxbXkN12oeB25t2qWPogwLrTAdqM1elS4waLxhUolepNOwGzsma7opRDIYjEtQbgyfMolpHt9yLT+Nq9NsOCz8RDx9ALnw9No1imTV2kfdc9KIqT9tw2kPhwPsuAwwzATCvPQowA27Tak+D63JR3CK99qAPH8Oj4UC/vZqHQ+3foPOlfVcZvPkBA8d/0BepAGzzJAFnZBkGfWgCaeGAyELd3Ldc36gQ4uCNxTxKX8k+ZnVm+0DzyZVaRjwvADG7IZfs3Tnu1b3GiRpEKra+x6jG+UMSiteS5AYN+1GAXnwz3VLUMTcKPxSk3ysvP9kivfTTlVWRG6tWiWGtBBDwhOdw6RZyE+m6Lh96+nwVqBiUU/WSbkMjaWNKpNzJu86JpPRp2JFs2iyr9Ei+veizRlRhLUkDrUJz866FtNCSi67TQ1GXyJAdyx0DUukwUC2rN9ty7f78wjztgQcuZPsgoJGgLStbyvUdHhsi0twxktF8h7J50076rWHoISUodpmCZ45OwhqsdtUmkEWyIkAcQ7nTDpSvtdGjURiMEMqYh4CGxar1RI0PTVHqQ8QzCgS/PKJsEURSG/K7vUk5H2GIqW16M1s9HQsg1Rk6Qvkqm68DPCmc7Edjxv2rF8hlK3mB/eXiSxsdHcXxpWCzr0xl8+exRUOHy7MWz5eUzfp6H6aSfLY++f9QN1Y/q2xkF7Onj5RGr0w+Pl8fPn9SHzJQph2uduO+n34oAr4U2tNMo0FiV+loCoWALhZMosYdWOLPqBB4jSl9X4UNq2uaAAmva9sQGzacLHz7XVyOsdBLYiMJqawtbDmw7sxjtXomSebt7a1pIw12Bks4aeP/zL6I47Xa0TmkjLEytr53KdhrO3Z/eWb68/3Asf+kkKM2+csNyTRnGWJTu169SR4lzP/HvfPrpZuo+imyUQ1OYpkl9U9i01+UMDvBQ6yaNdYTq2258fsSHKri/y4jVlIv6p3ijnyntP/2TP12eZ1BgxD5bRkRYpFwK84P7X1WxNh1lxM9HCdx3bt/L8/FbpXR+mXimWL/66osqIA9/8bN+qrOf8Xxwf/nZVw+jdD+oMk5p0BmWy9RdeEojxI/8ZE2xWgV6lS9fBOA4/JtqxeNpS3yFIgR9rQW+NogPqbrFj3oufyf/DopS31w68CElHTf7ktLT50+Xoww6tjNge37wvJ/zfPzkcQcyj8OfT/7q6fL7H75fHj99vvzuz39ThfXRMyvdn9Wn+EmeU1yfOiedKWnT5j7/+Dg8Ld7zx0+XA7wWGj969H2fuWaNbyuHN0G+EVg6KpZA/ORb9LupW52kNlwZkYOQP4myexC+fnEY3g6e7fzTZjVbeJ++iWJqodfbCM/QYu0cWOIoMp/c+SS0iiDXOUTh0VbnS0KsMwWlHV56EYY3oJamprK1PzhQ9Plxa7dopmz4VHFpSNs0IMozAwuDZZZwdUlUkhlaBIXLoHldJHct8oj8CFCpy9CJAE9EvmrX97QTVa4zICEBO++Tu0ilQwFuyP0m7twCctKXZskMuOha+bGJS3EhS/Eba9er0Iz/uO/9a8fdcDttldWKuZ6cpJTrrC3WWAJr8/TLgErc1nHhUyDDbTpQVrLWD5opC3BNWDgMMPGw0PqQX96B733qb/IamIv1ep1DnRp0UMxmEDfv0aBTtOnsBPwCb3E8q0KLh9Lxpqg5gN6+yF0CGuevpE7oYsmUJfCp5GLFZ9xiSe0aduB5FcX2rS+bJd1uaGVxnMExuAxADT5G2QoNQzOLNS24YZDpZuMpR9y2icSb+gOEg6I2cO7ujsJZWgQXlnWWUq5hb969Tl/yOAP858uttDODZAD5KhzeqZU7AMOV/6Tz0C3R8l470I6ad47zKDz2c+3sRdvUwDEs2H+BcRRwdKB8c3e7tK2DTtz8tE1KokFMFfaUoS1QHileK6FZImtdTLtEzy40TP/c+MnDV4d2r+4tW9tblfMvuFDZG/jS2/qYmzLvLGdwtHk6WV4lVeYpD+sBHV+H5MuV8IKRETjSRFumR+b+xbP1oIUnswjGwqn0OUvkDNlgMVb6HF/NQVMklJ61GzpkBcXSbEJxQfv6Al3qDOb7i+ATxmONRQvtYOut+ZfAkyaFRzXn1oO6V18px8C1SnKQab1t6kA9tk4TV3z/13r1r6cGOKhrMEWZTeO+xDE6z8H2MeR6w3/aB1hsz9j2nLf2t5aHWUF8Pf0xnAJbDj6i/LrDqO3zR46gQfLKgb9bXAjPWjlFT/lbf/8f/7N/2mnRRJpNRtPJR9lhWUmZaXybRiSkXZ7lN0G1ve2Ulg1Yv/ubR33y9ddf1kpx8OQgHfiXtbh1E2aZhQjrdEueVggiBwtdHi1nYX4XFB3Tgqay7969v/jgvmvb/dSUbcSRSsTw4lNI2tgDS03wQspr3nM3eSe8CF7SfHn/86YxZUnrt5Hs8flR8+i0QzcgjdKzTjEFBxuHllZ5NtgnJF0K7f2T0ED49S//cPnn//h/s/zh1z8vvBoekZYuczkKrAc5BLCdHRylYaXcZKPs43S0mFggnBo03ASWPlZYAhFd7t+9vezbzzB1ZMQMHx2vRQvqTSouAUcvIlACJ1ykrZ9FQ+pgsi6D9gtK6v7gSXC93U9S+lZrP/p/FNhDQ/VGaXa2cnrgsUk8PyFTcW+Xy8kTDVtWcJhGmbpOnYGDEz4M1/g2nH7y9FFXdgoa6P7+7a5UR1cK0b/61/8qgnY2rT07Ou9mxz+5f3f55c9/ufz6178OPT4pfabWJ+9+SD9lDxzosxFQG6Rt/SOvJy/C66nvWh1SN7/9zW+Wf/tv/l3K/ZvGWwO+tEMBn1jrJ1QTyxF44YiP4Cf/qUG+Z6aoJ4jfuhVv88x124h0gd3uC74xL542aDPgn7jPW9YofO/DAEtoPtYyi1X2l2+++yb456fua3kaK4MwcJ1NnXjXNh16sJK0rtLO969/aCNkQPkr9OUfezs4E8BvzmxzlbaW8k1RKZfcEfiOHh2lzZ6n7QdnFsIzm1Un3Eje1y7bWH9C+SHnFV5W81ZYHsrDd45/+Yc/R5qUbSXpfstdQy0tm4Bn8Ij0hS3nZvXWCukB7kX4F3xWAdvAuSU33rSV/G884QOfpA47s9F6kd9Z+RCQX375ZfHvIMcOxPJLUTsLZdtHHtJOkq545lhhSult9DYihqvnk/fEE378bA29bh45Nvfg/HEa8tU2aoJ9e9UvKoszx/C8xTYsW1JO8vybbAA45Yuf2/1NvrPY6k3S6uiHfm+Ct+fkp/y5UvwYpm5w7WJz7//A0duESUux7MB2k3bqEJyRtWmPLJ58FJUlTnk/QZupD2RCKVbYRwa2iI2M9WLyPQsPbDbkz1N1eT24/L2/9w8aq3GSX/d3bFp8ORuNS7sRK70Hx6bUphNP/XfLM3ETfFSk9RJ89CuCFNqOd0WyIdDmDyxoIVDoH/3Vd8vffPdo+erL+8sfpj8Rzs0KJmjHPZP7gQdG3ew+z71xXWUvgUXTZWVAn1mdPW13yp4KWevGXpRoKzTn6+GXTfs7jwwx6Na2R+6lXiI332zaOZzU5Yc6Kn8k3SbO2j7X+q6sSB+ib7V5upkqH+Cov2Sewae03fByAQyCxRKi2nNLgnPkTeAiD/Sx2nQ3ek95xSt6S9ukyHlAx1GGezNa6wdF0GEipZSUS5+oJTS4VBaknluvm75qNmRPEu8SVh1qdAUwbPJOGjAly/zf9FOKannuZnP64pYw+EbmbuL93fDjR64nlQDAuZq81OvoXSLaLB2dlPiv/9W/Tr0sy//qH//jbuPkwy1tz3lYXtrQDm2lBeuPZa8A5nkWrFLchgzL9p17Dx4afc/o5lKtAjIw4jdqpP3TZJuxqfBqpPTdOeuo7LvFN49PAYtVR00Z6foKC823eSdP/i78XqLPNjlDc+9p3LmnSfuuKrMsJmR+9tF95m7WAvns7RoxEvw2F48iyfLY0XSyyXPlNSgzp0BeQcp4T8k7Pz1pPItgEL6m+sSdqZOMVhJPupr4UyH8hpSFEddFQp0yCXx8SSm8pk6MTh7/3n6Rh8te6Pbgs/vLnTBYfUEzerQVkAZr+vD49aYhWl0WWlm8kbF4p13sCYmRlcNqUlwDmxXtVsM/e/xDyzJoVfFWzl5hmUhFlZ/y79JOcE2DRIu35+8K4+oD54DPxWZkYjTTUVHS8Qs1IoW7fSvVpdFtqJo6mHqwQt1Coj3W2Ks+0n9luXXnJ7Uc+iZtv+l9w2KlG8tuGrZdArhHdPonI9Ub1zJaTZ54ajYFvpT69v1wDeDd1EWuVSN4MN7FxUy939zdW+5+dm/hlG5q0mIk8OIXCzLg8jpxjbvVu8mNWrlZ2TTa0FLdWqRgBIZD7OtmdA4+02zcPih03/zuL5bD58/L5awlRtpwu//F58sXXz5YHnxh2v1up+PBUEf8KGB37n7aRTQsIffv3qsF/05oYyV8p+ml2aSjtN1En08t9Po0QulqIM6Ifm9cQVhVLISY0fRYE6a9jO/hyZHp8LPl9bt3gfVF42if4H1rKvflyXL69rSWApbQbk8VOvZTcL1m0XsV3phtkp4dHiyHacfang3zWeOG101ZPanP5/htpi2iS3jayN9G+D4D+sL34sOjj588Xp4GnpeHR7Wynx/PdDpFwFS+lfRcScwWWADAbaV8mUwL15Fv2l5eDk/Oi7vvdp6y5sAvdalOfNGKNYjF4yhprc7UbvARXGu9DE9bjZpH7ax300F25J5/eIHw7L51CYQj+pkNKCzvZkBidbm05A+LD5l4+9NblTvlL0BHZoOpjv6X8O+0qfUYi1IiJFIXZwVW8T1Phr0WGl/c3ng6bUG9r36WrGuCD0KwMgmFu/Q97L2V780z/wYG5Y+MZIMZQZFnis8/cPRA60Qr/dIu6j+ZdD6JOaDutH9o2jy35RllSBkWio3VUR7FQOGF3V3xUBHe5Xkfvu+8VfIcK6B8BDIBrgYt6tGiGdOMtsFbg/5E7NKwFk51muvA1s865uy+RYEjz9Qrheb63pXl6OVxKHFp+fyLB31vBglsXC8EfsxcZxKlNBEn6IdG+dc6k/90vp0ST4/aKfvE66Kk0EJoR/0qHTWzeuCpK05kSdtpyrKAUF+iPWsf2p66PnjOym5nFYt57LoQvk7bdS6swE1VpkZSiqnoqCbyqS8oykwo3qGfPqjkSeC3OjyZvORX+iT9m0lHxtQdRBnqK22uIfF9I7xtMTy8WmPLW4mvf929yh9yCiofvZp+e13U0T4r9Y2rLSrR/3HDsY3h/t7NzoRQwCyO4RbAeqeJguxy8mBFrA9h+pBa3mUqhBbWA+hn9bn6Pv79K561vAfXNf5qYbyce4aWvfRjla05kFf9dp/QS9NP/P/I+vMfu5IsT/C7TqfT6RudDA8G9yVYUdHR0THRVdndNTWtaY0G+mGgBRIwEARB0D+rwQwgNBqlQU51VW6RkSwmk8HF95VOJ13fz9fei8qBrvPx3XcXW46d3Y4d848RSpfIrYYKdKwXwwPEl1ZX0MfLXLsyXZ5fNgSu+hP4KTsvimFUFhmrDu+4BxfHvwE7+MHDuXBF5oroCXQwn5aTL4Q1Hp1/zQ7PjTNY5mg7+27w5drV9HPUb5GpkLm7kUPyk5uNBCPtd8wXEJkFHh7J4cmEDb59jOf4PeivFJ3yF299fu9JrZqzIFaAQnkQ84fBW9QBddt3mnO/HaNigz5n0Ef7g6nR/nUEgzddqOJ5kLtYL4VpCKXSUfdrv0dnl6+FKNMGTFwQOqFN6BNSDkRmQY/YTSklVqN8fAxRSnWgWc1Mr7DUowb1S2COUbEmTEVqvXKdcP0SVTaSv7q8kGdWG+e4mjopH90hIP2jVCqrmrzycwxESr0BPEZyOWMQG1fFxXwxreXayYH4u/QlDPgk9/ZD4ASC6TbTqmsh8pW0zTlF/NrGWl3rkPpG2si6kwLElHxXKr97OxA/Q3M9A9nYr8BhKfDg9i8DmglWjMg0srjJP989yW5JFjBhtOBMIFFEJJk1fnv7h+3X1c72farhYCHO5kxpBBfEaIW5xTGbpp7TfkxuIfxUDO1KYMS7e2PjZsdMQtrPKFHO03dpXNauKy8Ka54jvHlECHJTzeEEnYaiZFHCPPf46ZfT0ydPcn6zlvMcN+zG037AmRgjl4EB5fvNO/uZj8Uye9tRyrd3ur+5hS5HGY/f/sOvppcvXnarTMoNBi9O8eWL59Pvfvix8X5GmqKGmRmjx4/sePR4emi/dyv671gwJJzgZnN+3nvg83B6kM+jB0+nz7+4PT2OEiqu9fHj+1VI3Xvy5Gm30uo0fYSbKfkGVqcuMcZ4kbG8IaYs47y2tdlMA1t3704bN8QQxsKMYYVeETgaaiqpfNBzr0VwowX4fD0GWndmiGJUxSo4VRzGtPJ3FuEHZ2zxSzih1Z1t6Ze2m6j5+fMXxSFKt5jlkepruzkpC8Pd7cZ1vvnpTWNEwY5ng8JzcLTbGFR0UIUy+DnGi2ANzKPY7mdMEKTrjCgkJtE+xUZsr/CT8w8fyjtoRITTyfvThp/A8Z/5bAQf3UbS4nW4tR5lcikG0PLKJKuD1fMMIvulWz0K3pRKHghxXa9fv+he+mCP9rbubIU3XFbZxSPn2R3gsDrtmavmLl7I6Xl+Uyw6nUYQuqgzOUaMZPgPnoEv5dO4JvdSWgVNzjM6NWR6PeX4VgRlxzv4kDrxkdxOH+C7xNeUhNxZZMBH4OX6zwqEGw4CRj2A5FnlXRk44Ql0Yzr3NAawGE6r+BfTtzF9SlBTOAhSYzgUKcefT2f7rwqf0/6f75SrL1VEtCnX8NH5Yo/5aleKu3AEPE5sNuHPwKLAEvwXMyGtfDzU4VkMcVSZH/03MhPoK4ULDSsLf7mxGh4X/DXuQ7EcMgG8pEGi2Fh4SbAaP+/KFKKaHoEh3QksHLldvg9nKOPzcJjBi886tYxe0bEy8XawkLAafSiA4mcqXFuk/RKW5dOQk+Cp2Mkp4vP004i7sznIRei0i9nSFvUYO/31txQ5ahEJY4zs1ZY57qwspV9py0XoinKHqMwq6r/Yuhr7Ucpg3mnaRRGZlvLQ4uJ0dnwaAy60DY9ZKNHtZKdQ13qUYPGMRa3gJY/kqdCAwHDxirhA8Y7DceSaWNC18Hx0Zj0GvmX8r6aeLsqdwZ6eA55XyQPpwtIWcOz4Bi762BFPeQxVys28HHhybl/3wKDGY5ClHA+vyzXw2Ngk58Mn0nCRpUJjFrwf/no9Y7UQ5Uqidc4SoX8L4nNAORaFqo3He+OW9qJ9m4W07SkfD9ZXOwaS6xbFeMm18jKHvuXjD0h95WfxO03RtdQ5FDnBLeprlz2jPuFl1XaiGEZPG/fbsJST3uZbOCO6W4kCrTxZbF68fF1Z+SAyiJxFQ9rdB2ZHQ35SRxfJqGJ2S9gX8FeW+Au/mtM8fWpxa+vBE3ENKrcSj9ekHo7jowaAs3BHWfk//+ZlA61Dxxw8B8qY72l6ngFfQ0ypDFIbWN4Plh2IBs0KGIfytMl0B8VyLVaPldqIbXMtykMQSq5ESXzFXLCIMDXII4WIeD3wkK5k5GNSqFKVm0FDfJhsrG3vqXYzgPTduI/0gUGZYSiirWQwEMucEBAN5bgBrsrLM3MgSvEj+HslykA6On1Mm29FYXoUhWIj/T/koYl1fHZJ6SQkT6bDEM3P2/rl2kKQrpQYJOQpODiOEp3mU+Ag08n+bqeBD7b3BzFkMGXKp1TeWqfopfEp4xISZ4BO0/fCOx9ubTXV8xqm6ZoxC811vDAklvLcM0Ux+/2Pz6f9nTfNzXgUhcGm/doiVxigIUrJlRtETaAEfyCYvrS2tB0zhSsW6EhVZQFQ0y+k7otYcraGtLhgKWMLzzAyXkU58DbCTG0RKB5U6ibTocqXyqGK7epKlFmr4Nc7VaNRhqNKv5izIHkq6yp2OSwp0PUw+51PCT5dkeNSm4sp+s/LF6PqaC/9Dv5j2uJ+xNhdS9spFXMvJSboReVgyIJq4AUP8lLGYynGz7II+eAOoqWIgwXl1Kp5SrlzijHG6lz2grEY6mwoO/m+EqMBbO7euTc9++qrLma6c/fedPvenenOF3eme/fv1vN5Nwrnsy+/7Lk2+tgKj9d0y0KmtH09tFRPb5RPcFy5PrZTMz7ib5cCS/FMduJIZ36GGdzYfscY4REZeEUJ2zvcm3ZevZteRYGXq3PnXZT416+mncBVcDts6PMUyLzbGMXgfhXYj74/1pPZ++JMc19Cf7s1XYSR7UVRBdu93Sik4S8nx2KiUm7eUzbaoljiGxYNsITqrQ0N8XISMDUWIqDhNsa+92dtEPtJeO8e7UV5lkj/XRToH+ud5fMWf7wa3KZU4m+UyI31G9NmlHwLDjFXPMnCAOlQFiKw/Wa9L/IKBY7FyU6XhbvMlEihNJT8pSaCjvBDKDnDfwi38pfwtoFgQ7iWgef63KiF82DBnh7pUpzAN3TA2zL4Kz41eFXY/aioAtnjKS783QsEGzwennCxiAQfGKOBZc+G9rynrNI5eOZbvKOP1E5oT7l5SKl5G1lRVoaQzWmvVbHOM/wWVWxnLHscg5ZTeMdrP0YuHHJYuU6+VYDkaLxsy53RMBim7LY9ZaRXvddFO+GDyoH/q1HU8FO/Hz5+VFxQZ59VVwrrjEYuKo/iYq6O7CrbDpNtG1MDRaW4Fb5vhouErOdXn1OeMC3tQecFdfiffsx5b8eW7Jk9z5t4PXQ5cjyfBK/CP4PblGcYoq6hAHp+eHuVyxnUNnTRRfCPwk7uoYI869iIjFqOUTV2V0pfKZOpM//1e6SWAf8oninDtXm4jVhOvqXjyIfyz1zTz+JWYEI2rqXdPXKpWy9HyQNP/XeQo56DR+AidpXjRm7j1dDEz0faoS9DyUnd1+FK2hz0HWs0KEjX67jRRn2UhWCgd/hweBg9hnFZ726utR3g4F8++EJD6AJ8s5e8030/sC2t5dPk81EMyFSzbysx8vF39jruMqetOs4yLsQAx8rVpRieM5zmqa1cv8QPh/7UFWk9Mk5woqdFgsJufsh48fPP0GbhnacpusrkYSQzvTQWfY0/x6z6tG8olviBO5yF46mr08s/vUybo1g+eFD5o21oOoXnA8fG+/mvZViMm27PeFrq5MVMB64wVDymMz3CEzZv3XkC6QkyJdHIFSKAltIGFCWY0d4e9Bj4ND405k+d4vKcmA/QgBRy4tG0IbApgbOZt1ADolP0PS5eQIBDpgaWr4WQUi+hweNGCEpRchJhsxjrhkIh3QVvRw9tPT/NoK9MCxHkEKGdza3BUMczEBChUSyDZfWKuXsSAWgqOTcL5DIvgzHebBnzciiZvGtWVkngXcUzH8xqY3O1QcD6tBWF52kUAXFYR1aNn+xnwC6n4zBti4QOP0SQWmUWZPzA+js46Ue+rZ0wEwunRgsk9D2c3kbgbb8KI8w907XXgxwYCtjc3tyocos5msaR1kcbujd7+kkx8hzvJ2L07TfCAxPMTRC1aX0rmF+++uP09//5f5le/OEPzW/JWwX2YHMcWHWqMu22EIdCCF4B0KgzZZ2ejFgaHmwMiKBl8h4cnkxSP2CkUjTpHZqbM6cSbdq6lnZp39Onj6dHj6xWI2iFRow8eRZn8NJJKUThXIkRYnqel88e2uKHWLW2OZPCqguM0u5O7ebTHROi5i4GAVdvRMhk7KQUAb/u85z2mW5VB3gZWwqhcTY1b1EQAS+VkMUp4lHl8bQvtfbp+36Ul8MTU73DE9okuoHfCAJPp8MU5hkWMAT5Ggn03/z+N9Ov//HXDUNRlqndhTA4dT55+tX0r7//q+mbb76dvv7Lr6dnTx9NX33z9fTN119P3//iF9NffvNNzr+dnj55Nj1+/GB68vDpdD8M46vcv/3Z51VuhStQPH3EM21Z2LU5PK48p9ejXPKKrawZg1uBUpqadkvwy6ihKFFGsXILFfaCFxQuC4R2bZEZhezdjt2sLFjKsFdBHbhB+bNojbKXnwNfc4Lmqwik/z/++LL77A/ajtIZg+x9xsz2qxbQoReZHU6O9gtXBtF2lFnCsJ790IRFcDwhLHFG3MsXP03PXzzvwia7E8m3uJ92296U51XezD+9fJVnXjT9xp9evWwfdMDqafjK+2pxGS/f5ucb0xdR1injFjExMMCK4r7MWKAExGoj3E3XL+e55cCMYLb9qamzTQJ+1RSmmZChJHzCt9BE4CUFVPdrxqihJGDikoUlevMvCl6uw2k7woTTBz/Dm9IGCyG9Qjj6eH/Oxwh1MzeEp3FQ51xZpbDAXxkgWmf+NdQmcLVAjSfRUTzvIhW0qcwonYR4SvMEhU/hhBS85wFvOptoJlJ22XtfWyiijHJ9aX1kWq5r16jjNEZe4J7Lsg1oC8Ws07YwCdxaB7UvTFAd+TRkwrk2oCNeuRzOCVC5M7sbWfr6NDTCO48ua7SIB8yzGaaWeX5x2jZXmdM+VztNS5KqZ3gLz49Pg/BgnGtGNfBRn1/l5RHEVRTSfh2c896hWOsXI3upSi+POO8bHiPkaC30aKDat/RlGEYpOQoNGeQ6XgFunC6Utxo20/Uu2KJUUMjWpIEC7wyPvh7HOKTApScuzBRpeBt4Rzmz6xzl3ujgpQ7836wfRceiWvikX7IpmCE4Pwe4AXf02kVEaV+PwGp4qPVlXOAouhn64aHXZ/zg/MP7LqJSt0wQFhR3D3JwDO9syi98O3hpkSWcWQkuVWm3qUlgJqxMPs+5niHeyaJda2/g5cmp7AkcaWbjyMboD/mT7oiXyd7ZPMtIsPIp40K5FLbFgwvvyAQOqPlY6iuD0KzcRvQYqdTIcF5bdYNn9PqWNyyUjI3x6phQ/AKUlAW2AETOoETw9ArqqnGXd4Rs8ayrL6p0HWOOLujLZ773eK4ETUMrCkjZi3k+BeZeFMvnfwqfmaZHDx91UQ9eYda6MyDB+dJX4IEH9lxbUgwHHp3JDBu+Uxnuu+7rYtO0eGvLVPiYEnKImVQAi5TnRSNmt3pAin8+dOBKgCpNyKE6K3yZld7poxkZ1kEZTD6eofgRBj3yIAD4dX56XuWCN+Cfc2FuRucbU+MUOzGXkPIoAgQBew/Rd2A6BjMg/Dw+TvTnQ5UN5WAiFIa+GwK7FkZ/fQ0SGSoDPGJWlINwHdpft3CK03RKqr4BjfZZhd2V3YHDZxEuX957ON2KgklZsYIM9Z4HLmdXPkznwW5B8RcXIdK0CyOXw1P855nYjfxpmypOxac1XY1diDBY0wimaxY6/SyxdQrK/YMqiDyFh+I4w5TA/SOg5Fn/9Mce56yWywDn0+XHEhckdZhyosy/jHBlMRsv3zlpp7WRQD9LWyAcQkFM6qHIinXr/vH5baHVQpgvo+XTp4/dCcfiHZ5T+7VDRrCHPyNYfnhCRh+vVEm8nnsnUbyXA4iz8xHTYgyvh8mY0lpM2SYv5HJk0FTBD3Pj8bSaTToRh5yNU5h2wyyixNkJaX01SlW+eewomeI7TV3yTLICKQAIFiOhHJsas0DBSnfMkGCB90aKUEDM9UrkaLyVcT87rnJdKzCMBM8avAOTAT+47/2lPHM+vfzxT9OLly/KqFdTF6ZpikFqJIqf6fPbX9yu4JDPT39Z2rc+/zzvULjHFDgYrMUAE1pw67Nb04oMAKt2+LhZb+vW1t0olZ/V83Yjz/FuKt8YW+xF2NiRYQiHCJ4oSIwkz0h0f3vLHvYbM4YfZSbfBLb6r4TZEwLS8kjLwWMwVn0HJiRaYDBnxOBSz0Tug43pcvHEmJ7sBniQMacENrVPnvP8YYwwcWtwdc9ii+AUpt/pe4v+8jwji4Jude3rd2+m3SiTQj66Feoh3uJ3jL48a1p0pI3arUHrkCWh03qpl9cWbn9MH9COqckqdDPPw3IUlSB0zmDD4G2UO/k3eaAonJRe0/GL4anNwFDBTZSg9iEE8D6eTzxnxNJGCJf9EJpDiFQJ5C3IbbTHYGI8CUjciAJLWdOO4pcycsw9XPPfFWxpZ6+NC3kemc8NILxiCLZOced7ZD0YY8dQOw4vkFJKNgqLHJRIAHnZuWOO+zzIlLNZ9XkvinfK65T3uFTI9YFUoo4aoBlvm2hIM2TrT7Q7+EUaq54AZ15nCPafy6J4uha4Ujrhsff0F82o28yA66YB+6x+5684lnPiUYq4GkB5rrSa57RT3LO0ZPA0L+bVXA1/Rcdi0sygVeFF7I6814wlaYM2F+/DOyiJruN3nXYPH5nvskWBY1itzsKMRjkZ8/LK8YPHyIKLhSiD52Kt005eBvyseUTD480ymSQ0Bmhy4ED6md9noYkhO8m+9O0isM1tjywsBQLOXUi7qqDlnEE5ykhbGU+BpanjKs3hBccnw8NsjMgA0/eFGvhfjTytwsuoGe2Xlg6/UiLYf5IwvfAZSjmYNZl6Hqjhc3IR/hdaSb1oqHWlLPyqYUH5s4VrxyIwIPeE5RlH8iZomLqH0p8W1cgyKyp04BNjKWOie4xG5kr7nwsU5yrbaScepLweaZ++NlQhBwX8enSgRd6e2VE6U2batEKnQk81rijxZEeAG/xFc32wmOzb16yeGQ9w4DHjX896zsijL4yxmV0cd0eZ6ki/TeM7zY/pxfM/FOceRFdpSsn8gb3Hy6/hTZ4rveUDx70819eU73teo5PR1+gUG5ufP6H5s1Jo86YZ3TgXa5LKlMmbCfHKBtKwakn9jIJYVhQQ5wbUTjYwtBpzeks4UXicU8gsY/+U53hyvLOQcw002HIh8nT+rxTLlIe5m24Wc2Kwd3OfUnSZ3tpr3LZMI9AcQGbfBiXPQCjvsOaV4/zWxq3UiNl8jBAOcq0HuSgG6En/U3dOhqWmO/mN2Xd/75Rrqt9iHJZpt5wK0F9FKTjZ25tuhlC++vLZdDcCmNuHdwqyL6Rf12J9cmVjEKZdq9gZkRCSqblO7WbwIBvFZqSw0JaLeioJlJMITN7IjSgM67nGQ8Syt3Do9bvt6U0EJcZ19lGMJQEq4WwE8MePKTMFBCxD4c54E3hREm7GauTVQrD2Jke0m7zP8v7lORR6tLc7nUQAU3KPjo8jjI+alml7Z3/aPyOYxWyOqZJm+w8RdfFEflN0zyje7uWDbw0r+9NIhnsuTvK4407hPTvZy/nBtLezHUG+FuESwlkM041Qp4Ro0xx/xJZSsDdvSiwfBSd9wPAsPsKkVzO2W1EiKVB37kWp+lwydYtuLCpiCUdpjRkqOTZL11QwT5l2ghdLn+IEFy3CMbU8EowvprwvUuet6fMocJ7hMV5IA1nbcMiYaqODMioMAF76sHxzVvyCB6bCKUtSJInNdGiL8I5V3tj0h7fgnST2s+lmXjnxgdvvdqad7Z2MQRj7ZfAx9HwWBV75vNSfp822IF2/JcWU5PriQqNk3rw93b4/cn9Ssn73w/PpYHs7ZM4zFFxPG2yF+N333zZf6Pff/+vpy2fPpqdPHkx37z+enjx7PD17Ik3Tw+ne48fdxYH3njXfXhurtCEqe73SaIi35WiW+L1KJyZLODEa8jFNH9YTsIQ+0UFARGHyuzjG04IG0z7bcwrxIFwokjvbr4NH4rPP8/uouUJ3D3Y6NUcZrGchHzTVuKe0YYQdjLx/8N8qeLs+DYNGLOGY0utK9/PAO+83ndGxmYj0IfBGj8bOWCuD0KDA8EbZtpVxAC8tOJSLDxxMYR/HqAQp8Z5dxBAhV2YeGC2LnQ4+Ecbduo9xxJUWvKuHDc84tTo3wjY8UtlDsUy703/pVcTO4Vnapq11lMQgDKKmbUPZ0vYKXmORcil+ypBa6NrqctPuGJ+f6zweC07wSzvs6CP4VwDl22HcPEPJsrJbnwhyZUaNaYhHFa082+m8nHtzxEMOD2Lp5spljJrwuRu3wgM4LQi/j/mOcppz9Y3nBg5VSIdq0Qkeh0fAk7lQpliSPzyWxvTegwf99iwPqfyGzW2ofu2Z4UZOWu7YKnLk0xz1p+r07mrgcC0Gltr1W0xoxS9QBo8opWlEnlyYzkOjxxa1pA4whNnXNgLH3GuseRT1psFLOdq7OQsv0yJjpV0O09W2baQUlOfWKKMExuC3WIXDImNu3M9MYacNnlso3uEb51PEUnGv3qqUjDY7jmk6/sRIquMhl8qvc3olBMk5BKZ4U/dnnylKe3vvBm2m/gHDoVSmcz2MlRRNVkrDvxFXmbpTr8W62qiPZLZNEMjVwjGHeM/infakzss0yrW8VNoia9RXD17ooG3Lr05VnzMw0kNwyvPekZ6vMdNmavLkRcrCN6KpdFw5TrRXjKZ0UK7BJeEAJzI/5FxtPfJlARtdpXSSO3igQwjAcgC9HjxejiJd55VBzFijALMaBU+65bJveGwYzHJRGovjOXz3PP9g5Ljqev8v3XWQFJKPLRb9uYeXmWHWPnLNTI6y5EmtYu05sKFktFtoctBirwUEir/yKePdR9N6v1v6+K/tiyLZqXDxX8GTPAFRTaWeV3jPp7nHJ3AIQ2zpf3awCAej7nAESTDB4blp6/LisZc7CEFigz0TOlVucvA4tXGplFbPihNfAokqrNN6dQj0XQpRIw4ehBTQd7WvJbWa1JPfZVn+tV/5L8DBeCU3R4AIVkC6sqwytgMCcFeApC7l+PByed9ziExXjFvjLlnG7VeQKEh1FAXp4jCKQQTjswdPp1uERNrJsyDm5yL9Og8GeaM2cQZArNWKKcOAj7Jhu8QBjEIodWAYgUskwmI+fh8cbk9Xg/QUENasNp9GmNp54GQBuaWdGfnCBVPp+BCoKcv37DOmpzJGM9rwvLL20w9TdAi+FnuUAO9a9HJwcNzULSzqnR37c0vGnY/cntv2x94ZuUCjpBSWYbDGcmy3OVamUwTsRrIb5cjUtLg89VQBjjKpH6m601HHxwcz5W+MbYcy39ICdfeV/GFyXfUd/MTgwA6DauLr4EentYPja+KVIuQJfszJ/s9gLGZEHWNac6xsl3+Tx8+ipa3bn9dL93kU0sZDhhmZkqG4wyM7jXQVaNrMcDW6+kgB+pR6DCdY8mr+OfmUYcLZjDsmzEAzlWaBjnbAe8qrcAZ1mqZmMMhFSRmn/G4HXrs7Bw1Z2At8xQyClWxqaMR4Ly1ZZHV1JFf2Dw7ng601XkYy+7RPDtZf//q302HGhfds4A+DZmX6i69iKN17Mj15/HD6vIupNqOw35rubN3oqndxSpRT+5Xb7pTiWgWehzQKrB2S7An/mXuS+0fRtVuSkIYvco8n9UGU080bN/Pe58UHhGZ8/VHSdKxjn3v6cy3jyTDEyAhBi3jsAlUcu+AZD65GuWwITnDEu4SXxX5ws0ptaKqrU9NXMEF8jC3KB7rpIqQziur7nO/HsIqhdnLYlErNjxlcNz2/Y6cki8QOrYS3wn6EQmgLWuHldy71TPfv39vJmMUoEzuae1VQGR5pF6F/fjqE2cABOBQRSaDmaAjBWdqbdy4uo+zE+KWQMpQIbfDyj1UbNB19C14ZazwMHo44u5QFDnAisPGZH+gB/6dIrVxdbZktpzD0XHhecIRyQKGgOFUpUM4ookJY8nTFDl0guBahWlpI/WhZj6q85J76vT/qGu2miK7GsFzbsIXjCPPxnPqKEzkoa6NMNDZg1BkV7fF8PiMB+VjsKHxnrlgKD/FM/isdDtrQhiHM26YZ/nRr1NSJT/BaK0dv1UjpNWOhLlPs+qFfc3r3TJXz1HnKyI4SaxzqzMg7HA7edW42sQsRgxfaKzbS/ImZnSr/Kat0qy1RSpTOsSOm0fXiUfpAfnpWH86Dszz7H6PAfYpiWNw/t5HHYsqPkpx2uFev9Yf0PnBvxgRgy8EIAw94WHjlAO8qb5TK/Hb5YH9v9CNjDueE1pHpFBff5CZDi4NgKXAEE/hnLA4jZxbybWYLb5fTs168yFZgrKIa2U1cUWZzJbQZBS/P8FSSZ2jRdQF2cM6z6HjIQLgeIyHNAyezPeur0lqlHXmuyuysnzWW8qA63bxyaSEUWRr42FJSecAQ2MIDm42YTndQ2OUCH2UOajCDYWqe91WZ2tJsuZVdocnUSa+Yw9a77XtH0K9xr0p6yqTUzS4PWPckZYyvn4+xGn9c0JZOX+dQ9vM/DMVyK4olPICvVbqVQ2nEM7Vrpty2YADNNfrMoPVUTq45clt5/ha+/Mtf/If1DvLIY5ThyBN5fMAj37E4Zz/kZcr/PR/PjHudWsq5Q+44K2TT0jwy8iedupfnKvxndZgKHolVcz0DItZGSh/PSLxs9SkPmXgwAt69jXqk1ot4XdWX+iCrQ76nWZNbt5a60/7knxx9YvJe/elVp6u/fPSsQfTabsp6/eZGmP6H6fBsJGyFON7biPBUFgTWjjmiICrnI7fm1a6mPjvcnU5fvZ3uR1j+zfffjzyQUah25bzaWJl2r36YjjQn5/KZOfR7KZZlKg9hpQ7lYCDq6BM5PqRvac9phBZ4vXrx47RxfX36m3+TOj5PHblH+JnyWLr5+fQhhCKXGag4NNkzxmre/uYH63gGQuCFsfedaXr17p+iIIdA07Zd41AFLOOzK8fbUDjl3HQ+z9kX5MgjhMaAu+Nm8MBiLnEs47ia3yvT7VxX0+HRXq3zV29fNX/ZgOdZ8ey/+S9/EUVuY3rx4lXKnOXdC5yuyqn2Z/3QFpVWYKlHVbnl9sZ6FL6865g/71CHnHA/vvr99Pmte9Mze5bzzuZlsTRy1QUjMx6UCkpuYJN3DqMkw2nE9PZtxnX3bXHd4h45Ek8Dh1GPHIgDR2uZZzyUQVlxtCWz9nRMZnBXl1x615tjbiSwlVev+ThzgCWak28UkNevg+NZWj1w0aEenlk5Oo2Xw3vIZJDbaL93NGfeNu//wy9/Of0P/9P/FFoZ+WMDqdQV5Tnvf/vtv5z+8tmz6esvv2zZsyYH90ed3veNDpSrOTyprncVqRyYuQbXHCLZPuTChXtF05HDczc05J3/mHbIZznyxSk77cxZ+UzKuX1b8v9buc8rc9qy9jIeYKPs9RUzErmX+6pcCd6056lPA/0NfsSD0Es91AkH5BpUF2GuXz5nRyAXRTt4NXs8ZcdwmY2Xg5G+MfvtnS7ayre6WknhEfxLvw4prWg+ZWzcvFnYFZ6pX4YI+QO977VcbZltgXYdph29bFHbUHSK6ilfrLOco+1/fg/c8Bn9GPQoF9+4n//6nj/HvL+OpufJOdjxjObhwNDjoYvAyGNg6UQ99TimfXP+cAoHlJmPdnp2lJ3vQZo/04UZIHxqtFcdcmcuZSwi/Gd4dRje7BkHHsbAHM+PcpXk9ygnrQ6iant32spxM2NjLH75j78MrhxNvwif9nbbnufrXW0H+6+HHVDgbZXJ8DkhMSN3ZWgeT8hRxTXlnoZvvpPhIOW477hortPcxiNTD6NEfcpZWQmuXIVToe1Zvkv1HMXg8BwZQgbJAwm2DPX2NWWRR3BVOw9TJ9qhiF69ik/M4D6DLbwvruf3RmWwI3SS50fe06s1iuC/9+gEyh7cXN7oAZfy4sK7pQ9+mXH1O+Cr3M7Z/HZwe9Q5P1o/3A4NDZjnEzyc55XskbaP+qT8Cr6WFgb/bN35RlOaNn+ndeTW7lFgED3BxiDa6qLFmM3RnP7RHfReec05OcsDXe9u4G881UHO6MK8Hz2dtcnR2UrPpQ78Ud5K7aJPvIrhD++7N3twQFuNafs9ryv4cTvvoJP14E5hnXpGVXA5fZvhebs2qu0xb0NvzI9cKhv9Xx1D55rrb/o/xmq8+j/8v/+n4tT3f/OLruj/c/2mNKze/OET8+ujSnSWfvRKcHdGW97RCNcbYymGhsXYRSxDV641SdGtBpoPGqEtIzD3pKRwVIuP9RXFmMJazfvq8ghctcpsKRbK3BKjEXfP8fwNTXhcp+2zXGpheS51ELBczmMRxpiW63P27uZmj/WlDBYQpKrXpy1KG3LN0d7MrHzT1deWQ7C79nE+n6z4RPimExs4vTzKEOeJWbEqTCtZiQwsLBl9Z+VFlS8stFW79Mtm+J/Oz6bLlC3w985nW9NarIPjMCXtvIih0CmC/F3J4HbaJp/aD6wE/xbttRuE8nyUSbBhDV7PZ0xXDS+tbf6kKHry9PF0c2Oz1g9rKwbGdHV1c1qI9clbMKaTDPPcW8ODOIS9XJfi1sailrHAxP1addPHIpx2G5NjU3zveRQPpuPjmfXHIxfL++DA/uonJVjK1Pu0sdZzPuBDyJnS7tQh79GZ/WJH3NzOtu0Gz6pAyT22t2enmNcp52B6+uTetLmxFqYgltbq3ZModuK6jLuFLQOta0A5yX92zJBbsbhF81lYqNU9H6t0PPdilWUsT8JE3r55Ny1fW6m3zRQsODFyTL3Zd9dqVx5DDIGX3b6/FmGBqUVg8Ig31Kr4T6EPOKMu4Rq1DNM4uT27sGhtLXQRXEp5VsabMudd4T3t9GR4kIVp8HJz8/OWa5zEl9l2zjTLlXo3LjvNBK+liRGDOix5bQVaXh7e9zASY5AyXOuUGGsbHvx8jnY/NbTDmFqsBf5QhmdW3KmpZ5Z4Fabg1vomJmIqNrA0JRYctkCPuX1NvFT6uba6XpjV+xtBbsW5MIs1uVE/uzXiPG9vTbc35fC8OW3lm4dTns81uVBXV6ff/fa3qQN9fRyWfH0Qwe/AUOjG4wf3GvNpC9PNtEvIQ3efCoyWrqUdq1HSLJxZujZtWqSVdzJyKYUnBpxY88GL9GMcY+yMqeGAQ2KWu+1bnhGn1fjiCJ5zK9pzLnTAZze4bc98HlPMe39/7B1vcZDzA97NfHgnpWJ6Exhvh4Z9v8t7wkpKmylTeifbw17wHoU3oQ9bUjb8JHXx6NtG0zaepvfsImOWybe4UnQkjizIOxigI2PEQ4nfFD7BTVvOecxYBxzdrQxfNpSE4Nwb6FsxwbCOR8sKTZnhqbcpBXivnkLwSz+6uEP9OYrbxcm8dy00oNx6P0a9/W82DngWXC2t5vB9HR1FGDcUIM8Ka3XdWNXb13b18bRL+1KWQltGKg9dacO10Ll3eBa17PW71+Fx58XF1q/MfGx12aYXOOnZdSveg3sWYOU5oVziK828eaf8Mt/N75lvY3gWvki2ENQOdIYdLQVWp3me8sEbhC+srkXBMgh9N7gWIa6Bx/h0xr8hFClH5gQx7vqKDxgXMf/lbbmI36Lp5RUzGxSE8IhcN+aBUORalJROQ5JrkamBizg/CjI6XU45tnytnMs5vsRzn2YBRCBpoOgB4j2NEaDztkWOzbyH8NFMjfZ/si+1GNzrwj+ikOc5H21e3Vxtn7S9MudM3PNJePqQTaakf64jYLX2oYvh8nz7S61Jc8BNbmz9N/1tpmB3P0Z3+tX96snptH9OW2SoNqAFKQ2rEK5FuUvZV5pG4LK4oo7iW8qJZpSBW2wZpt2bgaHoBVfhFaXQotEYP+FxBsizl2L29SIPmWWax2MvLi4MHePkuDGbcF78qlyXZl3oIuCaJvQYuK5NzlP8uNh7Pz/kyKXZ1T87hs6lDId2jbEar/7ww4/V0e7fGVs6Vr+ZPTvqnc0ko+HZNbd9YwXDk5nnMs7z9+btWLz34MsnEE9AskvNuyQmkNvfqASwpkUdrgk0BtQymVyv8qHB3KFlVmEGUQjEFHhmnuMqdYNXBjrPpFx1UIQweoJWnJw4IId3Oo0UZGsS9BApAF1fC6KHQhvAnOopGMogUE4yQI56RGjOs3bp8MJVaMdSWg/iST0ydnvwqG3BCHtTpN6RUkSMinZx43NfmxrgXQBfAd2QX58c+dXnpFY6eLtTb498j/fu3542QrDgKbddFY8gzUW+L4Kw2m56otNgx0e5mDamSEolyHbQAj9gW8nzfiOOdKoCaSMM5Nnjp1VY9DPUWEYv1dBByux0YK4jPiKj2w/mvsUBpgBWGutxtTF0YDsbntTNta+4lJmy1CkthCkp029n5/YLz72Mt0VflKqVMIvraYdYHER6LRbY9Qw4Q+BDFHFKGKV0Z3uvSqNyxdyaDtTO53/44/Qp9bx++3p686c301GE8Z0ti1NMG4S5hnj3Dw+mk1ieZSwxLkDJyrfFMK1aq1fG+OMD+mvRDfzrdE7Gy7QwBrTYzZeHNcjLeX3NatbFTj11Gj7M0VSVnJcvX7+MEr8b6xPjpkTsl8GPacuLCjkpkSSTb+LZ/IZjUgGJ72SF3tq0zWWEQ4QIZi3jAa8HD+dKiHxlk8K51DxjcHJzMwZJlKQl06B5fis4dC2wlS2hydathr+5Od17eC/KmT3Vr0xfbEkvdDfvb5VhmsYxmBR/iW/VKw8bBricsqQvEdayEA7Z8S7EpGcaIQ5XFiJw1m9VAFJm1lK3OKDVjRvFG6v73fMs3BvWvpCH951Gp2TZMnI7ypQ0QW/fyXsZ2L5X/jBM4D1jBH6qG7O/cWujNMaz9cv/+X/u9BsvWeOkZjRtkQ6l9Ksvv56+fPbVdCewfvT00fQktPDwwePp0eMHnZKXiklcrZjSz8VMBs7elzUAcxVP7rcvCkXPgh9SlJBGcAfNwbcKz3ykEboSPkUIy9+a1/IJ3uXkPIbg1YWMp3CF4EcV+MCGMBO3dXb2YWwbG8UTbZkFMG3nmfLttIlStre/Pe293a2SurMrfjnG1qvX06sopG9D991n/tWb6e3LV/X0W5m/b696OUe3Y5Ttn5YOGaHq1T7UnSZX2eFFGb+jMAbHEIwQEgLSGJjWtulBp8KDH0KPrkYYBhw9PGNFLh73MZKwU4e5vlKcFToTBSHXVlY4IHiMhrCmZEmjMxQDgMu/tEm7OCfwlCFTco2MyblpdPHKeKhp5jGNF1wA1z7pwKy0YYxDOaZTZeML+jfro7pM6+OVMhmA/YYZB2XmSQrXamjFog+0rAyGSfe/Dt7Jf4pX9IAjeYkRzTt4JUqJ9gu/4JEGC7NgFheSHRcX7/PuQvGgSt/itfKOKp9gkWunx6eFhVR0jApKh4WI+khZPTwK780fRYtyKYYPPso1ehD+CGZroSEhY1cj866QSzYUCW/5ZGo2ABBLqUxjbDp6dcO0tPCrEbtK98S3VtfCd4LLti00tU4XQAeUtQVgNaWeryWev+BIwBt4zDaiwHNzUH55GY0bJRXdaS/DpaFkxnFGJ8OAi1wpMPJJERar2RPbYh2HZ9GVvfoR8KfAkFySGcQuO5cpW75oBBVKbMw8fIajDEZFk1cjtd3idHPjZhRrYYDhB+IPwCdtXVlai0ER+Oa3xXZinT+dZ+zoJ4HxUvDYmOAJPJ7Xg/udBo8yoqXqJfvwSW1+X6U/cjRyHPXRSfT5o37nc+XS2gf0uVT4t/OQOEfHbEaXPeB4xzH4bDzKw8Gsoq+fFtFDXb79FzgEBywOU6ZrP/44psLlZjZLh/dVsed2zCvG2mK0wj3Pkdme91mc8b0Pqb9bU/rLd43D4Mbi7TuPnijFAKkQcaiXsjYUSx0ahbkOYXM6QwJwDgFk4IDUfY1p/so0SFkUTMUgHA8U9HlOeYAH6SEg66Zes5QXrI2QP+xA1tLNQFF+lFnvTP7m6Vp8WEGd0smh/jYwx2jzYFJiPChulBtWI+Y4kC7ASp9GaqXUXCCO/jgon5hzETMHwCtzPgXvWR5V7+9HGTmP4mrFsT2pb/Empq1VRPLMAmXba9qdax8a2xWLJecIUzoXg4p5uR750KDiJYpo6m+sZhD03au3jen86tnXUUKuNh1QGpKCw4AChqP0iSWi/xRkBGAsjQ8k7e8U7g/S5PLPB9iGnaTNFIDj6WAnZefwjpjBBTFtfodAKSziQxZzXniw5gNTCO/55YxFPRhg+uE8gvR0Gm/nCPM8PNwvQb396U2NC8oGD8+n86Pp68d3pqdPtkKIERURgvt2hcnYgZFWGo+O1aXYI8wpCl+UXgTMJd8A9bQXnp4rN8RNkdE/8XemZ63m1/mD/aPpxYvnTR5/tLufuk6mtxYlvf6pirDyh3dKbNRx4EqIhPjysv3KleGZ4xhC0S3q3WsOtTzHEoSOYpYqFPN/06HAu4wVIVrFIugm9hDOLEtGnMFiBHT6xNT8ysZEofpi64sokDeirN6Otb3SYZeM/3YUKYtOTB3xzjV5fcrgjbB4R+yuRTViI6UvMT5Wb7PMMTSMufHPge+tm7e6VzyvCiHAk3prc73eSnGqYHpoCjvw/DhTKink0mrxzkm/9C4fShQv38luFCpeuMDIIoIPB3Br5tVGV8HvKlgBkeed/6e/+7vI/4zvx+BtrDLxYWjS6mBe3Xt3701379ytsg1GN/NthftmYKjvYDm8mfKgio2NoAw8bgV+t2991ndMReJVzqV0whNuf/F5BS5ln4LLcDPVw1ChxC9UQQl+RxFDWwxbh5ivjdX1Ts9jsy5jxgYff2xKLzAIvMR4mt2Av44KbM/z9h/wZpxFGOV+YHMQfDwInRzsHgae+Q59nOXcDACYWkDH4NnPcxR574iTcr+hBOBPsH342HqPKLnaUmHLI4vnDgEI3mBfNS3tNs7tQmkm99NGAo1hasFH8wfneuMOK8SNY/hZaJtSMoQh/kNAWbgYgR04FSZKzbtXI8DxuosIIzXgSf7h2cq2yKme/sBoLCoCJy3KX+7VKFBe2toUSHKclrfloJzkOb+6+AsDzEcf5/libwTX8VJ0CT/qqW39l1KhVvqNFdu8Mpo+6nNemKgz58Pbwxt5UlnFQ8/IAMPCP20GhyrPUcjX19cai7wWw5Zi47rxMH54c8cx8sE++VjryRneVqiF78YgXr4eBScyOgg4QmgOW84NNLq2Xq8rL+qNKD0W02qrYwN/wE/SH33jCOiir5zjS7bzQWdXloyfPg4cEINHDtfrkPHVXg6ihmHE2HQYe/0WD4q5UfI9jnYqzPIPEs1nEcmGsyaFz1jXWzpkRSBR3GnsobFMZ4zdeGuKYhnZHRhoA7nSXY3ImhiuzZDwIbQavWFxcXhF9UG5PLTLDKoWZBe5YewXL9LHT1EuzVDiiVphETH+jXej1Q+F/1jsxNnG0LyOzwa3dA4nh4+USmmemrrnw5BVKoC98x17HFUqU/clxSQga6xmYPwJf6nulWPGGxxtp6pypYplzhg/VS6rZLn389efHa7oQ/SMmd7it5lCsscWtdczRvoDTmhGE+kMc3zHDzw7b7v/25/Sae6Vh3gpnzyzuLF5+0lRIIAArM4gXkWMECkdzAAhmCJSXtC3cQ5YgAchRmMQDte+FVmYzEp+m2bPQ9Ph8V4Y/kYI8UOfNRa8SISZ6Y6lWBu2M+RlkRIEI65CGDjUJRsLhXety8RyzDs8vAkUsgxq6lxK+7GtpSllhkeAAwYSGyXfx2XC2s9Darp+KMBREoJ0gHXyPpZTg4ZH+frmeYe6DOzImSX3YZiKNobAb62shmmHYUexJLzlGVzJdxchIerVlI+nthYHxSHKV8y/q2ko5DhfHAiIH1tdtlrBvxgF9LRKFwcDT+6rl6/y9tXp2+++CZO/1h1PMN3379Ne8Er7uoNAiKaMMtChWLGQjJ8+Ddr2X0Y/Y6jeuuHzACX38uP5tP1WwuiXuZ52BuF39vaiXNzo+VgpGKRKmd5DNowMZKCOFBu4DUI05YPDSNq7HsbjmilTK9mlrLmIEBXnAwMR5GXK/A9/8+30t//u2ygeYTJ5QQLut2+2a9GZstmNQN2h7EXY2rnFzjp7b3fy/W46ebs7bQcmtsA0Tbmbd99F6T/O85iztE5HlPG0BPG/evV6+ru/+0/TP/zjL6cXL19OcnCaKt8z5XhI0eF1HYqQ7dGWopAOmKWvGSNT+u69yLh8uDiJ0Notro4UNZ+m7aO91BmhQ5Cnb0emRrVr9yDPjB2reLuMl4VD2sWYIMDXIgR4D0wVfyZN0Ge36iGV31Out4vQzJ3bn08PH0iM/sUkl9zjRw+mh48ed/tL6VSaLD1KFLw0bWwFpTADK+gpXTy3d++Yor493buzNX3zL77q9Mijh3en7779Lu+sNJH0BoU0TJUCBC4X8gxSts/eR9ZkTDIG4NDp4TcjnyWvKIOIIu29K/kGiytp907GE17Dkz9FqT882Zt+ev22sZJ///e/zBiwsKPkXYYgglD6XMa6cJn+rJepL4S2qijFiCh3zmGMGz8VWNpCFMzu37ndrUe/evpk+vrrr7vT0ZMHD6anz551RfvTxw+nZ84fPJnu3P0iCnwUdQuQPvusSeiNTUc8wqeC7lOUpZWlLqyyWQDF9N7W/enze3eC42IlgyMW0kWhEB6yFzw9icGCWfNGSWeF98legL5Y+YwiOLW2utprDgazlGNCbPCjEk8IjILuGeElpsrRtHRN+4cW2IVHvHjZBSoHoYOXFtihjb3D6eXzF9P2Pvp4O72IgUoZZTzti+nj/RQTHgNuO2URRBZQvI9yP3b1gW+hYwuE0Hzon1G5EbqmXFrhjnnJuFB1Lu0zU8IbyrDhCaPQUDxrcKY/PJ9IqTIlfT0nKQE6JSyEJij4tq8EF330AYK8nHEPXuVxv21tus+LnmsURQYRBWaQaXha5JLzk8DtKLDk7T07PJ4eP3xafjkU1FGHMVNLZUAEooVA+S8fvdKSHDn3nNp5HdeCp/gKw2gtyshm6I2jxIKvCuSUy+tPlq1FKdq6fXPMdojxC88zL2gLR3RFmSHgT6MskgO8e/UWnUY+RCmluFioZTbCIhdhY8OIvTpthY+iGXKG99UsiBnA4xh9eLP3bm1SBCO7lZkxpjQ216r+BzZm8XxP3YjgQ94Lrkd5o0Aa0xqB6Q8hIg0ZQwyYhYi0btsqzvA5YBqLzi4W8ps396Q5Zk33nB3vB/ci1/IuryA+cBAYXFit3vRwZCOjIlWFntDKYp6j6FlcSYk/DJ7y4NkE4XX4rzyN14JrEKPcAA2mPDNXK9dHtglOmoZkgG3o2FiTMUJ61GPB2klkDJ65cmMzZS3EKEtZgbGNPYZH3YXgVWSh9vMaM9AoreSnXJssZVlrrmTMOF7k7B6GyGX5kzE2HQ+hUkVoI7wutCSXKFzBN0sMVwbO6/fP4QkQn57mXffgaoasCzQ9kB+G0JgXbvk0bjK8qkDI+y8DL7B48uxJx9irJDlsVEZILF+5yIeillSmr120pr60/0wO3fRHX7ygaguGmm7oykyRhLQ64v+wzpQToORykfwsD6c9qvbMe4hD4aSJBqgq1kmIgCyXUom4NMJAIyh0GD3kqfWRZ7n3xUKIo6wSl3ouPhJChFbOlRnFdoW3kQUyq12j5oofr4x6xAu6r/HqF6dJYe1EfgjB1YPjgygXziGAOAzWSog2/WjKoHRQihbBrvPy558qlTkoVEPrT79mz/GGbqQf0gBRLE2dPH4YxfLWRhnVWcr/xCoB2DyvoUoDA3kTTcVLd+PPMbdGTLE7r2UXJmgsjrb3Oz0mxvLb775N3691unFtSR6/lBB4Y/L1SOaZCq0gx8nhYcZ3If3W7vkYjHv64Og131qS629fvauyxGtjCtGClc8ipMEMihkhEzyIVtuN89waHV2BVyGSDR7nND7li0PRHwzJiluCX/jBF2GA4FkvZ3Dlv/7f/BfTf/VX30Zh2DebFmVsr8LxIoo4I0KSdjE5pm8wMFNQ8KlTKhS4CFuKCc8rpUMsohXoiJpVe3YaC5+HOG15u/N2+l9++cso0S86bcVz5qAgnfGuBR/nK9qbvDv9JMB46Uztvnz5IvVeTP8kVjTl8YrjajYN0L7XKZ9SWW9RypLOp0pqmKr3r0ZZKf5exhjLi8cRkgpYNC5pDMZZBSS4YqzAqXiVdzHzzfVb3b+aYLkMo6Rcbm5E8Vpea7zvcn57j8Di6aj3IX3ndeZhoLSsrl9vlgHeTdtVijmlVH397KvC4laUMkKuu/IY7cvQPQUB93KEgZu+JVCEThwcw1dbpA5G2LyM8C4MDW1H7cqYnkynuSaMwDQvod+V14HNDz/8kH6GPkzTpUzjlO5XEBIAq9ci0GbM2bSydygAfjNO9ZUSI06WUrguDCDwIWjF1fFS8nzorzhQHk35PTdMDQYmPKDSI3nWO2J6T6IcdjWm/qePhWXazvNLCX1079F0755QBkH6K9O1jF1TuQTemDDh1RCJ4L7cnwL5I8bCp9YGzYEP/hLhzEumLxX+7weNmp7NA63f+K9G0DNOrEBFkYzxD8EvuMkoZCDxQu2EXzCO4KYk8GKm7XC0vbM38PD4MM8G9nne9psHe7ykvJ3wkzIQvA2uGWvfx2nXUED8piD6HnF+jnl4jvYbfEMfLpGxSNsDrzkOOyTjz83ZNfwjPGvGm/AusKiSmGvK9FxxKM+apUi3x7uBR0Mzct3sUaeY3ctv5dhko4Iw77wP3b57+ybfFzEonvY5jWyZMc4rB82IRbZ1cV1uy1CB7/35kVdSdmhplfFOdjBcx7aRjGk8o3uSh0cbR3KCx3099+ELHKSw4Y3D8xgcTpnkpHbzcIutNs06lCTeSp62Eb+sX1XewCUP+A1fefroAxQz+M0Xc3J4ELxbnDZvrJdPkAH28VduaSWKzKeLkQlhzBrYnMFwmdEYY8EJgId3EUvGXHgAw8F0+BiPKIQcBfkufxRrC25pD4+WEAHPtCv5UCqlw9J3+MsD3/jTQJxRzWMovhXKh1tVGaRcwQXhOYxzYVNBrOkw8k0OW7ML8A9ODZnN4cHxhdet5/pl+hdlNjjVgQ8P8/CYSxplMzTw5bUolWZzwLgx6qEzxtZcToplBTtvWthUQyv3mvc179EVPsUoU0PhMD/JMTceKJahkMDlffjTSmAxPLHyTZPB9EDlewauFAeDB+rXCmdNe5Wjyh4E6hF8zrkZxIao4SehVW33Mpn98k9/at++fPos170zSvWuesRKpymzK7M69T0f7L9G3odRZ+ulQ4VHg8FirMsnmldtJ9/NY5UOYVYqZXUBwEgdgGApFJTCCNsDKQwiJAJIBUMaA9DnWTth9BYGrK6t9J6tz2j1AGKqnYDnffHuidi9dJyQoXx8uliM0IziGQCwTpp8OvV04UMRRjwHJYy0gYoBYjteQ2S6EoFWj2u6ZYqgjLG7wiDeCKe0oYOfFwCtvOTKZZGjQILMBgWQ8uEVHQpVhETKnz/n06nwNIY3EXMmwO7cuR/m8UXakQGw604E5lC8hhIN3Fe5MI1WjpY160N+9Fl1LKelNrPnuXPsvJYn7NN0O4yJh4Wnw9Tu5tqN6TLFBXUAZZSUcVA8lFiIVDIN0PiXVF/F03d/DGSZH0gFAe1HaL19/arTjaZiCSOCVDur5ebo/+lTg6jzaVxKYCX9Q37miJExMxz0CYswBogf8dpaE25YBcuTAwdOTranv/nrr6dvvn0amO4H/lfDOI6mvZ0w2jCXYm/avxTg8o7rKjwQA2VKTv5BIRTLUbYJ8EXTH9qc3o4Y4ShEGERgAg94vF69flMcMTXVXJgxDva3D6Z3UQp5CyiZ0vm8fRclMYqL5+0Gs7u3O/0pMJL6hxcEckithFm+iXB/H4bx5tWbMk2CgjfWVpPYi0UWeaw4DQbHYf689Tt7UQQCi/MP0t2cTa+3303be0et++27V5P0TGIWtddUFjwxfPJYvvopClpokxfKMxQENOpZCwOa0+19zpskOL/DaKucxKAb6Xsw5Ajx4wiJKEQ8mvB+OUyeAixuGEw9a5ES4eX7JIqkaVpwux56Bf+11Y3JQihjVuxKOxoqkR+8ptG5QyvXm6NT+/AYOEKUv4iSD2coERaq2PKxuxkFhmKkJKmX31T8sl2dGqaRMbV4Bd5+6PnZZGcgcX+8W3sHEqFvRwEeu+4c7sqkEEGHX5WDSkF10HrrXQtuEuAUQV7pTp9SZoJw9VhkEJevrk6b6eeDOw+mx88eTXfu3s/vKKRRRjdmSuz928P7eeeLu83/+ejRgyoVBIi/4qz48RQ5PIO5WmV6tIsnzbPwVyhYKTptJXTOo3Tiy5QbsxRy3VLGLHbDp8RBUwoYEPhYjaXABTzAp0Iz51bEgnEVzbMYTPmGF00qH6PWYiQrfsUe8+Rv777tRgpy977KNw/ofoywCsPUA5+9YxejztoEl+EWjy+cN+uB//LOzLS2yhGLa8RrNw68SoLv4Fk9Nel84eDxwCXvgAV5Ix6zizJCvwzyTg+q0BO+Z+dkDw/e/vZu4fD46eMY7SPbBUVT+4WztGTjkE8XjaTR6KBKqt+Am28eLhhbGIauDI/4x09B7oPwCTMf+A3nAQHfVdjBCQvZNElYFlqkTJr5IQ/v3AnN5R5FmdEjLZfdxFZioDNMxFbLs6ptpevIsxGHF/Vpgwd9KI4UK7SVYjseG+urVRI/mTLOe42Fy83rubZwJTwcLhyNXWI0jke9u81ctwf4kBtzWepHF9KFjuFwlXwPBHLSxfGi4zuUITQPrueBRwc/h/aAuXpM5dtW9eQkMrLKT3SA8OCGFAUfOuWsDDMWH2yvKBznoo4J9D5VGaP4LbY9G8EbCjiZrb9whgEg/lz9aB6sKGRmH5rvNe2w6YKp6mgBkzzb9fKlncLyGspi2j6/9fJGaFt4ELhcBm/O3s/y4KYtZgltFEFpdQ+sgzkZ85keA90Nfp6zPsGe8eLJ3TBDUW9xaIMnWBJ6SEUeFB/hYZ7kyTdbdjV1jEVGkJZiK4RA1PB4Lj3Kw35zoggxID9pMbKOxMgMjn391Vd5h5wcug7UNi7a2R9Lgw/TFfR9DFvPcu67IjiwXk5/YhSTuZu3bj0BZHkFvVVmZ5FGNHBANYCQYFq0w0mIKg0MGpWRH2ZgIY9dZ+aKVt9ppZhf7IAwfkoEBbWxKinPNApCs9KySmcebyD76XmYbAQNgREg8A5ZZGBqSVJhtZe4015AdN4285ul/v7ukWe4jQPEPprLw8MU5NO+SHT7OPOmNEYQWPJvvrCI+giEvucK5f/qKOAHcH3Av0ghv+PeQeuTm+9GhAnrh5LOVa8SgeEdnvwzvW/Bk/JaVv4U7TDFAbbiPfp4rGyu9O23rztGFLI7d++2jY1DTT15rIt/FDgSpY72DQ8o2OkPphPmn377U7g3IIbv3Cwj4o0wLUaYypFHyCLkMtV8xKJciYX1KQSgnE5vpK7FjLGyVG8JVPEyRDDHDaEHZXIpj/DiucSo7H5AwcNoz6IA/OKv/2L67psnuWfKenmy+vw1TyAlMZYiArkSRsGjLYaoUx2YZPoHt8pUxHV5Jo1R//CCjD7zmmoconS829luuzBo00UWR+3t7UeY7upW2kF5iXLHK5f2UvKszmVhU1gYJhZbGA9M0pzJ6yiBlLfX26/znETWZ1389SH9pNCV1oLnBBIv5ps3r6fd/bELzCe7IOX6doT7T++2q8zWo5T7e1Fm4TPEs9AMwzCmVSxfvR6e3FwTO6qMyzBScGUs8MyfY6R5X1t4Sk/2tjvepmApHrYA423RPgqWdoOpuF0M264UlAJMFSM2PTNoK3gZRWxr67PSvE0IeALrfRCAH9qS/knqIF59q5NZ0jyCYqbR+BUL7XJN6AMltfk00w6eBjjG6UU4U9iEmuj3qan4KgViv2ZKNIYOthHsPMsfQ0+nx0fhKZSn8BbpRySpNpuQ8rX/LM91Ki5lEAyYLCHh9x9fvpyeP38e4RM8WhiCsjiVBsFlieFv3/ki/b/RMAbKkLCPzVsbTUC8tbEV5XLsoCR3ogTbYVxRhtL/22JrbzX1yPLiWCwivQ64SbViu9pu15jfeKNMAaZUkS8v/HqUD/QMTzF1RtZZFDlCTBwpWuBFQwfGl+dIn3yMf/NinvD4BV6BBf4Nx4cHengivefT3KCEbJRzW80Kf9h+Lf9scC38uwpEYOlZC4523r0Lvro3Fv21vHyqNOfZEUoxYhAHJ5odgWH5cC+Nb+0dU5CO9DP44l5qrDcXznUhSnBk0Lv745j/7ie/Kb0fPpxPDx48rKFX/pS+u4+flEvkms+iWaDwIPzj5yLzPfhJnst7lI6c5SLFIfBLOxvOpZ+58+eK5Wd3t6bri9dDk8bBQtmREWIhdVCkxVkfnZKv++0TXLcVYo224KWsCZS6y+Bu+UBq0JauuI7BBW5gVcUyClo6UVk7Zg+C52kXHgHevKFyKXOndcYrzzrINDNfq1HSLDwky83suV1YBeCMdEojOWXMHRRi2UHk1HTw6oOpse9C2eAwEMquoJwr6T8P6V74Gvib3pfTE9+pR5fOYcxSD1EJmIykLohL38tHU04dVsYjz3Z71dAVhZkTqrGObUv0FG1PW4aMSrnl/5EH5G3qz93Uk6cjp/NEaeIkPB4NGE/jCq54FqVbCBNY1+DMt61YOceuLgRfyJoUJbMF+K2uWIE+Zlc7gxH4mlHluFCGjWKOQ18MO/on3uH5PD4zQDjqArO0DP+tZzp/dYAFZzt2uTawd4yhd8CgcbxpIxi5zWgw06ZfXz17Vr5uit+f8VRpld+ApzVWVxn1uVy+6SSGom87sPFcM+44O6LgLj8ROHsZoEIOwFWwaRmdHQIj5wgkv02BOTe3bleYtLTTmY45ErAaDD4rzzFPi0AAdbFOgIXpKde1bnt4KPaFB/RjrXID1amAlGmqHLfodFqPCJAUbaUo7b7xDWVUlLx8F8fTdgtN2ofRtyHMozgFZwCS16XeF0hEG0zx1EyKJEXB4RzxG/xBbJTWqrj51TDlMmrIx9o6P6FYxhK5FSYQ7X0p1rjmNM4yr6Q7bRMK7JSO1W2zfhnAlhvk0E6CZyVMDVIYZKq11Z+8LayhhxFS4lZNEVjUU6XMgP+M0GCidm11+J1bLWuOINoyeqNdHfPgwPvjs+nd3s70OsIB0+OpOojCBDElCl7buBEmbhVvSkofmoYnZRjrKrL6lgr8EYpwynRZFeu0E8O097kFE5B7Mwy1U0lw4ejt9Lf/5TfT9989yzuiWqKkvd6eXr3ZqXGDOUmpxHNpG0b9qWXMQ50B0ZfCK8+K2SxxpHFpVj4DFiVsjCgEahx3o5TZTUFsjFWTmHh3eQnzIpjTgfQRI48ASR2meeCUtpvShifbuzvt7+7bveDe+fT6TZRV3xFihBcl1JQJj1l3Rgr9vIsyaZX/8x9fTL///Q9VVo0lhs1j8fbN2+kk75jKE44w8pCNBXTFmxH6FYaTPkRB3I8CDivLdHKtHop0mcULMMuup++difBiDuNwHAXeNMzbV6/SrtN6+vTtMArYn356VS/wfpRbvKIpdxorlHcJxw8fQke8S2Pq+N79+43rvHuPsnU3uHOjMYiYDrg63whOrayOhUmbWzeCmTFQA/fV0M3nd293KvOJqeU79ybpoHhqVjc9e2u6e5tyZvHSiM+jcF41LSWXYNo0Vumimdk4x5gRz1wvdo3J4Ymw2EP6D/xsf+YNtSL7rLgapZ63LQrS28Dit7/+oaES6J0xDEbli8F7xi8BLichmB9kHBiBAAQnLerRZ1Pk3VdcP2NI3b6z1UV+jx592R1g7t+/N3319Vdh9F9NDx7fn548ezo9e/Q0zzye7j+810wAhUdgAP6MfUpNN7XIN2Op6J1+UyTwY/fS4QoSh/Rf+o6vVpjkBVhwBc/3QNrsG9wGP82RZ+fXylNyrgx1gjM8Ajtbte7neycwFL9lNyjpk3g6eT+HofZuevniRY0oRtC2zRXyvHRMvMUjLVk+x/vT/vZ+rw84MxKCw6mLAKTMd1FZlPWm2GlfeanwZt/5P/gopszshLbrR2P+c1AsT2JIPHn0KEpp+P3MOJWdod6mjONcSQ4CDU9xrgWb8t1mpO+BVeAHFmSAFcT4kAfkQzRGeCGnrJj85bUoJBl/O2hZkCZMB98wQ+KhIZuU/6l72L+LQQlnuvAsfaMNDflM/ck4EBELFo/CaQt3bkwr18ZCM7/JVoYGj6usBdqMdg9jXJnm18+xUA0e6KD2M1rS97xTgySKqsWAvFadzUyb8WhYM7IIpOzK3/ctgyT5SA5GT7jGSFrlCTPFblX7UR0UUFTeSmVdpk34DKWHp/rWjRii11NnYMJjCNfq88o4ikWlU8Dpk2MeQr+vTvtRwCmZ9lmvlzt8hbI8ZjbRctqWzg9eTy8YXtHuGASmudcZIrJTXXnKgPMEi+E/TNkWGWlnZWf6zLEDfngrRfUicqrKbRRVNEPPAbvKPrVeps7At8pmnoAmtlc8Dhzsznb9WgyC8Kmxe9pJ+3gjCrZwhBpdGpaDsVu+3b7zQ+rj7DCtn/rpMPOD3rEcYz4PF8ZDsYQzV6cXL34Mre1Nj796Nq1kLDswKXquWHqHoy1VFtau9S/3wWHAIn1dsp7FWhk5TdHYyrS4vnnriQZo8DiA9dP/X5whpB97bgaIHpud52YZ1J979iRJl2PMMnTT3XKsIfhq2YEoy82Bebf8EEuFWJiSOgCeMqfOoQCytHQ21ebuqKWUHqVS29Im84rlgikv/1fhyd9FBmW+TN7hEfd4+K6HIfGamDLXD49oJ2C2FP9yMS1JOe11ABiCDcHMlWZtRKz2tMWcbftmEFY3g+Sr0eKDIKHTIkMHxztK15xKvlyb4YFLPhTd7hyRvs1jcOZwOtg9isLyqkr27bt3y6jsdc67WGGvMP1JH43PQMggIYTM3UJlVq3z3s2PgTxzBTzfGZudvYNOu26s3aow40Xy8tWrI/WNeCEpJhgG8/cwNATkuaH0iWW9GqV3CCWKJUZMsWQ5zz2Xc0VzKJb709/8u6+n7759Nn34EEEYY/DVa+lWoljG0hdTS9ESWZaaVaWH7UOnqH4mjMAu4wSmaWie0Nn+37Y45XkNlTXO8syK9NzDzHmHMMOLi4UG41OeC5e+x9jwzQCgIDKQ7G9/nHYtRgHfL35YQKTS3ZT7MUIMLYjlGdOQ74srO6nX9OK7P71KHwVTB0Z5aWV9JUriyfRmZ3sK+y2e8hBiXPsZZ1OUjdEMzCiJAuYlbN8LfqinAj9KoDbXSEtfLs+jhcZiorjysHQBRaxpK+RNY2us3Xe8o1xjerK3GwNjb7q+ulpPFdE6N+LGFC18N2V+sx4GsWW8dmKHWPWUTdOYhJ0QQXtnryyvR+ANbzJl73rohFd/ylDwNnQaOUz5wYPH3UKTxxyeb96+Nd27vTXdv/cgiqt4yCgVGWOLNTY211s3z5WYxu62tBzDznm+r6+HR/EkYLI5zj/yFgVOBEEG/fzD+8Z4VkHICDCuLAyA26aL/mS6N4oSr25xN881dCMwYvjasGA1yrD8rmfHR11RHMCUZtt/fCD44pPL9chsff5ZYHS7Oxmt34rSGZqyaOq2XYqimPNs2hXjloUeW9JMmX6z89NqlN430+UZfBzGOXxEs9cjVIWEFF5RyJu6KjyU0Obtgr+MM8Y/5V0+1Xm7HFUo8u23LuCH+dF7bbivfPTbwdBRN2MJTN4H1/AJGRb89oFbjWvOOW+7rUvNhIiLo0xaXNdV7hHivEL1jqa8vQg9356jUBUfg6sW/zC8FpbCyfNNEGrPnCarNKTJS4vkRnA546ffzil6OQ3Nve01i9vaoTBptFunQfrc8K4MInYCRzvVCBY5PF5I5L+McOp+nzItGoJfgXHaMxaTRfkKjJU9dneLUbUW5S+GhbbAv6XgIy8mPGn7w77NVr2O4i2kBo4zRtB+Hmk6HeM8dnZJ4/yL9oH/LKd86fE6K5PBq8wNLIaCfFwZKb72/H0M4bQVTjbEhTKNjjhCghfuXVRJiQKfMq+GlpRh4SKePet9y9cPOOh7rlhyOJnSXY2CyIjyfNOT5V1eeGNkJkp/8eoLC0ByoPvBM6RDC5/PH7jkkTEmMXwZiam5ZVFYHfAEP+PMGmFMobfAAB/VNguG4MjYljFwzrlxEy8OTz69H7DnoKpDKdf03bvH4cEnp6flsTUmi0N2D0ob81jEX9oX+H4c9GDWE6Nj2ONb6MsObeDWovO+soOclUnlsxnvq5T33Np9tx98PQ9OXI2CnbHgEWzJZOssLhQiOAOK4BaoO6oE5lavz5QKegc4Xb22WLwZiuXwcsqEYhOPp8++DO7EMDee+RvjMqsj5bhWOIn3B7vc85lPnbf8vEtprvIf2bOQmxBsAAD/9ElEQVT45MuvnmDImIypGE1U8PDI2PIpymCYYIE389I0djLPlVgr3lku2jIjDoplAH6KmbBMotwZVIxFIz9FwFHUKJLKo+gBuIG1g0aDhoPs0iBY+ck6O9mVwytPRsAD5Ii1HItCdAwy8pYRwFZpm2ICdIipDof2obgxTWo6TzyCOIwgkXv5h0CNCQFPuQa4lpG+29llJdq4ZxBHXk1/L9svQncpZQh0t285L67kq4Qn78VQusdggYEDzAzdDAd6lZJqygIcpWJRD1jqAwXBdnDPn/8+yHs5bW3dme5baJGG7IRhV+nRqCqWxiLwzBkkat+7usxAhTRbd04Rbe7N21Sk8p36TN+/ffs6gmwoCRajQFR1iGNRj9WYvHpWMBaJO18xCFfZ1HJj5J6yV9aiNAeepsARlfgyqxr7O8y4ORFPdqfv//rx9M1Xj7uDgXhbK1tfb0exzZgtULzzPYRF6mB9p1r9uMLASL91Y/QoR657LrgfphkmWiVxMEbB8Vrc7fVCZHCNd+lWCN12f8bf9CNHwkKIhg9nAzMODlSxKawpVrxIlIzhicfkpHdZj3D/mLHyPKFGQFhgQSkYcTuI3fgOIfzzlFeUB0K1K3vPjiOAeTyHwP7xxYvp1fPnEc5vuzPSu8Dl8Gh3+uOLl9Pbd6bdR1YF9w4O9yLow9TzfuPojs9z7WDaiXAX/I4+CXZKNO+BrSH1hdApgw98TE2L1TMthCfCWbDjuZNg3nM8labFeXQJWWmC4JwxPjqynaeVq7mWt2EY+Ot4ldtcVf/2/k4UsjE9h5bv3L7XHJ2bG7cidLamp3/xYHr66NH04Mmj6d7D+9Ptz6LMhnmLQXt479FI3p5yCRftqZcweKUvTVlTHjTo4uziuHjYKevV9QH3ZbS9XK8ogUjR4K0xNd24pxym6SrsPl3+fE3Ml3hKi0ZsPCBm7srlQmCd8SWY0jeeaIto5p5gOGLsjTmA+LbF6f7udmHDG3IlxAvc9SDlmmnyJV7Z4ODz5z8OhSnl6IP2GJPbD2NsBibff//99EhmgHv3O55imCmaPJem6BnsdIcqQ1Gu5x5WY9Lt5VrvnEkEZqlHHLVvY0Ye8LTMPaEElHbJB4yPw93SR+oJEsXIXs34rJVnexculF7DiBgq+jGnAZ4t0/BNOJ9y3KOIvItiz9B98+bNLJ/n6+n5T3+a3uSarUy15/Jj+HtXDoc3nQb38v4pHsXbHt7yMZaHcXsbOONHd6LAZzhzCKO5FuXv2nQtCtHKWr6v+l6ubOT5kxgeRPAyDMYe0sp4H55N8Q1bCUCvNN5TPP+1COvNlfUowIF5ytjYvFmPXAV0eJa0Mhagif8jwK+EAOvRyrjw4uKrFtQZtyp2gc1x8IjSFg4YPhZen8cpj47y2MDyY2RSp3XzDqXGAhcKPDijTQqakAEGylAIYvyn72KWOQ0WKdl4Zf6zAt0s0MlpxjTy+uK9mYpB2zb0yGAWV8Z4wqMrNc5cE2/HeYPeBh8YM5Crwe3GMba9eS/1wZWtrc0oVDcql69+kvInZec+RZLxVq902plutC8O3jxySh2byzdr1KLbFJ4O0Fk+1ICnJFoMySvJ0cTTR7cp7w2sKF2e0XD6R2f/An8hTEKA0rniTZXA0EsdceIxZ7jsGPGOYyzcp+ByfFn0t7MtBzJHRXpFH0gTORcYA/Iym/EkBxcyFtai0DXWYoRzUJT/Bv/wIiFFFO46gzL8rTvaLf2l+cdnyoTyi5PGN/JSq+B/O1zFcuzspl1mSeS39YyeyLRBSe2PHEO5TL2pI0WmHvfTritmeznoQuMQ0REiqB7wb/7d3zyBuARh8y9VAMaKDzL5T/Bwg/FT0NwDgmgxjIFMQztvw1U8A7QyxFTQ1CEBBZFVId7JAH1MWfKzQbjmucqAlFEGgRczsqy7awKxU49rlFBCjYK2bOTTHsqltEEQ0646dCodtHKsUxJpW/eUzvtzZWJYtLmfPmgnBKBhExaObneW68dhct6vYplOIliejyqleXcco0zexY9BTIA/CXKaordyz44pgpA7leppD+dIjd78uT3qgQ+Yjd0WOt2Za8MrgJkR0IFB4LUfxvLq+csgYARgBMajhw8aALyzs18BbZo4mJj3xljwvswFhPGZ11fLJSdtf85mj/TQTsKDF8FUFsEFRywkMZbKGElqjTHvV4giRNjC0lqT/4WplZVpFWV/jhvLKzyWY9Wfsfc991wqw72z88Pp228eRrF82Glzxb56vTPtRoGSyP9D6jflSIftqrRZm0f9cHL0S6fmffe7p5ixVmW8BW+L4fMMBfr19tu2cWvz8yozWh9knFaWYlhhtsE96wwImmYdiFCQcBep8DpYJCIeCZ3w2Pk2jattPESYOGZBUGKY4qgo3vpuOCTptQJWUmopXI6PD6e3+xEwoRlCxlS36fWfXkWBjAJ4cpx7Ebi7exE2EaIj7vOgFjov6t7BTgQKZVIORDFCGSu5JoNDdtnxrDQzGL7YTWOrXEoZfiBtxAeLQ9JPB29JQ2ECO3QJT9ECpRO96j8lVV2N3YsBaYp0pPii/I/4WjjCE2h192neAZ+T96fTzu7bCjnMlGK59dmY7mZ8SP1x/+6dToGPqXG7JUXpW1/t1KL93Bl8Qnhuuk+Zuv1Z4Gj6PUplysOn8DT0yONPaRafOKbmxwf9DE+f8J6MV5Shkc1izJ5QPkn+ZpRAXcGFtget5x1GqikqNH4Sw5xA9+5csPpmIMu/59yCiREmcjZt7+10ZeuMFcUACaw/jbHsYuViOmF6Pv36V//QBW0ECvgUvsFP3tyNKC9//a+/j1J5rwrlamC3sTY8rcaJd7neqvRBn0cC/givPIPWfTxLyW5KJUZ4cJc3i6AioPFFe7Ar18HoxPPFkhp7/VE2fDbON3O+eXOryjElwJjrzeBDFDN4RcGEN+Ez4XfkwUhHNRROOTt5+F+9ehsFfDfK4V4Mzj9OO1HI58+bGeGlVv52hObO3ru+y+uprOPAchjNe6GT0yp6jA0hERQXeTUbQxw85PFcDI7AV+3EPqgz2omh+OsWkDnPA7nDETU8qFwvvMU30+crOSdHbwZHmskgz/OAkbXXV2NAeDFF4JU9zf3d7nkPhmsdD7QpTy7YqFt7LmNMeA8DIuirPPP8DzQpvlhU2DCFTh1fVl6TlZub68ELOI57DSUQL+tMHHGM1wkvyT34Zge5o/CRGgWpS5tlMtGWvFTcU6++NZ1Y/hiI+AP8xQMoadfCA4pbgfE8/I6H1cYQYATnlDXimPHpNi9yPnJXXH36TRmlBHL8MM6Mezoe5ZPHcjU1Bz6V9/kEXoVLaBHtky9kPfyVsUZd8NH1uSczDeoY26WOElqg5RDuZbYHjK4ElvDcjJZhSFEp07Q/Dx75FFkc3KF71GCMgQM24KdLy2aUcs7zSZZZBAovhYZxRoBvFVizLCmHN5nzxZTzp49Vy9OOlMGRknLJ4vn5iBt15HfqoYDShxoHigfmOn2OYrm3G8Xyy69C56lLN7XRRwvyTMsOifaUkrIwG5AotnhCM4Xkmzbe99qEPPnf/9/+709MuZh6sdrsTqwGCZhv35KM+U6Rj+BDJAYdc91g1YXZBMzVfO2ooGbEfUjJCPAvI1SbHDmDw4L47NZGhOK7wWAhOiaQ+5gGAoBgXWAQJMTwOk0TxLUVlUS8VhubagKW9i9nzQmXNkAUnsOLWADiVto7rctvQu7oaATkE4h9EwC8Bwi2AIRY+SiTV0MKJfRJsDZlUSpdCuAwAYCksXdlbZ6hM3JGX82oAL74CAj0RZjI42fPmqtsIURiemS0azCn/Bj/a0vbk9+zMVuLILRIoMpP4O3e7vZuY5JMhe8fbGeMtlQ8Pbx3v4L/4vJjy7FdpKD2xmWkPZ3+CzGKtQS7QZwDGTTHO2WUhScldCic4iGbDy8KF8G1mf6YfrX7joKWufmjbDU1RcZ9eHxHnbrSvF3akGvCAXhxqpDkutqWw7SVV4UyyoXFMnPF8uJsf/qLp18E4e+kLG1dnrabFDpKCItVPeZN05BU1fyg3VAnBQtHaBPyW+wpsdBneGtTP4anDt5OgsRCCwP3+qXdTSyMuojCfiOMbrXtOdo/zv0wpMJoxNNaoDSC7ocShGFTajBwygVcppxg2RZf+A0ei7E2LS5iEUpb0zFJGaaA5PPravYrwbF8WwGqnZRKu4PAOW3oAongKubFgrXS82A/Cm0UKEyvYMhzcJbnR2iJGCMLVdCdXJ48Qe/ehhYtBgo9nhztRVH5XdNlvX79pkolI5B3aOfddvFZH2xJyAtrHE2ha4PrzimXVkDaqtOYl4aDx7W46yVeiPIYHMg9XmMrMK2exXjNP4lrPDk5qGcCfALywCblt/0jBvzTp4/T2UeeRh4Z46Edw5L+FAZ/EcYpYfuNm5uhuy+mu59tdQEdb1mnyQIrOSlv3fosv6NARenZiAGxviFVU4Rorhmzbj0YBnwRBs5Dshx+ZywoYxRWXpF74ZVi325t3Zwe3n8w3fmCZ3W9ii4FtsmxLy+rwOJllPD5R6J6swjd1CH3zQh1lie4ubwUw6RwFOpgijiGQ2Da0AcGQ/pIUNmZqEZE4A/f8VVjcSP4RmgwDorbOfCHrnDPPdfx+ltp770HD6cnjx5Pjx88SB/uTY8fPoyhmmtPn3ZRCxw2Lb8VeHmPfPD9mTCHfF9fjiIaxccK6BqHGyN5Pd4jJoF3ytjxYK4Epp0Czp9nyYjyvXyM5cCjNhc55r8x/vsxphcCx/GczzA00a4cr/BjTs/bUTpfv7a1ZuCV93g4Xdt+vd9tcHcCrx1ZAfYPq4wehp/QjarIqj/t/vAxfUnbmnM239o/v4+FV/nAk6JxWYQmRQxFFKhBu0p6lCAbCYCd8AYzHdfDL23vSrHXX9dSQA0pu/EUFu1b8C5GByNRG20xyYK2Yt8zUtzYQYsycn5yGmP/oHhkFvD8gjcxcI8Sgb8vmtkB0Pz3iUXs/RjJUg51et1MpHvpk5RI+ONZaMsL9RpGAb2IInF6dDwdHO6W18vZaqcd9Cy8AaNZzdgar0+n+MQIDdJW439l8XI6DCyPwzsoTpQeivJyaFKMsIWFdrHaiH7QvJwzuYepmx0as4scSCkrf4VTbjMQ9nZ3MtaHro72MoAip/mUPB3QFtbaY/xGwu9oGykAXyLvP1HOjGlwyLfDtLtnePh6LbTauGy4kN9XI7tMteMVpE2eTP1R/ni1Z7pQy8ir8kcfBN/AgqI9ZGHMjvArjgsKfB1z0SvMmghl8Wy9xrk2jOEUmXFVh7bAdUqno33J5fTAsPn3z/foJDnXFjoAY4ZhSEaTixRL+tHX/+LLaYUCivBynwqAFzEIlZQS+ingVZBP11HMYO5CxHvxxz3rXxb/H//P/1c9lqxLTInrHbMl7G5GKSIwuPFZ5WthnBYQeB6CQ2DeRgwWMXVaq3koU3BapA0GFjOmYL169SYD/L4E67qPp8TMQCbavN9LEZIjFm8kpk47y5whD4Sg+FUZjPI6mM1Q8prHkFb+kVo5rLWjg/1uB+jZ0jJEKIL5jDaUaWTguLFt9aQsQh9x1lpP3+qd6LRn+pT6xVuoW/8hRT26pgIzUMq8c//29GUsga0IHn3CtHi9UkkG0MdAqkfvxoA4KJIs7tEvK/lMc03Tm5/ejXyJUXb0URJiSvSdu/fqHTXQLDIrzQCsDHhWnt/SMnikq8dzAxL5qKPIOfutz96lIPOwvI6yBTHhhGtc+xLemq5VTpVBZYBZyq/1knLsEZ8e5xriGMSrXJ4RhKWPBMytzbHCj2el3glC4uP+9PTJrenrZ49bt5CIvR3jGKUl5WW4QkhF9f5OVbDfxdZplHK5wtsBDq73Xz6jvRQFsA6J5eLLKFG8da7DdThu+pmQEiKtPAelVn9YsixWxhZcME6UAMJT+Z8FXgwi2319iHLo6AKjtEkfy9TCw7X9c8pKaAsjDeJ2PIQfLOSB88srzako0fpIdZH+pf4qKLHwKUV7u4L8I7C0Jw2t8lY4YaZjjCnvZ0emFKNIBu7it8C/K4Ezhj/++GMXGFl5/lnag0ZNt8rDZ5GLMkydD69nxgmTLZ7wwh2H8S1G0F1MexFA6gUXjDeSqQwSA7awI13PUC3VAyL2UP2fIhDfw4/wDvGWxiCoHFh/nC5TT4V7YHl2ImH9EPjqoDQbB/CUBNmKb4apMuqBDOwpeupBc8IWrN626h8nwA/gMQWTwWzRwNh9I79D1/gDIW5v8tJAYEyxsrL7kXKinPn9IMoqzxJFulPvUTT0H0rCL9t8is2sIhuljGclVNG28jKYCaFQi3WjAOubVbL4qXHjuZr3WbgBT8oPv/1tjRx8Bx67DxZSHcnUQIk09kPRGAsqKcam7C3Ew5PvUBbzoWj++UceU9eFSG3djlIZXuO3aWOpciiVW1ufFYe72PJyxqsaU7eZdvLQpZ+h20GpwibGYht8FA5qL49TbO6O9zjgbTh0PhR77ac8U6wWzFLNnsHDTE0b4zGFOXj42yiS795KEL83HR4et47d3f3pTa5Tyg9iuDT9FEWDbAjuohX1ez+XpsPTs+D8bgzZ4Fruj33ah7OEl50Dw2YAPJtN3n/Vqmc0G4UlWmqnzXmXMg43t+ysA9e0mXIfGRbFjIHkaKx4+JG6c7G0nV4X78xM7O3vpZ4YHJF7+Pfw7PHUX4+Is6L+YNo9lPXgvLHFeb0fq4spaRaDVM4BL5mX74bwBP8plY3DJicQZZg3BdVCJ+cWjFoAg2+rh5EKTvB8pDYiU8JfQttChdR7FqUSDo7sAJS9sLN8SzcFfhQe8oFiCT7D4cnAjCKe3wxqnlnvYozl4zOZX75pnN5TTq+mzBjBb0ZqtWv4auAr1pvcX1sOvjdkZPB6iiU8HHLO1ZS9BPdaQz6BTdqRR/tbOEIV/NAOOUyOyLQw+Kh+BDYZ/4IbvHMm1Gbt+nqVvyqAOeALbyk6ncee02HsAPch5araQktOCbgMLhaAzXFgPDD6/XFR+ENkeRR6iyUpWG25PqU9eaNt6TG/1xaGC6XT+tS255uxmy5NL6wKz7g+E2OZwWqM5oz2LADuX+r+udgCL4y5aowyKf3BzeLPaItDGYt/++//2yeQS+NHI9uOvHQtjDBIEESibN4KkQwmFIt1a3g4fezWQbHcvHGjRNRYgACpAfghgjH1EiXh668aMM26m1st1aYDlOXV9QJCGzTYrhq8EAi/AjwNMpUFcoSY6xBVTI24haMA7EoE2MiFaUBmwiyDU+bN/Tg7LBzCsHq4DBb6C5HzzmKYu2RZAwlTb5DeAciehQ+CjbULQNPcXCBCh1fHVmzilbqH8YPHY8u/ICnmIP5oKRbjWgTJypr4PtauFfI+pqaW+1tt+qcNnZKLlH35Ty+7tydhOXZ/GWl67j94OjwBJYSMIUad947TFtfE9CEfU/tFKIpm+jCHAaWcUEfkkMR1zHg3CoJ8gC9/ej0tX+GJ2Gysii3tHBRqygKPsnrsx16vXPouzhJyYbbUSwhY4Z96qlimbZ4jFAgbuR0pUhWgFxEIh3vTt//ywfTdd89KwOynN7Hg3+6GuakTrmacKJWpqApbiSjX81/6S5kdTGOodLqc+/nXM6f5r4olDSZ96lT467dV3ghODLzpeoI/XeAVOPLaIxAwMtbKwBjEM8Ln5jC1Y0L6Je5OcmkM5/hgxPPpPy8SBq3p2uF7I89QWA/2dqfjUzss2b1kEyWXGailU8Ypg2AgWIwVQkdDmBfGpD0UjZafnhKaBDzsxEm8P69T+wkOINnEEANmFjcBZQZD+a/f/FRFDrz1ieItkTaPmSTalE6Gh3RKdtFxLgUNz+fR8XkXv2xbfHR8Oh2lXwQP3BU6spd3tfGN1fgHu/UQ2X1JnBXPrfAb8XuSNsPPsfNMmDVelbYPT9JQCNA4o8Sq/O291BecFuMGZu6Lz4NbV69SgPzO8xFIPFGYaHfbCJ3BQXuKbwQnfa6H9xHCd/G4zShWd25P96JU4nuUS8KxSlo+FMkaGsEpuINu67EJvlj5PhLLL1SwHEQZOKxXbaSgEqs2VI28H/7IaJDzDr5V8fU75Rlj+Qt5gy3WM6XNINv64ou+bZy1B85RAgcNwLPL8MzDrgh34JmMCmFJDG4wmvP/YbQPfqmepj5K/VXUtSPfvPCbwSszKDuBN08IXsoZIAk6Bd7uRt9++5dNiUZG3L73ReB0KziLhzNa8Q2estBo6oWzrT84Co5D0IdeQp/5WUPDb/fn93hGKZGN+cRjU5bVvLxKdhnzDGUJ76mimj802JQocCsFUwIYN1VOLz6mXRLE7zX/ZvPU7u4GzymlFMy0m0MhZWRYw9vICu0abcLvBp/YbLyvb2MqvRKjZNAfimMMBB9CiGMRVZTw8pgYF/lQUKUZM31MqUePFo0KeZJNQMwc5Rwtdho4HE9uTn1AG+dBJlvvnn8kk0IL7we80Bv8I7M+hW/wAKGjk1ML+dL/GC2FWc61TZbf96FZimFDR6KM2nRBeIN+oTN4zyBzwK9FbYi81U0wys/CK6cNE9IHipTUYoXH5cd6n+W1JfvB5opZm5bo3RnMMv5np8bclP5CaP5k2nm7NwzU4KUDb1HCZn6vRrGs8UZRFu+dv8rzjDfFlBJFHaPnGL80Jm+qO29lDHko1dnFxGkMg6h0kr7V2aQmQ5m2NT41MhitVNF6z3mmvNBaeN3a1ZXJdrzCpdAKL2ZxKHWJ+ZTZZesWI2Sl/YWv4E626Hs3owh+y99LTpsBQCNWtV+nQ2kfYAf3yYOSfZpHpmh3braujpcbOdf4eiyD14+fPkp/IrfBaKYfeYLRM7rImTHopcpnnqxzrBUZFzIqz6Qh8MEiwcXvvv/+ydn7wXh1Ou8qKp9ReXOxhVmx8rnPKZFVNGdWrJWKKyur/S1n2qYVxJ9RRE0n8n6O6Zdvvvk6wvttfovdWQqBUEIF6V9rTIH4HMBi1asTghPYF7HOKVs6AegY4imGjIDCCIaQifAPsjQvWAaFJTKf0h5WprxVQRYdr6IyO3RzhsHdoi1lcP8WBpB+tiNRvaQYR6514FNekexDPrymiFI9H8Z9LmiK9dbtu0EWMTUX3T+8XolYkdfFrgT5r4tfynkFWyyuWuLXVssYWaiYFU8hi8gOOC+e/2G6e/9+xmpYjxQryiuYwq7SR5pexhvkZt2sBb6Oswj6dLHKyEACV9Ov9EWbIZWLrr98+VOTdB8cHWfM3k3LSzEWIujKcNJGgkDsEYIEfy9Vyct1cDblgJFrDWSsYonh5H2KV350uoJCwFunDHgi0B5zODzYmf7qu6fTd99+WURFVK9evJ7eRVHhZi8LCHEbHURifPSpAMg3dcmCLlZhxyMft+dHf+Y/edgWWHtpaxNAR1DiI6aw2p4IErhlVwpCHn6bwlLfoJX6GEtYcJnApOQLDSCMj/O++D7llCjTHh7xNiAHjw9eqo8n+8eN8SQcMJjbYTTaJa7Ve502TV83Qh8WFPAotF8pRb3SX1zmGTF/cKNKTe5SNCwEEXowkmNFTTc2wVu0FlQJnt6evrhlB4gc+Y/yxPNCcRAvTLCwugV6WzlthaeYZxskvH71pml5LKQwzSiZOU+vxNBv3m5PttoUC2iR11mESI3C8JrXr+UklUbqZd/fD7599dWjJv5fvHIZQczYHMRZ+gqeGm+4XdqPYGl6r/S13qfjoyoB9WJEIO/v81zxsFo4I450BPi/eycc56y/j4+Po7BkFMqZxX5d604lPI9VLDMOFqmVz4XvjWnw8MIZT6QAEojG2lhQEnmTN+XxDGxts0pZgBN4D+VICpXtnYPOruAhvHaUBpMZ9QjkRAaGrc+3ilPaBB+0yUKIW7fWo7gFt1KXcBuJmj+jRHo3B8+gc8rvPMEz/JAb1QI/hpPfPHdVNsNLGSba7rpvHwKVMHFU0ORjhXNjM/NtodKvf/3bJkjvxFn6bUDRuSnxf/Nv/u30/b/+6yaH3+T1DEzEqo5nMpLhEcqy373YTW3W3tj2HY8qgrm2HuW9O/Z4M+9A+bliiTaPY7Tgr4zzdYm8r4+pQh/bifozNtfD9xnV3qfMGTN8hBft6JCyknciL0yh77zbG/zvgAIsJOF4Op0ttKqHPfhYyk9Z3X3r3D7e2hSDOfyEEbC6ul7cEie9HzjD5YGH8vKGarvaF0YPg3WJFM+hreCD75r+vnPn8+nhw0c1yBkMS5EnlDQJ5/Hjxn7nymLGA0/C76LLDOWu0+Nm1mItlvdQltz8FEMmSmfgp0/HcpiG7zoCtiogH0OrmIP72kSJkaQdTowtDdUR4zRKIBnuGbBxNFQpdczj7nBntHI9eHF1SV+BLvfbZe0y3inXFHP6aDq7PD3vmqkYMDGr+aH7ddeTb2FW+Ay426CkBngaT3Fe3zBzEJlIxuRZu/5cKfFRurSfkmRGq2rWvBlVmoLI5cldCZ+/i2jpvnuecsAUHg2MHAc65TQi3/XbDFxnE3IPDluP0B2Qco7GLPQtXPJbuXgNo0sjOFsoksrwe/DsPJtGCYuo/hEYVJbQF3INTZWn5xuNqFefKvuikzStUuqqx9IznswgvHz5sjzy6dMnuZ+3ChMgmPWu4WO5nHf7Tr5NHEQj6rV5PeSdBxjFtvzFExd/8Ve/eCI2aShgiObj9DFIC+kwbwOnQY03uPwwXcZKxOjzf4kf0escQXwrwsmm/lubNwqojVj/N9fDiHPvX//1910ViUmbwqN0bmHOIUILOjQWs8BsABFy85Zg+Lx9BWjuIx5MQ991hFWNKSNquaZ8y/XBJY4obBl38T6CPla06QvA+fkAlfyMytnyKP0GTN/6nTopu1UiU5ayXbcfZ5F+Nq3f6el8y3GpzMvAhWVkCrcKZwhi2fS+AS6CWPwEGfId+EEY3koC5Natz6vIWfVFgbgdxgzOEoRzW68FZoL89w6PC9dnX31dr0oZaJCq/cj3ZWAgnkJal9zoYik9m3sxOnWup4El2IbkqsgwU3784XksZgrBSZS53cCf0L0xSZBLqHjH1oG+36dvRf6U8cF5rMmcts1gVAKiWAZ/IKoYE/BtfF5wjFFhNRxGL6as8VcnO9P33z6dvv4mCJ+xAXN7eL+OMBxsChanHBWFETShbYRCbqQXvTstzvLE5dXRBkwjd9p7D+Q5TCa8Jj+XprdR6l6LscyzxdHA1uIECyhYmqZqVsscxMQslUEgeYqEE4s80IUcmMZcf+CwvGqedQD9SnDdKncGBhLludhYXu3ih72Mq4MHbCt4gCZN+Vy9vlaCNnYMEi0eOzDYMvF6PaU8IqcZjxF2wIqOIpMnfw6TyHhQzogzbVa71bOY8c161adp++1O2zr6uxmc2218LUY+BLE4H0zZ2Aaf0ij3vMwb2Snn9Eu7eUq8z7tpRuEw9CFeTiyrRRVSXdjr/PkP8kP+GKX+5fTsyYMKhE8Rhjy+2mR8MXpDHepp+2tMxuAsj0r7R85di80Ou22rBXBv3m13hsSK9NfBnT++ehXF+G2NWzF23RUmCsTpqfx0+N8oA62j5RBlxmaw4XQ598wC4IfDc4wviEOFW/OpaLGs4CPOUMLgjm1giReuxCgx27B164veF1bEUyO27N79KPboPPzBoHVK0hQ4BT2KiTEhaBryIwYwbT5Pm40ThcMYG2+8DZ5KP2Z8xT6a4fH+7u5eyouCk2f81l4eKoJMX0b7//njGbAYdTsf6bK0zXVGzD/846+nNzF4KZz6rS7vUvK++ebbenWXloPrUT7wqOF9uzs9ePhg+uovvs4zfxmh9nh68OjR9PD+47HS/+fZsLGVptyES8GFLuCKYjqmmk0PTl19vRy8b8owlJ9xgg+8RRcf3jesoTopHoAE8lfjGP2Hf0nrEiBFqcI78HSKSN4VtpRHHDM2WUFqarTwyVicvT+O0Rf+uLMdvOM1jbECTqlbXcqwJ/tPf/opfGW7abx+//vfVZhL38Urup3rFhXx9FEmeCAt9tqxQDPPyf1pUQtYgK9x+pkY0EJgYmtTtMnDv7jAW2wl9krbjVoq1AIDyjqnib6cL8DxYZDV6x84Hp8dhxfCmqGA4O1oYqGwWIxSmXIzFjxs7tXQC68fMfvog35wnrfVEf5Au82BxxqvhppkHGsQ58/uN+iorUzbyAtxzozdwjt9hE9NDJ6yOVcw816PIW/WMMMRmEjcPguZC48Xq78RHssgGzoDhZOjIeOX+/L48jCqmbf80wWPOdmY4vO/9gNxUy7lj9LEQ6je7oaVtuR2yzYO+mXB35qwiOD92fsP0zFvc9pOLTRuEodz8tit0IIzxgU6RLvowrsWPe5sv5uae/Xa2rQXvMKPeG/xfSuv8VftsLMR5R3e8w46tHl8tAsdoNfRI3yFboBucTQHJfmfFcsHlRF4d3EEvngvn5aAsAIrugG9BC341EmlPcGjxsBeHUYGvrb4b//t34ypcAT1KQOWygnEEk+YqLgxDM50ktiATiN1iikMtjLlstYrBiCp6WfRvnl2xCmx1Dd5KAO47//q+wiPt9OdEMnIS7c53ZAMNc+xIOwwA9je6w4cl8ODSXFcvWbXCH270mvcvZjXWqzCrqJNR1jdAKejTc9higcjfh+mESCzIlmqwFokCoJAcHVeq5AfyFyB6d7su/CoRRoiTIcxa4qscjBliyHGNB8lIsgVYdL38glnKyNCvLy02tl6AzMKORxwKMswWmzCE0K6WBlPIROfZTvGvSAeQtfGed63R08fTo+fPImgivIwy3GFj7I4rgiyDlz1uUiRuiyAgDD+DcUSHGpY5nexKeVP069+87sIXukuMv7pHxf89YwrPJEU/fIsjAH00h4ERpmhVLbPyshfYzbAM53U9yoAgSlluQpZ1ATKOuPDLh6Yo5QhFewne9PXX96Z/uKrh7GgqIqfpucvXkShZvnDk4xjFSidzUejldkvPcQKI6CtBMwYuE9pnhNVX0v/fSil4kF3o+y8sil/nhV7Np+a93TT/0SgdQVsqLeGT+gBYxXLg+nxDDLQMHXWPwWTBc8ahQPqYlVeD56PRg+ixLDtXEU4SXwPRxgMTYKd+vciaJpGh7WdccCoC9cwDUyLR9r2eqZTKtTDrIyDxRqEJ2t5eMLCJHLfu8MLHAUzjBwOMwjlauRhvMiYW+xy+4utemLRqdhW+RajD9cTB2GEjaBbC+zk+bxAk7lHiTj+JPtDBHbe4xWDt2iR4P3p5bsqwi9+ehUILAbmv5/+aHXi9qvp62dPW5/tSzeCZ5hn8TLMrCKv3RhhCASjnYNqNesbXMTHovxYxHAY5i6f6Hsr66NM/gn+pH8EaKcRA9em/sl7PMsyWHT3r/fvJ7lAhQlYAU7oXnw8n6Rw2t3R9v3ivylInlgCVMoQcLTLUfMSZiyM41KEAbyQYWAR081vypVQC1OaPBxmgpqX84sv8k54ykkUjPCTkyjJeOxh6I9Sib/Nt1x0neJCaZWn1Zg4Bxt8Dk/lqUVnvo3jPKE74QQ/aoTkvnOLr/TDOd5vQZVnu7NUlOUae+mbFeydNm4bzqd//IdfdWvT1p121EOcdgro/+qrr6abUQwzhD3WOqt1a7r/xb3p2V8861T5119/M922aOjRg+ne3fvT3SjXFl0NxdL5Vo1usZsMJwsIG3YQZYqQf//haLr52e0uusIjRl9GfV0wFngQtiH+4o7veTw+OudV4sBrE/3nXTiWP4seu0tU6GvOL9RJDhyF9nnL9oMLcOtwdz/lXQSfjqbD9F82DM+9evOuW5O+fvdm+uHH304/Pn8+vXzxKsqoLVp3p3fbO9P+7uFkhTrlZ/undzGIXoUWdiL0Xweeuw19MLu3UAUovaTkpC34Kx4lzyQvNRnMk238yaHOjOg32Zrv8oAc+oIHvA9OmVY2jh330Gs34kg5x7MwEQvhsE88xb7dV68JT4NPvKBRsPCkwnTIJQ+bYi9M8xvM8Cue0nrcg6cjq0TKpW+Aa7hyVz5HMTGTV2UlV4VY4WdDiVQXHpB7kSfowNjRKxpvGfidnB6Ft459/lfWYvzzqmZMKIbztIF679t7QlIdYNr2+O5Aa7w4xNEH40i2z5VKKabaT/1NWXgent9FMYtLI0494yYzB1+ye+QrOO9ux5gIP8SrCpfIlFsbN9qOH2No7zS8Raqzjel1DGHt7/hRlIUrBYZzvNWW6hShj6tpc/uXMlOlTvS+BO+FsSnyyB5tcC898VAM+ufB2d3pWfju2Kp5wM24jb8cVST7eI6cuJeP0IiGmaVMM6zGh9cT3xPOsfhf/+2/f4IoAd1fi1NQSwsCis9odv/cSScA6X0sdYz140kIKApcmVGQa0FnMjpDmTrpoLGkAeqbb7+Z/vD759PapgDmWFpimcJUxXXVQ7N1uzt28BaZihxM5lbjmjDiWq95h7WhY6urI0eWJI+UYp5uygqtm8B1tD8dfx631YEoAJF2NsgYY8n5OII0kL19+OdPlew8V+tqgCTHQCzXTSUZbHVQCoflPgTCRax8Xr7zs8Ar8BCzSHkgbCHHsHB5BwYjB1Pfpq32gpxjSzVpZN6NFeH5bbpPPBbk/Oqbr6cHj6NcPngSGH0WBEwDw1ApNbyfYjiXnVMkgjTaXKQJkiHo0ZmclfFCOMQzTb/98ccYExSnK2njWS0xq5bDPoLgpt0XqowRXHkxjEc82SjfQWDxivntj0IEtleuzBSei2HJEVimxywKkTqKAkNwnZ0dTFufXZuefnkvTJISdDX9DwOPArp0ZS2oSUljhSGGfz6aZy4DvjSjBOOs3w6r+MYAzoYw4w03wlKmxcCsefFiwRlzeLcWhVCM5bCEo+iHgelHiTXKC+WIF8c9Y8aTCGaeMa719OXbSj/MWLvK1HJ/gAm+jWk8cZfKgE9WjWOOGyvreYJxlP9jiBTH0i9TGJQdqVIYWcoTJ0OB1XYKuvhVcUzKXmkQu7GdAtvDemBr+eZZUyRyhwq3cFCa8CY4c+vG+nS0dxJ6vNnV4Mpn2YMgRRqjDeL0t1RA8NjUEsENbvVYpH3wgFCyStqe8UIyMnhl+A/v3Emfh7Lk2V9899304N6dKMDH9dqbMvooYMw45X7xKZ8eS1Fko8DYVs2CGfQnLRTFTXzqWpQ4BpfFJg50DM8p7I1RzbWSdE6UbQW4RWlXFnijz8vQtUl+Rqs6O+UZgca73ucDP/QoATLjd9DxSYzdkbalbU0FZk7wp919U6tRQPCYwIbQ4PVn4VuhDlM9T9m/Fb4o1nMlwoRABsrGQuadi/ADyrAZAGM9F5q8pryZvCdwD9zFRJoR+iz4bIEFI5XSBkfFpfGcena5U7ERFoCSQ8JtHnE4EonRMdaf8kRtV2d+//j8p3qFhT7NjWZKTRfqhBf6hqOu20GLoQTHebfhRzMWRGGlZNQbF8wCS/0SgmDVtxyleI/Y23sPHjV2VB2RldPp6fvAi5c8be37V5tonuwgL/QT8sxnT3jtKEENkdGXfOrpzVPg754jPcyzcDt3Uuz8t/O5x25+jP6EdvPuOaUr58Z2eIRedaZFKq+dHRtYRC7GKKmhFbnqHbxB9oWz4NKPL19Mf/inCHvpwN6+6Tch/TGw2o48kFpsMbRTJ0nGjLH7yeKO1FXvWBSz65TAfLobSp7tTFlgajEP4Q/3pRuyGJDSpK2dgQhMyM7LMHV9rMcr9+x9LbxmKQb4SYye3cPtOprAQE7n8vEYIuS+jUZKp+G5DB8AA7cqprmnnvP38xQ+ud57V8ObxSCPGbDyQbMIadspZ1GucSTIeoF+h5L2ITCVptA6kOWm6iFjzfZJIYQeVqIXwNNjuCYNTxQE28aSG6a5tRftdNzyiS0aWI4251bfBRNtIpd7jh8zNIOvcKsx+vAnbYdf2ooPUC4b3xi8w//hiPae1tEBH2O0BqZgQGaIFQZ74yM3BBlIseSNZR+Y6ndPuxjE8pLqTzMSpI4+k34pL/+1DsakfmFwTQSf58B2cOzRr+fP/5DyLN6JYpn2rGCGuW3MuOCGHqVecBnHz44Nn5Qx54VDsaQRDOff4n/4b/7Dk8YWeDeFVslII7gzcd/LKJV5Jwh7PUDKoOQhgNoNopeoAnQCFNJD1IMwD56ng3NxgJBsqvLw9VfPpt/+9teNcbxM/bZ64nHkfufuf/DwYYOUN8NA7mzdaZzXnVixtyNoBL7e3LwVYSf/2lqQhydPcDtrAFHIVG+LONMCEWKxIsRZcrFbEekaJOjgB7im0486bR4GEaFNKc2t3qPw+YacnodE4mswwsFix+Ge/hMmvH8Y3OaqBRcjzYt4MwUDMq8fDyABDSkojlUuo5SOcx/eQXkj39aKEHe2I+7v7fb0pzAoibFZyL55tJT99b/4l/V4PLj3MALj8wiDKEBpIyECNoQjRQWj7uCG+VBw6vY2zpDOMEdZhzCQznj9EMXSmFLcxvQer8haGc1Y2Sj8IfBMn6XHwayYePKqjb3CRz1gCgMQISIBs8a+BN7qRbC8QvopUTPBC/ahiOjHZ9OjOzEoMq5yeL19a6ur3MuLIcNYiCNg26HNjq7Oh6z6mrqkoOk9fQxzmh+DIFwzxnSU5YzP6+nlq5cxpE6nrdTLC2OM5M6zc5SB5UmnoMAJY2Q6B54cRxFZCU4yBPQfTghS902Ao5H54gKKIDiKXeQ1YA23Zdpybv9dCyCCs4FLiDDw+NAYLXh+PXXwoIARBUfjKYlCMUbaprGjEfjCd8+tyPvZgbhSRQ3DH3lFwxzzoKTr4gf1433uU4pMEcExMXm3tz6fXr9720VojBkHwQB+ERe11NdDi2ghVZSxysTAUIAXaI9XhYIj7oyBsboeuk2bnj19li5E9QoM5Pf8q2+/mx4H9g2ByXXlEADqqkfycvgZMHPblPGUCquxQBANw817d+5XedyqURrjNB8iASzsWf/IopvOlIQp53fDUNbyjR5Sri3tGIum3AnYdzE4KJBgKrZJvs1PHz/kmfC9KPdLtm9NvWfzaWB8JgwWjrhvfLsTTZSH12/ehMaP825wKv3neatSGcFH2YIDYkzv37Ml5mflaRRVilEAknqlFBvM3EYScJSgo4xRMowhRYlnyDV5E63wZ6ibjjd1TuFy8HIKQzEuvCp263Esh070Ab7Z0QhdUlD0H/3CubEL1VRjT25VdeAfcJVC6X28dXhRpcoR07nfaWPeddPyBzv7Dbc5ONqOAmWanjAOfqVcZV2LwgA+vLlwcf3mjekheRDFsjgPz/IxrvCjC2dy/V76Kp7/wYN7gXGbW1kBQShbKnC9U4bhExs3bPs4DNQqE3mhSmU+eBfhPP+NrejXnz9DxbRITHvgdmOvpeLJ+Lx8Ld/s2+ks+CLm3cJVgr5jSPTkbf1+8+an8naLKSijYuhHfKcQGvu7R9F8/Trli+G9GnyPrNsg+ufZQyiI5JxE/1F2gpNoEQ3Vz2cq51OUi1yz9Sr6N+NxZpaJ7pHr9frr8ZVBY1V28trwGI+4VTHwPLLokvEqmwGlqju+BSZ4h4V6w7NaiBZGkm8Lm4Gr4q/1H47gyU0R1NzR6efhcXjoXmFJWQUfbcNH6AvzWH24eLC/l/pkcwjvDl5Zab/1+a3Wt3glvC3KlOnyejxTXxfz2nAgYzPy8uLlgy/YhKP8Je0mp9Rhy128iQGPv+ofxRTv0zd8Fo9FcxrkHWWM5/Sdp5cyv9hwBzO/xkjS/LXQKvmZCxnvPxqmGE33gtdr03547s7bdxlzz3NGRJZGHoD3p+BU8xJHtyLnC8MY2M7htjUh1VHyHuPzffCxVJ2+c7rRz8jlwjCHTCBSzn391deltRpZ5TVDljLcyXUj4Z/jn/E+MIJ78GSwjtH3i/Bz7f7FL37xZEyBA0ixvYX7q5cHhuYfV+nKUoRdcKBbNtXlj0BS8aUckAGAwbv4mHuHAcxQlhqsnOe+/vrZ9Ktf/aadWwyRnwYBxd9YjQuJ54ocJVEjqDmEFu8b4awtm5u2QLsxfRGhgcFYiT68nfYnplxZoT7uuW56ntVuOgpjwXgEHn8MwOXQMi2JASNWwJ7v7zqQd4TNsmpcgzyUSwIBMvq4Z6AQlEGZrgdQQeiuSEyfBf8TWJK0YyDDo5uPeMeUcxlBQbH0mSvolFDPUBy2w4DtqWvLP0pOmWjgu7IRAZ1nWD1HEVT2G7eqVo5LHuSg+Rg3+JAvHjFu6uVYc5iyuD9po4QTjFXpI4UUBRSsf/+7H1pXmUOQmmJncVWaXE8Sb4j90CvwwjDAANPQpyrZRV6oZugHwea/ycKdKqHal0MdDbwOI0GU88D2teUw5k+Us08dz63bD6f9t4dRdI7G1EWKWwoh5CtI/2dH7lWxzA0MnmJ9dHbc0AyCHkHMPSvezQXoXAIxFU2p16ZmQPg8Cs6JnHYMq2Bj+mTqSUyOCrpCPqeDkeV+YKkPPD/KlUCdksVDq3/zvVgplqboK8Ty1/ysKVebjk5223ZMSwgJePJagF+T4T95EHwe8XM8g6ZaCG7eK97/D7nWpLlhlOoxvesbEogv0g50Lc5TfZQJ9DgCwKdOxYAhgbG19cVk6z3T//aI50nzPm/ICCw3BqAXlsAqz7WQv19p08J0PThaWLhCsBjyPIDBChcxj4JuQyzTefgFb/PXTx/HkLheODJ+rQJl6H38aBECZj+8Q4MO0obLhXq99KVjmrZ3UZcdKFI1kjRN+cd/+jGGMGH4aSge335TBc52iWL6VjfHHssyFBR9IqTQOqWCkuuc78vsyJXUoX4C0MryjVsUs4xxlE9txOxBpwH2aQRDAe6Ji7ZnvPyUtt2jdJnq3Vgfu/zYyvLWRs4zjvY8r9cRfwqM5Uv0jFRBjGz87X4+92JQElB+SxmCViiYFEECbeNmfme89MMKfjFr8pa+eP68tIa/4msXwRPPzI1LOC1nMJgSnhRVvBCv9GlsWp4zrWt/cONNeaznqGPzse3Y2tyqZ7Hx6WiSOMr9jllkjlATDonGRDIwLDjJg3/OY/GrznyFvrRNG9X1q1/9anr18k3eU+b7zhLAs6dPnk3f/qtvmjKJl/3O3c9rYDTN1A2LSRk4FOyRxaT5Y1OH+mGrPtthSAxpF52JlYtBo/8Oaehyu7jW3/5Lm7Wtv3OdwYmuhJeYNiWfhXpZ2GBF+ngrNJln8XxxvuUT6sq1kaB90BaaY9ySD8fvyZHhzCj/X15tOBn+zRilHPikweGV21Fq35SGX+T75fN/CvSHwteY9HxX3mfseEXJkioSOT5RRK4MnLSHtQPdWh3PIEZbS8FJ4SKX4T/GB0+qEmWxof7pYvCEEtV4xSiyh0dR0tBt7sFrcdR1UOSPzqCfZnGKk2CaesgL+WcZP64dBl/MfhiHsbJ87NRE+cI3yfeVlB2x0ul0ITh1oER3GZ7Fdr3jCRfPjqN8kr1R2t0T04gHVM5ELwF34THGBbzOT9LafKvLeLbfn/L/GP7UE6M3+MSDiDeDNfrnpLm+Gn1m1mc0phEZxsa6k70ME0ol5RHdeaZxlKmnM3SpZOGqJPfDOKGjdH/63Gsi/zwPp9AzPjmU3lxOm6RLQk9mDfWT7sKQOQiOP/vq6bRpK1ips1KM9plV1jeeVy+AYfWn9CfFlJ/rF9hw9OlrP+IxU+3i999/+6SJVS/Syyu2BMpDQQgEsBQEUy79gcJgEYdvxPfhw1Akiqz5BkwNMk1oam5fcPzO0XQUhqpD34aZ/+M//nraDgPmDWWBIcbf/DA2QheTMHbpGJ+6n9N6io/nTfPYLeD2F5+XkW599lmZs6kSU+gPo/GbtjOljpHMF2B0Y3pIkHLsyGEVop6bUseIKVQVzunTSJaeDue4GiFCYSCMWMOOT03yLSVDBi6MA2ZgVCuzdAuUOFQD4J3SWrdydGnEpsYCW5LpP3/gURdL4KavprcxEHCkWGJkiEIczpvAiZI5D2LejKAnoz3PI0IZOojwfLdtqnhv+vQ+/YDIIbyPsZQxoPYobVuJRTSPwyGoBH9rg8UhFPESZvr9ww+/72ILzNEqS1t9za0whLNokRJGxuIMPojJErtmerRu+1zTF6zxNALEFBgkouRXAU9bwKB7yecbslp5iZEjts0bq8EFlutBhOed6asvv47QkqxdQLO+pJ5raxXgFLRUGCzXlSiPqZWXBdOwk8jbKOVffHE/5UehSV9YdGDH86cwK/wIOIxTmiXjaip1a+tumpKxbIUjaPpWDJs0ttXB8TKHHGK8HAjRAd88r228LZSu5dVRhinz49DA8GBGaMu5mHZq08HOu7w9ctVVic3zYtiuhLnev8cT803GUJwlbyR8GXhJKTB2mCOF631ohyAWO2hxQ1pSGC1E4AtZQKfi5CQ6Bv+AK+O6GFx7O9qc+h8+vNPwCwYYwc9bgIGjKfAi+HgLtNEGCOJ3GRq8IVKUeQ5PkSqoeSsj/C3sogCsVfmbqkQ2bi1G6kra9eSLrQgFG8QaS/jGYIqQTp8IxKO0Fb1QVKpk5t6gA/3G9PM75Tek5DKKd8pmlf/qV/+Y6weBQZSwKJT/m//qb+vlvBtj9LPwC1uoycZgIY1dLUC15QWvHZRJyhqPMT5HsP/06lVhjacwHiWGd2DmjYEKDVKsTU8SUPtRzm09J9xgI0x8Pbznzu0vquDYppFSufX5Zo3SCv8OWWgsdaJVRrRp4HsP701PHj6dHsk1GSWZkL0f/vf06dPpRnieXIAUM+1nsFDQLcrai4LB2/Typ1fTj7/7Xb2GjDAfcZhoXVlBhFS8OInTLL5mjAkUwqvn+fDwmUq1wIR1he66ZeX2/mQBGuUT/6UEV3i+j3xIH4VKiBXUOfyke9TPFHcwbyiSMQ780Cs4o+uz0BqhCn74k5Ci//F//B9jdL8qHZtFMCOkXjTy3XffN4TKh4J55+7D6cHD+8Hr28XtGqsZdzGgvOm86tpEuOuzvjFMq1TmnHxQ9uBrY1won7zu+J+2S/ItlAL92P4Qfgop6IrvtHG1Kb1M+3JuhOBSDrxugdG+rZ5H0+h4dXU1xhol9GpnRnYPZVCwi9X59Dr8/s1Pb4vnlEozezyVNYZmbRPyAu9/87sfGtf5/Mfn069+81vYWfiKp6QMDZ6esUn7rqcMhl8VuuCElHg3Ir+MO3qXZQGO8DBSQrUPbAZ8YkinJDjHk9/0fsERyoipYDzZlLStZNGS8jkrurDQ+KXc/b2D6SQ4JE+yWE/Cg+K6Fllwo7NW1+okONjfnm6FTijBlEY87jL4VwMsfOhaeLzZmwxgvXbpZOAYWGZstbOpgHKdPqDt8vLKfys22Ep923oqmxLZRblR+tOtPMsbTa5CyRFTjwfibelmDzChiNMHZMrptrZ5eiH9WQsfMLNh5nfgUdqVcTaDB0b4sMWyZL72ydRBWez2ouFPVQ4Xw4OCTyvLi13sSbZvrJPZ4Uvk6uVCrqV/0R0ojmBGznD4YQSy5pjtd8/xIjzsaP8gxlgM+k2hI3m240upnMX00n9Cs+Clv+BgnAuHfHNwUNrx/q59yJ9eL/7NL/7qSVpcJOZJ8O2TlsQKUn0eSymAEZrOr7EgxUCAOKscL1rIAJ6dR5EJMZ6+H4R1en4ci+Bsuh2h+Bdfftk8jKaCTX8LnF9IgbtRFgByzgyrVIaBEEDOHa5jMr554zAgQs6qTNcczf8YZY1njnUjvof73DS8KZ87n8XStyXcZ7eLFBZo3L4jx9pWp9Rse4bJm1pm0ZqColBJUyE5L+Yn3oRyuLTAeoilp16roQJkg2z1mx9DCYwyQSPngkbIIab8q8DRZgtfCGzKNO9XUTDtNw13GaXQc6brMX27F+HQJcgwKIo/N77hsVLVu52ejABjUYLnWKku5+BY6AN+x/aQPraNJs/ssH4PzyhTQxAeHOyUcf2Osp97nQ7PH48UL8vVJVMPpo2GCgVh3ccgOw6BQ72lM9g45uMK8Y2JlCIMZu+x5h0UuJ9X1ucmuJ2d7QUDL6JUPpseP/162o+RcrB7OLxBuSMOMChXwsnP1p2R6FgiAB6H1QiOhg6s3mx/MfaxL+xpzkcgtLZZJbwfhiUOSizsaoh3LTgAxnZ5cSB8MWpga2yNmXq9Lwwi1Fo6cSB055i4Vfy81VLKlJkE923/yeujAKvDBd7ruylBZfKcETCe57UmDBcDa/tUE6A13KKohMbTZytdh0Dy7YCLpnrNGPBAo1FwIhhymnEMHCLUr1AsU6/9vjGVnZQdg7beT4snwE6Mn92WVnONp0lbMGOe32tRAgmiefJgdJAOtk3wBcwwaH1fCMyuXeW9TZvAPu+phxF0srtTnHgSZVYqn+uBjfZiYkcnp2l/6glgOl75A2aJe+tBKD2N3VIuokwW93Nu/Al56YVeb6cfwTspQRYXLqYHd+51Mdjb7b0IqsPgnnjoYGRgY1xkm4DHdtuimKG7cJcIpzDcVC7UR45DNEXpouBTrNqG1KkNwwsyPJ9SIaFzCguviThQ40IJ1HZpm7oDUgSLwH/loIqzGLD64J0qd3icBoFzyqLMmp4U+06YGnc0C+4UYDQHh8HiesbNbzgJryhXt4LPYWrFuYYCBDngg2coU8qZ98nhPdd8UwgsMLx1U87X9aZT6b7q4ZsUti8Y/5tbQ6ilvWOrwyhsGbPRfGXCj3ylS+DqVL88Z2FW2xGhdhLhhbfvkB35vRMY/f0vf9l24e3af/7hY3dzsXOQGa1Pl4vlt7wweBAjrkp6nhESgO8zYC16uxGDAs0Nh8Tn053Iq/vBETCiuHFkmBZ1FBaBI87V2Zmcj2PwQn3wjG90Xc9TcMqff7Ne5v/88H/el54FvVr0RwmikJXFpgMUbDBaydgbX16/k7P3TbsmhdhFNAULVOtZCy3A93/4h19N//iPfz89f/4yfI2H0zjyep5Oh1EklMkZsSMUIbhnevroMIZtru/HoJetgbq8sDAUCWPeJObhE+jeCmXK4nDCMCjJhJzpd8D0c3LtwIeSaDy1jYPB9PXcA8njBw2OTm33yNhOl8MbQMZinrX1Ea87DJ4xxnhv4xpT46eFj8HX8N/ABn2A9Urwb2KsRoaqv3pN2otGi7/5GJ/5hwf1RCq+NIR30OJUhvel6OjcE54UAkxZRVOD3v4ajzKMHALQxJCiCQ4ryvjcWaXv6kUHHDHa5HCtabuCf2BocZ5wEbCutz/4OZ/NkAD+XJxomKSwBLAvL7860jjRRxgrUMYC0rniCE6ppnXP6dkz6naI/8UvvvrqWXkxpRI2W/dSXM74ymDieZ7Xq+E9dkZSjjhlzit9HAvllJj/UrR3F//rf/+3T7orQLTt5WjPpmAoaQsNZMXEB/N2uGI6F+NUuFbPp0bEIR4dhJlmMFSmpvMMCmQz9SQB6KtXLyLsBgIdxqrynIBZRKFR8n6JNZGcVoyhOBNxAu7b7m1MV+7m82r66dXrLmqhNHmOx9OqRVSILtciNFkIFEuKpK3L7IZzJwLzvqmRu3f7+/at4fncun0zTORxmEgUzjB+7/E2mc6eT4Wy4K5RNiHwmlgWBAX4GKHdcG6VCRA4Z6eHtSAaXBtko+SCGTgV4XLOUkNsELYB84E1hbr5+QApYPw4J+wghsTRVxFODu/baq4ImvZ0R44gld1VTkOkBAIr0/7Lje98LdnvXpSnd/ktzmnEd+4F3rwoYsB+/7vfTb/+7W8rbHkSqrykfPGCa2vrtWT8Zs0vxOItcRtD7WmfECuEiyIZ4oADvZtvQg3xd/otZVAKjP2wdYOs+vwhff/wIQJLnMbJtL56dXr21bfTnS/uT3u7trSLIQEsIWi4WqItQqfMjI/pVN7C6yXqaVq/tTk9/+F56qUW5MizYC4oHJ5j1Mcxfpq3bkdsq5X3QgxGvjYwjuXQ8dU/wtq7LHJ5HI0bIp4Ta/E5feXtzs+2j8LXMIjU7dl5vWXGeQYGoTdjPOJwCCTwTv9SrnFc37KQaL+Ll3jK4BdlmJeQssNjY9rKlHggMtoahgMfuvipMBILdtpxw6gYLKbr9VFdhNmOWYTgK88NIbsb3MG0MW/eMTgmplFsFqaWUUgbKdZjujdN73g2E8BMsZRDTrylw0po48wjwDDbiFX/Kdb1wd52AHg+/YvHD0t7dg9yECInBtz7uVThjJ5ySV1gLl61uJO6PF8BFuOARxYcCFT9Li1H6d2L4RT0mP4///E/Tb/94TeNE6T0VeCkf3ausUqVccADYtyaBy/1apc6x77TlLrQeYS6UJkaxKmTAgJevCAMOCuItU8c5WrGwja5lHOprHgLTB+/evvT9OrFHyfbae7ij2m38KImUJ/140PgYzyPU6cFRXs7B80h+rppSQL7GDYHua4dcItHFJ6BBUX2wePH5YPiJq2ufpLfFl2hYgmuCeXyp+Abj4f0ZMrdDt5RpDkD3De7Ag/k6aVU8gra/vFx+Os8RdD8I0tIj8C7npL0YYwcz3bkxjXKEU/mDEEDW/Dtd+p2MGZ4WnxTinKji/xM51twUI9geL0Dnvnd7UOPLZA0/vbYj8EWPMUHhC3xMgsFIpTF+ZfnR5Hs9paPH01Pnz2dvvn6m+lRflu9bnGSsYUjZJ9jNfAC56EooGVyZ3gvr1wGR6NolNcVZwYvwBvhqK5V6QmeaYOUMbyfjGu5HsHL1DHj6iIK0fLyQuTO9b7XsQ59qY/haFtDaY8Y94yMf/zHf5j+7u/+v9Pf//0/hEfEoM14G1tKzcvwDlPku9sxjELreP6byAU7Fpn5eocHHu9XRsFh3ihbylKgG7d8c8TnjnRP6a+OEbYZTzzfmF2hBLqWd0BGe3/+pD8WpokdvhLeTj1l8PNWHqb9+AKlLlCqcc/J05XkgatryjNzgLaLJ6lHiAFD1WYuDORroVnhJjVcN3gEo7hVIZJvlBwFu6vRK8hhRjhF6TIy3sKmlMUbm7FLdaNPH1NP5C68gT+Nyc5HX4esI3/x/NyH0/pd+TPLkpLXf/4EOXIl53oSGuDIi6J9GXzlQOCJ9649/ru99hd3yr+lHjsND2Gc22aTMSKcsB7NKpSp3/qK9I2MUS/86s5CqYph/LNi6d3Urp2vX/0UmbM/PXv2VWAV3QZjzCtV3NOvMWNHTx/GZMCR33b40gtwe98yhV+pqM/M3ln827/5t09yJY2Mxq3g2eEh092zXwEIjRXOG+TASCyfd9IQv/2XV1J5CEcF+VCq7Ht978GDvBXrKwwcoRswQbWINa8PhMygsErd71QSL12IyvJ3TA1BCqQ9P/9YpkFBAED1LAaopsdK9HlnMVxMWxAbps6M+hDGbkUvJcGBKbAuEJ5BsFhiLRb85ma+g4zXYy1xD5eg8k2j99uiAIz6ep7buB5la6a8NvN+hC4rStvEC/HkGEBt0f554K8+QzwWapX2PHAxjXg+q9usoLys0oWx5Fra32mBlJ/Gtv0GlNBr/4OohA4vbmPvuuMCxTWWaJjVCQEY+BhP15yP6V976L4Ls9nrwoKf7Jct2Nz9whcch0udVTJXpEowGfDLIPJVliAkzt8SzANeeBJcKqIpI3234rS7j+Satl28tyJ63PeSvc55VuTWq6fhiq35rkcAPqtSsCv9ipWlqWIolsPjOKDpyFmUmcb0gHlgIE7whx9+qNGEsMBTfCOBS/FCGDsh5tdvX1dojWTLY0pseXkxChRlYhaXk3coxqbHOk0SGA2LEJ6PNjg3PhSS+TuYEIYvHtG0L0bhOVatNut9lc3ApItE/F6LYhnFOVyjOM2Dtp9x6+rnwIclD8dMzYi9gedry7YC5GEe9eqDNloVLl7KdfRmbFZSHjyQU5RA4xUIelXQdPFe6E1MGgMkbKa4RTH5kPYTCg0DyLgrDCyuh6li9jrdEBtGRwax9Jk2NgVX3tUnC4hWrlNW39eg0++Tnd1pOe8+e/pwuhehz8mFAwdLyvivXDVFqbqUP6On2SPjv9Rj3MATeaABiq5h6W5cFx8bEuPeYWCsb/9kO7PAwPQXxMYnDsyApD2MO7ATLD/3AKykMDAduf7Q36fCU71z4W16nTdYnBFmzMjuVH/KVElz0UX4OY4F4ed9Y0Z53GsYBh6WelMf+iu/PIEXe8H/velw76jGs7otfKjxn/p5GcVgCxeSM4+AgyvKiYlWg9jqeB40i/l44Hz051qM04f3H9ZDUu9a8J3wxh990uHg31J5ALyd9wVfqzTImBiNsRo3fc/7yuV1qdMhz+FPjSPLGIiLo0gSiFdzbiDRZWnnz475byt6a4SKeQ29foqMwLd+fP6HCj8hI2DA2wYPZBDZSH8NE95FXhyJ/by47JRpCst5+EjwQyyuanTFTFdT37W/y8VNNLp50wKq1UnOP3ih/9pmEw/P2HdeTualvMu7ZJEEvjhwnyIaXioTQsbKNXSnbtRTxSVlaVZlVe7DEUrl2Jko9zQwx1BKxXuHt+hD+bP3eTGPp3dv30wvX7zu4h87iFHYQHYu34zW+w8fZ7IncjZtqLzpd3Atzx8f81jCR3LzNL+j9KVs/Hss6rV4MEocp03GeCkwkPYIPjDwKG5wLxSRa8GNq0Ln4Ei+85xYZGmngrqGoX1DP2gudlRYzWhnHq8Bi9cs8Z4ZILACA5BLv6s4wR8HL2nuk7EO+JGHps21m8VbdQmvoFcAJ/lSvEyflDhf81AFKQBqLmYwDkyEw2gjug4ECKYamGlCjyvpDMXWfe9WXgee5R/6hkGlzr4feuoCwdJJlOq0V2gdh4lYWDMX4qgZahvBpxs3Ruw9hwP6ZrSbIVUOXQb+KwsuzWVO4eC3/qlLu9rOmWKZ630w916+eNGFs0+ffBUcj2xJQcG4adkA5OhsoCvtwhibGvKBjXPjPoeb/swPxS/+21/81RMuTZ1fWMxD+Q5FBAnT6QAnLGFWZO7lZYs3VHv16kIan4FIawC+sQLR6FXURLypdP3GapWxrlgNQblXYAdYkGnvYDvPZVCCPASugU6lZYaLYfi2BrseopY6QCJuAf8/C5B8aZVpSCsZDw/3S5gfa+khzIMoTbyeBmW303pDgZCf0aBH2alnzDCMMi0QQjRi5qzwvnt3K0rxnenO7XuxaCmUtzpNItbJTkNzxVPc1q3PPpsWoozoHyZiJVz7kwE0MqcYXwZqWNghFswt8EUMBpOwGEzbt5FcCEzyrgELU8WUb2xuuZs6CDZu7TG9WZgfRjgFMXlJoRLPyccoV6x9CLyQoiF93mzy9P0o53aXACPTeu9ise7EcuUNkAhZ2WMhSorUtsDWtABBS2Bxy4+0PmIvgiV9NlZO2gKaxth0okD2jnfqbnvT7nqR0ndKk6ftkKHfxhaRqPPa6pVOi9678yC/r47Y0/ThLG2pIRIBDb3V1f4G2RGRmCkwOws87jy6N/3w2+eBYwRmiB+Zn4ZREIZiTS3W0nfxvsICiptpi3s8dcoUpO7QB94FyoB67U29FOvRWFhEM7oABtqjroHnFO7zwzybtum7KXzbj2IIaEed81QbLTudpMBKd2Qah7UKR0znPbp/v54g03bNn8oyLwSm0h9G2F8pqx7LwFjfZVLQUF429ExxBfvCOtcJSPD/Y4Rnp0HSb3HL9iDXP2P18NGjFHuZZ9frYXDdQYHTXrjsEIPFaHJNEHn7Fz7R7zA/ClOnx2bwNKVN8C+lj18/ejyJyzMZhj/Ui0hJxUjVBbaBsapHP/2XI+OpPbyu0BD9pIScD+btEOMnJmvh4/n05bO/KCwseBACIxfe3mEMjHdvpp23VisfhF55r9FOeCA8CD6IEeY5YixoAcGr37zkFDVjI/7s42UasThSRGmoZlbAph6MvZ6gCHFKN2ZKkfh5F6G0V9u68IDAD05I7P7m1et6Kim5jLxbETq8kmjUzI1YbGXjRxZFOK+SlPGwE06FetopkfbW3Tvd8YoiiYfJOfkgxr8+4k88qmDn/c9yTuksPaQ/jf+OgqddPGZVft9bkJP2pz/wnEJZYy6Cf55c2taiPKWdPQgvsKhJHHpJprSQ+vKFtgzmEPx/Nn54Zngag8XMi4UH4EvBgUvbgQH6kgXgwcM7lQngh07AjUzym4JB8fCRP9f4nZ99mM4+hPYyztsHO/UcCr8QVoS60cdvfvOb8kp46eMar75dS7bu3K8iLYMFHoT2awCER1AWGA7XVmy9Kv8j/gcmKSeGgFkGdDq8Q+AyjEYzd2bwRoyb9HhjAckII8k7wQ8x8tdC3zu7O9Ov/uE33Z2N8nu9IWCbja8ONGvk5NWOo7y2UY1mrArnpNQP/lwPe+CkPWZmxHfuxeAWjtIZiTyj32sr69ONz8KHakgtTR8in8jZ0/DcRSvSU2rpPbg3dIfIkrRT7HqGtP07zrMfy7OjT1CKcs77X9xYs4XwxrRiQQmHBkWv8hF9vC/fIPetNCdvyCRjj08JZTo5PZnEJFqctRiDBs8ZTpdykfB0MaXh6ykbXGqIpn73OTg+nQ1ZzIF1nHfxSbsCcawVV3OSx/N1JeM+FMsrwU9Kl3RqNRrz/sIV+kUgkLZ0Sj4fvKxhUVG6t9+acQ1+xrC2Nz28unPv/vTw4YPC0MI7dNbFu5GZ6mUwOqq3AObsUxtz0TjSjTRuKf2UWopRbtFh8CC4h6a62CrfFMtXkfuPnj4eXnMPtbPOB01qx8WlMLwwqsqpASf9yOhV36DjGOX5ofrFf/+3f/NE21JK47j8URQ8D/vqlSnjToPzII35Wp6DQIh9xOYMi939kZolgjMDiklJfWN6RkwlptNVUgEKIueytn9oGV4YdiosETFpBOESvgakcSQhJA3WWV0aQkR7QlzXM9Ahim5dx/OZ+xDDZ+51o1BI6fHRBu65/xFRI9AMWGMOM4CEbYkQw88zi1EUiwyp0Qp2K3VNJ/FQCgYW+2HVOkZsGtzUK++P+M0Rr3O7yuhNxIjYN6RAuRsBtD5tUGDT565azzs8n036nnOIIAWD6eMObPpuK8EmAk5fwEHfeAIurhCihFVaHMSBVAth/sYLwVBMEOSIhzifPsRq9S7PURPd5ly/BzMZq8mG12G2g0dwA9EX9Pm/uOBXKhzpjdyI0Mz1InSehToIGuE5d5gmgisOCzrE2qpLOcOVbpx80puUtRrlx4IFcVrab4ofLZ2fhnhSaUqbztqu1Nm+phz4GiaFWe/vHTU+6rc//lBPDWtb6iTlD4/MyFcoua6p8PfvU07eJenFaWrvp/OFjPvw4jiMDdgpSwJ+0yb6l2HSivFf4FVFKn/atJA2mzqncFQwhNlqbxe6GcsZvJWLiegrb454NcRvSzEMQdGmR+BEapjexiggsBA4zWWZspj+qB8NYUCEZsNbwvxgSRXLjIGE7ww95WsL/IVXhDUDBm0+efq0iiX6IcQePn5UgUBw7oTR6dunCDuxcIwo7Xd8ynn7lz71mZxfrYfyfLpemJ+FsRqj89KFth7tvY2R8ml6+uDedD+KJQqukgWKhjdtsqp9gNdfrqksfYFjuuEOUKBXdUKWnoNdU6aZOozhFZr46i+elCeZZlQQ+PLMyHQBdxjUQlDa/g9n0wdGcWlI4D/hKzn64fSnN6+adN0YyDyAHxpLNAK23UptmGhpS34jphz1hAR23XM4/BQSNY9d2mLKC53iu/VF9B30BaxwatA++KBZ098//O6HaWdne/CcwI9RygAwrl1oQcCnnI53xo/3Fb+O5pJ7Q5nMSfGFcknoMmQcaIjCDPfB0zfPrAwTny7JAOWOFFReUYfnYGlILQYe/nqY56IsZLzNssBDBx7a8cm1jmu+x1n+B798eCq1neeJIeCbklDFMjBoqEYUW7QDZhTLrRtiLGNI5Xob5TCWgSe6Lc/LWKf7hemAp2cXhiIYOEANz+WrdfzHv/u7LgRUXoag9MWYuP/48XTv9p3IhfCqwElCc2EplQlRNClz6zfHIlG0hT/hdxRs/YN/9NfCM2WTg/oFP8kzzglxqWG2achyZA7jJPSjfXnuQ/CotMdrl3IZGiPNXMYX/NLWwvcThZ9SEnM/uByy7v3eTI90/yL4LZSPZxcumAbnOf0gYX94C6WtM5vaYeYlb0o9JC6f44aRLm757du9aTeGGmWeQ0AoxWGMsLMohc0Hm+tiOmMn1NC2oMWSOYtnP4V92IO/mVai4KD6br5hjHw+mMEhL9LejC+8m+9EY2R4ECmj4kGF3vDagSt89i0sbbHPhE7rDR8KK1g6rpjBSMcGXuBxoeVcYASFhPPAgKtDTOVa6EeeUNd48qwrweOKm3mBEY3X02OqS+U9eoW8yGf7ZhTDd8JfSUrOjy++GAvM9FXGBPyFN/P0PSfB9eKdrYgdxZ8c2oh/B5wGMUOc66nXfUawBUt5oOPejA45R6dVLGOQPn34sHQd1ax9x7ccnhuH8seZfvmA88BfcM8743YPzy7+h3//t0/gluknweSAEajn2xL2ICmlLp0kABon1xVAkDwEwtUdgLMaLy8JX1UstJGIy7QAJsuSskVRVxVy9aesS9O1sRTtBdstzipogwCh9rFyOUTQIsNAIU8YvqMDFKReC/I0r6YplVwzpQUhWRBz4TIfXL+rcKfsD/ljAWEeQ+GVFumoRCF+SDyc3+4bCL8JYee8lJRd5YEF4tJ3/bWqmuZv/95nXz6bvv4XX08PH9zvQoHHjx71XbE8d/LbSucqnXm2e4rn+8Z6lE3MKJ/r15cjfDNw6S+YFP5hJBDneoh6EEOu5a8KWwhTgC7PV54OokFsHkvWNeVxrkQPy441ZQoOOkhOy1NrfCkOyiZYBFivmvIPs/pZ2Y60MIZgq54iXGA6R8hc7vueM1WEIdtL1kpxU2BVuIIPlC1xPRQrFqeBtngEpx+08mkSfycEgWJ0uB9Bn/ovarUOA+csgqMB/gFMV8KlTxii101xihn6PHBFOFaJ699xCBhudZW7tocID06CA1EuLy4DR7gffOe1k+IFjVJCeSPg9WaEx0XaKAUGzxFYuF56oFAAgoMXP8xwEPz4GNem5Er/LXJr+qb8YeBzAiYcWd2EyRBClGfhH7mfvgmFuDjnMTqf9rbflplajaoM9EZ5A4A8GrykPJ4HfqGV0EWgVm8Gsc2YoSx1wHIweLTh5ct/VizFlwnsp/iaFrNKHhOkODESTyMcymTyXnhkxsJ3TnJfuVeuRlDkWvvWqfDQYu6ZgmOxoyfeD+lC6rFMPY+iWD7eutXxRe8nEXTn5TVDMQavoXakGlXluTGthCZTDYM09AEAg+6HElYFPp/t129y6/30zVdfxbAaOMXYpCxauTyELIUmdcYYEJqB9k92pU/bbUzyboXnbhdJ/OH38g6+bIovffEewxpU4YzYZPh2xfQVT07aYAW8xRc8drxHa1HSKH+UUvFi4podEqR3AYMYwC9GzCKliodD/HlnYFK3PaVfvPineuKexRjggRRS8ezZs+nW7VvlDTJ18IpayNMxSxs7s5CPxZYSMlMA4BHFRpsovjxqVlVbdU5x1kdZOG7dull+RjjxhKJZMZCSfiPujHxpx2jxxpiaNVY30icK8e7OwRRzqcoD4V2A9TBFnnGLUjBP9N2FN2nTetp0Ha8Kb2QgvHrxU5VB/XFQAK2m/jxtNKXdGZZ8ut1ePhXcHqQFBxYSgPPCEPZojsfHYatP/B984A6YMYL/03/8jzMZFiUi9/QS77Yd5b07X0y3P49CsGV2a6sLf2xPaYehr579RT7PGiolybtFTnirdpEhDWdK4y06wd/M3tVoCJ0z7q9eH145PEnKsovgtTGiXNqk4Sjyy+zGV3/5dcdEH89O0CUaGM6X4aARbhM+GZiBeUgjz477xYN88Dw429RPea789TTfUeDg1HbkI56ijipGOX/+4vX0ww+/684xr1+96/kf/vBievPuTeH1Osq4GSEf8Z1mnM5mMpZXeCO8mBENEPVIp80cN0iRUduk+mmv9FS2S2R40UvQq3UVZJoyIREP5ZowojXxvZuVoXrZntIXgm/dXSj1HocHlwYqL/MJX79mr/LAeA4TuIWH4cdSs1EkayCmRCEBa/lYpd096PMOB5C2oiNOFg4vyvG12aJXh5bKPAkP80jhAHkZgvJrykyxFJlLF3n16mXk10+lIdyPYYYGhdPIvqE0ODp3PDBMB5bnhC6QCtAoWTXHZ/wACWiNVeG22H38+EFgxpNtjpHMy38po57OwmLAw4yxLC9goj92dOp1nxlGjfdS/fffffukzDVCh2AzUD9v2+U7jWlc2cxd7CUu7Fo9GHLV5IUmljYQGoL4MMUx3TdNe1EiNIBwpVhq/XyV3Vwpw0QqZFOGASEsLtWNuLUjwDOkzVOFUcAZ/ZkhAWGobkd/57330dRNJzi0TSJUzxVh8kyVx5zPP97x7eg0xOwZ1y/F/tUVPJ6bv6uOeRyL1dPesc2fVcWRrWGKQcAwX9c2b2xMW59/Xjhs3bxRRiAmiFLpGgW721xmkCUulsSYR1ZOOZ5du4xQbiCNsWedNs1CEI1HhqoiBm9AAWJ9SFtHf7RVm/uJ9elzuXBZQkqTc523LH3KuTFBLKw3IO4U6xx5ZzAG/O4bmrGvAhFhFSgOQrSwgxJZxUqKpnFPARie2MASVM6BG3MXcN9SO3bBgXSQxQ+598LsLX44iZV7FmHXxO155izve56HR6oZ9YivPdw9auwIWLOmwUl6EPjNYq0Vpz95/uT9SRg0793oG6V3GCtjmoTAh5vuIWpYK/ck5ouUKFZAAjba4qjXKufKdwjuZkjAG0/av75bruXgOTbtWQ8L+ss5Zba7JWVMKyBTjJAChoMtHtHevjjHVLyWtmLwYyp8rliOKUJjTeG0Wpaw349SgoYIWuPNd68VUmZpL8VSbBPYPHn0NMJkP2UNfL9z+25TUFGCdqIYwAfMJL0MrsewhGdpTxXmlEXZZsFrfHEh5VhcQZmTJFgdBIjvk1jkYoae3rs33Y9iSSA25itjbr/nafVax9ox2LqTjNE46f/g6s/CniFU05Z8SqfwLMrVjm0k8/h3/+rr6eQ0Qvb9EASkmN2XGLNoWZq1et6Umj58EI6AbgIHC9fOP16W7vciKH/66XVhaL9sgrupe4wZ5c37aQ9qpQhoYw2viwix8ION9esVeOAFZ4yrfJfn7487lSuNk7Qs88VnNTDCl5QrLiwPhs+OqVEK/a3wBmVJ6cbDdXayH2PgKPwcrqPNIfQq+GbjZGW5hWGMHQoOWlFe964PDZWXZzw861A3hYzxSYj5HkLTKuLw5ihAFB9wTndD53tRKqIEZjxlNQhYoqhFqUgdCylbW9TXPuARXssz8MhRvhr6E2POeF6Ogn54fNSFJurkAGGs8RKBvRXWeKiZBkczNqRAuS4L57zD6IO9znlBT46D5+k8UTE37hxic+ENHPpffvnLXqfggx1jazU8+3FwFr82jox8Rqw8sVLpMA7qLFi3Iv9K+DulMkZC6G1t9Ubpzgr1jfUbzV9aGKW92mmfZ0aeOFRZRigGyKn4HySXAsaMkXg/oRhdUJL75Dh+MPCfQZyL/R9+pdfKMDjBL2UPesLH0Sy+l/PQpLJAC20wiBguciWnkZWDjrcxCH+MEvkySuWrN6+mg92D6d1e8C2KP+P+Q5S/xgofyURy0mllBo44Tr+LU/At32hrtCE4Hxii2bNj+Dr2C5970KEJWfc+Zenn2QfeuIAk/NpCGDCT7sfCldKqcvOuvvXIGPtdgzg/1QmuuElxLc/Bec/QURgcZlx4HYeXbhQjPt2OYhxdV0L7Dt7wumFnZZgip++YmVRX1yfM+lHukFPZIPAOIVxkSq30PGP6e3d3p+EIwhLNulWpzDhrpzUAYFGnV2CKdOS2L8vNfU4WPOhT+AD5qFbjbwtKFeNutjDmgLHzztraZmjOrfA+sKqiH2UabqSi8w/hDym8/DS/tQFshkxzDMCk1vZr8cmjO0/EOu419UY6EuTAUAiVd3tvM7CDsCTiNpUI+XWGkLJh/lmI/OxECoRYvGGMAvebTB2TjuYtJcWHdJxwXkNoKyNgX+MACROiVGmo6z5F9iAP9/kg9NPpU6wmi3QMJE+l5wGxZZ0NpfHPlUGM37ffCGH3cHeyiOL4+LhK4s+IlmMQ1ECsMWhBCEwvZZvy+tDp86lWhNgX3yzbejjTvsEYz7pi97VYn8DkOPBiUWJMy9GSCBaDZ9UphfHmzWH13zRNgglFwfzsM6k7bnSKxe4gW7kuN50p0K0tQeLuB7nCzDEFO4c08SumG9gYWkghkT2GyWuZ7vTQRsHaiFGbwaYIsHgZazXwS18hEJhCYOe8tQR+Xp4tPBoroEtMsDDPIgIWH6SFwPyqjI2zKoGEMUEbZKySmfFNG0xdEVCUnbrwtTHlaGM9ZHmewmELT0mo7TEv1q4CMO9TAg6PDzOOponzTsrAtJoDMH9He/vdBYcnbicWfae1Z3hBsbyI9tiE7oGYqSSLdjANxAEOVgVbba1ZvAaEp+k4cWLaCZfPMq48/EDgPfXCfd/qKq2nv+q2oMhYR061j100kmcc+lSPdPBjCIXTAGYhhsVYLFUvRnDx6DDMOc+Jha1SFwZgQZDYGEKVMUC5pg39uWLZRWm8IanvOPivrehnwA1zHZ53TE/eSolyMfVHDx6nXPXA7Y/T7XsP0u6xhzfvFjyxsE6F8FpapsJgprAEswYc8mly35Rf5St/DDB8xYI4fT/Y2Z4+ZZyf3uXNv10cM73FW3QeRe9TxiyU3PEYgrCdbPmqglfwRq1wAb6CO9wHA94ORs7Ou9fRUa9O3333rwJrBjTcpJzEeLtlKnMrtM/DGPrHE1IAD9pSGHSn0vSKQM59Cig6erv7WlNSx2J4wrsKAomkGeuDL/DGXw1OLYY2lyo0vcCuWEy/UIEx9+xp+Abea/W/3+5fDS6gw4PdCOJwcmE2D6PMdHYmY35/NlUNvng2z9Be+M7zPz6ffvzhx7H/fZRGITrwqSva0+654iv+kFfJ1CofCHgx+hhkVl7LLatcvPBob6+7h/FO4hGUAPyoClDgAc9svgCfwFB6Eu+Ofa+lDxujh08EZDFcc780HT7RmPNgRwhHuwysZxgj4O638ZaJwwVjB9csrsFHGEV7796ELK52segt7Qudek9+xKYOSzHqd4Cvw97WYoYNi7EvvuQe7/BcHvnICwkHHjy4E545NTXZSnDDAkFF2U2Jkiy0yvPNC92pnPQ5CjGe38WfGaubwTOLqW7H2LQrks09ukCP4ZcGahP+x4tJsPOoS7WmbVeiUJCzjBAJ/u8+uFdaNlbSgMnywSHA0z2UVDgYOsrz5dupwEcidYnto0YUDoNeQAcfDqxjDJJb3Z0q7cE/8B3eeXHo72OwvPrjy+DZy+nN2zcZ37Qv/e6MGmUfpNVFDqUNvP8UJ7i1t7sXfj0MHE6rbhASZXRxiVESIzV4/j5KpYV3cLUGVY/ltomCX1ifypYw6NICyKHMRXHCM9IWStth5P1C6p2HoQyeMTz2DoEq485wiK2tLk8rnArQI3IMX7ag6mdjaXaQwa0v7UXTNjhOD+tNtcJaeJuY6uvrtktdajvl4cXvOm2fD8PbugUzF1fXwuMyfuN+2k4Zn80KyQZD9pgpY1aSX8sxGjzXpPXpiv509BCPxucaHt2ZhOAPmSJmeEW8vXEJjN5EXyFPvnz2VXhIZBsZGL2rLCrv5rQzdJRKOlbDDtDuKSM0ME0FcE9/1KdPxlqIweL3333zBHIV8FECfY9B8EAKz3mJiyAOM9JRgubsbAz6UFLkTkSQBjlMWIxf/iiVw6IcyppYCgwZk9fA9fX13BMYP7PS1JPPPKaTG3woM8OaJNDlvirzTxPbn1mnUmzqEgc0Rh8RujeIJYIqTEvbXSN0/1yx9Ix2ue9wDpH8xAQppp6hVOovRZOCqg7nyjTtLGWA+CHvXH76mGftlvOxMAx5zhB4KMPKW6R4516aP7M8rVLnOVmrxYth82KaKic8bL3ne3U91yPMV4O0XbGeZ6X2gMwbeYcnaK4cg1UXRi2ydMJE0u3VWUJ33t/uypOLRYj0ty7+WODaeHpKmAUGGa+LD8fp58Is/hDSZowEOaevY5FDxg2884FoDYDPNeUWrsGN1oEpei5jPB8P/ScvkPi4J9bsOP23SOU4wvqo00bHR3Asz0XgUnL6YBTqi1jvcA/CLlBsT0OYGavVwGb/ZL/4kwGfDsPELqMA8VI1Dib1DsuXhyKwyQV9CW+YViMgjRsPjHsYFc9Ap4wCx5MIku6nnN+O9qL/Zr+dp788TwTw7S+2mr/y4pIFfzS8tGm/nK0VGPmNqcAv48Tj3Z1IUs7KaoRc8IyiQ/mk6ApAb1jGki3zzrrQyTQX9AeLKpbqMTUUJYQw4B01yEu5py4xug5GCfp+++5tPT7GybQ0j14ZXeieYkxw2NpTomoMruw0bZUapF6w9JPl7/25gukD96X34O2EJ1fBMWOwEcMh1sB0IPF9hMhXDx9PD6JY8prBv6O8y1T5FEX4NAPf+LFSkc+Ac79zD16MMfC/kXWMTBR+U7b3rHrP4H733V9GwEWBwrso7gHaUoSacVJOrNjCHbxN97RfFquZhZFWJDSGf2ijGCjw1uedHdu1jsWBFs0RfAy54rm2lennjOEUgyaMsh5wSr0pcgrmEKQZm+CNqXHMvd55OBr6C8plvLSTwDivUc4zQkAT2rx2hJ341/Jn+JXnPFslMUo82iFwjA1jxXR4Z4HSlrFQQPuGEHTUS5I6z4xHFP7yR8/ja4HD4DWmGnlVwoPwruBdk4EHhhaZKU8dt7/4ovyNIjA8IwEKmVC4qC30n3Ld8y544Qk+zsGE6sm54cAbN2+s15i+Gr726NGj6fEstRLPP5jDTXKk8cgpUz3GA69Sr7AgiiReOYer3+75rR2vXv3U89tf3M11Rtib4P1KN+ZoqreM81yIex9+V/nJubEbsdFDhqGDpvcLDMzK3NrarAHNMcHIVy9U6bR5YAV1yCDKuzh1uOxAq1cCDzgujjGv9WiWEjjQ9mccsTe8wgDnIJPRRuV1lA3k0mdbd0HU/xjhUrh5diE8QpqexoJGIT3eP5/2JP2PUn56EXppGeF3woxSCHjP4TdXhDtNHNpophL0EbgcByd3ovjLi+159c9xr4qXWYtcpKQ1PC9tK01pZ1om+bi1CfP8n1RlMKl3Tb2hsIYzgVU+aPqTdFCRiQFqng5MQ9+myHlC8S2p0marB2JEUjZ55YOzeceYFd8znpS06+EJ5d36mz98wcxHt+RNe7uNZ3hHHXTp0/vTsV7CMecbFumC2cHe/s/ldNenwAdAuoNgFL9utlDexLM5xky5DvIzln5hUraee0WHjAtHjREnr+QSTq3FL/uRc5A9ehZ6iT4xDrhHrqWQWRlma8yYWdNwcUrvGc4/4QPWabSe8CbtGT/Snv/L//m/e1LF5aatEO0nG2Ru4Lf5fFORvF5jYMfAz5AlgqjJu8OUDqJA5VL4JCL90BVMNFzvdoFPBpa3MkpuBw4wIc9QYIZC2tgkHq0gAwWBMuOgHFHyLAZojEPKk67EAHYIYFier+cvhIh5aWOV2wHh1InxDUblvjJ9O+Z9mp/r22CUBE0IKsCbt0GcyfyZ+XvO1YUYKS76QOi6h3CqmIYQ82SVApauGDVM31ZeVi9bRcZit4r70/u0N8JPfAimgulsff5F91DfjCJJwPOsdBXqllXqI1XI3du5fudOxuzWdGMVc18vg+f121wHmxvTysZKmdXDew/aH6vxEEiaWrc2gWEKaT33EEH7GQz81Okg0ytLYdhj5x/IhnGKW7QTkX5+ukzPU5ixpUhQwoxnhhZfK/wNF2xXNgvIt1HifTMtT/FFqKZV7IYiXqjerWsbg6F4NoqG9+QU1T74aagJirCHMrWTtFnMDUVGYLj4u7PzMODjMMQZ/CN9w+AwPN7HtCq/CSyr6YbyhpkNfLI9IjxmaWM53teVwij3eYV8tzM5Zs6KPItBL3ZcwEt7vKtsQkbc4ml+EzzKgjNiyUxht7gK2Sg4wQdJp+G9cTW9jJbQm3pNb1cRCKCVA78pTithRstSfKQ5XW2cZ2vc5ZlerDAxTrbk20k7MKf51D0YRffLfZsHGAtKDI8lmHvfl2ld/XLwfHRMeW8z2P5Y7PCjaYZyT3yZMbWKFi842OaFPZu+sRDijt1kMlYfReGlzeGIn1InxZjC3xKxiNRLkGl7TtvOtgedqT94RJDyIFU4paF7O3b7uuguYCcxPCzCoczx2xJ883QypVvME7+IIAVL21xKnSYOisd8zmd2rCIG95RCKTO2FHw5KM3o8GThj93IAJ9L22yJexgYfkyfCcEaY8EDgoQCR4jBP+WD/TiEPJx0WvnHH/+p57zyNRpSpjZT0ozPnXv3pscPH3TxnXhEC12eP3/e7WFlfXDw+gwBpY/LjUfW9xc/vSpty3FpQ4m7MWQZt/APbXsHHYCNOik7wga6sCD8SoLxhvVsrAZPyRKezfCY8EjXrUB/lHFmNIvXp1gJF1pRJuVhAe/LPd740AElPdAZBmnHlbKadoSpCBuxwl3Oyb/+/vvpr77/19N/8a++DQ7dgQpVIhgj1S5zOMvLGargTcoq7uTbCli8nmIJBvpTJ0ZwiGfPWHQHtPSX5whPe739etpYtUPVoxTJiEqxlX9n094uL+9BMw3wzvmop3i1cMGWykEuhdLyscD1bXDz9z8+/5mOwPVeZ6q2JrN8q+tCpNaDvcGh/I+vGP83ZjAuF+oNNf74jDydXaUc3KbUY472549mkZJHWxk2FuNQ9NQ54m/h2sB7PNgfqHUsMiYMa/uUKwAOm+Z2LGb8GveHJwVPjNNp5Ld45nMx4Z9OY1RfTseph9fX7N558BK9HewdNX/j7tH+9D6/5d5k7IAPGhuxyWkHOZTmle8QAhmza0ur5T0WKnXGKe3XFzMDQaa2Dd1ad6HtylsOzlnoaAFblf3gG+E3+g6/A59UcH15NTx6KbxIHGUUO/HQlMvVKJQZL4ncr6dsMbHwSJ8VESwOj1irrkL3UUXpM3jBUUNOaFtlSYwJnSkf2duddrd3y5s5DPYOdqf3kVUy4zCS1jP+paPgLhzl6RT2VZ9zxovBzBCA8/5I1bLo/NYfJn96F3jhKwFg2oQvvHr7qvHYjJEOd9oidKtxlf05NnzBty8ynvQycludnQXAR3KOj3uhNJXP4n//f/3vnvCOjISxw9M1rClaOksVwQ23OCIbHsigda4j1xKV7uHk6QABgtGOtD8D4H0mQJASx+8CJvcAakyti+EMuUCMIPx72xLmvgMy8LAsktTRyA02JgBgOsn7qUfyiV29GkQLnlya6ky5rDwDZXDU6/BeETZ1N/4ScHodoevDqHO4vkc9PuCi3Y4/v+4zPJqpN2UheB4O9TW+MARFaIEHxnJotVwsTIIB0zwPl6kLvLCKJSftzdUMTCxExDMYHkLBELWR7TEWB/CgYN4QmJDurkFhAA3yjYVzM5Z8PZ5ROk27bPF4fvbZdDdWNyGwnnFfQTAhBL+VuWoP8Qg77YH8Jc80Rd+NvV02wilKKB8kh7ZIZSbgoa5FVNz+XXEeIVQ4hOFSrT0zf3bAZ1wDQ4plF2L4C5Hshcksy79YfL3SGJT5uRX6wisW0u8qtIs8HiFYOFcGRKn/2DFLDTWClpfWmobCdJOt5+qxvFgo/FNY8HmMGWKx8tIK/CqF+YAFi7qKXO4LPaAQ5oWMy2Bg6uyRYeqRn+pWhmXsGzds7Si0YOA/QW2qioLD0wEfHYVzxtsCCgcPQZl8PoQMAV1lghEyg592W2Gt7Q6/rdQWnsKzKdefsaP0aL+wjKt5z+p2u2zARXDk8WJgqIsScP5eLtm0SXnhDbZrQxs8lt2PO0xYvJpFWaZ+r1wr9rf+UMVoX/4s1sETxJmd5pok3RR6SgevtpXNV9IGHsvHwVOhNGB+EjrGegOo6SK4AYfsDNRGFdAzmDu026X8x9CxcBA+CqcZI/Fpevfqj9O1dPCbf/nNJBvAQZS/NCNF1Z7POXjmNO0PJsXQCe1ReHDoVjWYtFO8UD/lfR1e7CvT0V4UccNN6QmtdyUtw4EAB2f4GYFwdLIfIbLTOiUn764qYJUPhYsQM25ieRsHhy7axuHJRZBroUOKnnHSDorIZ6F1B+Hx9NGjCiTGBgXE2HoXLVIO4YKxK/bikfmSQNuORLyFtz+71SnlhuVknPBRHhgLYxja6sQv8J4a/gRt6uUscK0LG8NH7GqjL+pWztcRYnej+BbfY9gyfOx3LP2a2P22B68LbOCQvafJforZ+/CdyqTA40P4jylUYSbykppatsuVVbreZ3A51GNWaPBoTg1jmbLBu0/Mhjb/i5PUL84BfDcNzLUoEinjxUv7q4cnpW+nUc733m2Xtz6+n75kjPCSjHzqFYI1DOYKW+U5T//Gwq7cq5Icw2k2Ht58+erl9MPvfsy90FXgot2PA3/ZGTZuDMeA1fhmaOpJzHjgGzVqIsdW8IScg7X+lffm9+kZw46nSt+GEdrUdmlb97OvnE5f6/IKXDxLsU85nqVsdAo9vAqODTk4wnlOU94SXhLlCu+GmfKrKserFlaCLbhbAIO+GMmmUGVpAQcwQCvvw48pWrzlXeiXcURj2m6XlwFTjoDoFqGlXLJGMjiCNoxV6jvPONAdMt75P80Y/HvMdARvMpa0rcrtjFfHJ3fm7a3ChWPnkm12a+hEccWLry3nk3M4YutG+o9XrTOgzNqyVj/0d8mI5j4c007bLDOk5av0AL5LtqpTXXDFbKdn9LtxvzV6j0IbIzaXATbC24bupG4J0m3zaLc6+DJXLAff9UjuFR3M9uh7LkY+K8OphYev377udrAcGYVj3qWsjp114ErgLlQnMrQ6SsbGdTir8WZb5jTrb34s/p/+j//7J92OKB2lgDX3oqKDDAQfJZPyMmJprOAyVTqSwXbaI5r0jRCY3IgEVFftIsr0jKvcPrUAZ1uzg70xJbIQgZG2tZ7DQ1OdBxWKZb4XhG9u5QEdJciuXB+K4fACAeJs6iQAG7nGKIOE5+haLbCURSCUSEL4Ao8BRZl4ZONLUh5UwkhGXdzcpsFjAQUWoe8cFLuU+oF3L+crsWKiiFHE7e6zSAlN+cPDGWJYZekGhmkvDwVlmVIi7YbEvA5ekuNYI6bRi4xpr4VQRxFEgu2tlke4lB8Wpyn4nQjfgz07xJhqi2BP23gWmj4gzRM7ZoU35i2O53b3TR+xPPJuPnggfu1elMr7040bq/VISW1w7879Co8bW2HKK6sRRlFQAicMhLKpT4KgwZ/nV048aEuhd63jlN8DbyE1gmWplrQL21qDcoZ6J9eLnPnz/sU0FJMRL4hI8k7qFC8oxmxYyyvT5tqNTrteuRJLLYqn8beAAXMwTKM8hG1Q83+uq1fWghoZC0O5OT8/7r7j3TozTL2P5zmCO83rIhRTal2xmvYhMhaaWDFeAOPFuBkrSfWbN27gYI+UQx0Xm2N6BXzk8hNCAA+qWKZvBKopF1NgCB3+OAhEwktQf72VxhVuBWnF2DbJc475JgEEui1AMQa/HeAquBw9WljRnJgVCGEUeWYxhg/6RvM8Dwf7PO1h3jPDD82rs7MHoYuOc/q0HStam62MlkIJflPawVFKFH2a109FGDuthNHW6wtXDU3GazYmq2GYgH4SS/3Tx/fT03sP6qXR5mCN/A3Tedp5Hnrq7htp40LaVAZo4ALpuZGJ5wxrffQR3lJQKVCelTngbYT3SnDn22++7gKXXfwoXeuUrT5ficDAoFuOrlNtLjrW9dDYTSeKznmID30oe+yXLWMAT86VwHq1eDP40zAUTP3xru2bmUg5x3s7gflB2rjcWSKGHWMJzolXxVfEcJmxcE88lClJiuKjRw+nZ8++DN3eK58SOwneX4S27abTGLbwC3uJP2j85WczZW/MwvA0eJ6yWaGec1vj7ua9X//mN9OrKJb4B2Xtwb37nQXZShlw0uLBz/Pbim3v3otShd8oG08lOxrGZBSC05iCaWr9RKsWKz1++qx8SRgO+JjFss+1NDLo0A5mg3ZDe6XNwQcMN5h2FoHcCEzfRShS3D9Fcbej2D/94UWMHtOJowwv4enqN5Yfw36vTOLrDS6lEyzSXuOVP4YI3DkNUsgQoX2Ufjzst7/+IWXvRGbME1YfdbGUFfNCc2x7WoHSY3g819c2wrfExKNFOV2j7KWfcn7aRhEfx98prC9evphevHjeOvGQ6+HFdgD6+ptvMg53GtZjtmgrODBi7K/9HGeL/u2uZkZk5EUU/hAeHlplqMBpvK/8L31Fg/U6aWp4jIW2HBLkG5phMOAPDmOZy5GFQheGIgG+x3mfd48R3rj1XJe7U2wnuFJwKR/q74KulK/Ea2RrxuIy+CD1YHevSxsouDXGQiOcBqaQOYqmS7MykYPh15wCjFrPCdPRXwo9L2ibG/rzfXZKKZsZUVTMoALDDS7h70MGjQ0mamgEB6pcpKx0Jzzuetpv9XToP7izujzjC+kTowa/aHz2e3wFLN53lvZ9lOUqYuol91q+nbhk9gD7jH/qw5uWFmKwhC5j7wQPKJ1DP7mW8SRXwPPoKDInSgjegr9fT+M4w4wNmqueUcGrTfQPjQ8MuktF2pvzFXicMWQsms4WfmcXIrkpX796XWPSqnBe8TxYpd43+MCVeral+HMPU8zNeXn9lWd4LMGqdJ/LQLr4f/jv/tsnBlqjarlU2c4jGpZrtHVTWM2HlsGWZkC6H9MnrMdrIRzxewVcEABRQUTfvFr2p1bO2YcgTQac5y41pK65VU/pCtFJTBoMGNNnXk8heYal7BSgw3XSvvygFOpIhJIBtKuOQe/inTx3XMQawjKYqbTp7MDUJaFUO7QDpp3dpSf3wxdr6Q8FcUBnWLruDHdw6K/tWgtsVjLQPHv1pM6OtTVxUVErojifnNjfWzEGJwSQAZsH/JbBZJAJbpb0mI4OPPKca7boG/Ac787j8C7OPkZIHfcaIc2q0U73Ru5KsKVMBXFT7oDdUM55fU2XUoopa/KHEVqmyjfCDCiUrKL1CAKWIubvQyjNU42I8WRkEHyQm9VldZryxZRAdvhhS0bMEZWDd6dtA6YhbMeHV7Ln2pv7FMsuQkoPKCviJt3PKHWLxsGAMP5YT4GL90wdMiKatDnfJ8E1DEqwNmXPpv6EMeZNbIA5z3i3hwzeMTx4WI33VdPreYqgsR8ry47XdR474nkLCTAGK7YRnTHQN/d/PvQ5X/Mr4jEZAOB1lLa7o/3SLwW7IlCHMkfQIk2LF3gzeZz10XlxXb0W1qDwXCfYVItJ6Rcj4M8Vy5HXcsSObd76vHGQGKkFeAFS+E/6HWXBdJTFC0H1KHeDkSgL7gwP0TDq9PMoirEYy4MIxM5kECjB9XY4x/I13P2fFdGBj4QL/hCF/Lrpk4xpyoKzPKn1WL5+m0afTY8pljdvTQsrUWrz7jG45/1P6AMihdYXVec8x1VLwOeV58D8SRHTzvKFUrzeRwBpB8PtdRTL5Zx/9/13VRAH/mjfWpTdKF22h0qdxcvgRiBfGOfl9InxEAwpdw3/C/3ow+9///vixMbGZx1XtLeQ9tWiz/vaClc8S7B79mh/LwpGcHPDQj1Jq9HktWktwte0aD2/gRF843nl91kIvUiTtbV5MzS60fHjbadohfqr5Jip+KcohrvhFxKgly6jMPN0jand4Er7HHjk0wVJ+T6PxiUeV1477WSAovkqpCmDou15dYExPDHFjyfgvzzb3iu/Cqw6vYqXBdYUEvkJ7UM/LV2mnZuhNcpCYHk58xoFWIVX+IY2OZ8LKhglqbuB0IbKpvzJQ/nTm1c10paWFkIPZ11MSemBu8Zw4CF8wcPHOZ5eb2r6RV6U5tMWsy+yAbRduSr+GGzAjLEnQTr+TKGzt7xwB9PPd+7Y991sSmgkf+1PcJzB2el9dJ2+gM9oE77O8UExG+Ogznc7e108V1rX2ig5Dx4+mJ49ejpdD36I+VuJomjbQaEiPJQyilA6mqotdXfByKW+BoIpZ+xV/s/rFyiFxe18HGBb3ic+Me1NETnXXneAHAfKofjOCgWPT4cRTQwzJCiKjoY9nRmfIT/nPCulR/mNzEsbG17SwiySHE4W09ZduZyyq8jk8/GD0LJRBgWH4r27ux3j4aDKvRzF+6Eh/IjRhrbPwtcXAvfyjfwGV/XXd2BIYgiDc2UHuDOy8QagSjv0lO6RKsPbwgf89m7OeGXzWt6H16Hh4P/+oUVnUS7xz7Tj/GiEsjQ1X9pSBZbyPGsHmda0SKmjOJKK5QTFzyvrQ8uknWMpOMpDfBlcEf7GM07mgIcjaFsYjyP6Vv4X6tW0fmmrvpC3Ombx1aCbjEfahDfBAzRmUwHK5bMnT4pHA97vg/0x6CP7RugWw3rIFYYF7VJ/5nKpinlaQH60Qt+5tPi/+9/+V08udcT1/A8AvjUEY9GCvptrg1BdyC+KZxD9Mj8NGIJFwBQlaSdUzgIS54YBAZJGQILoASnrYwNHCUjehjKDQKNAmSGVQSlBBvj1jrR+gNcaCGnaHLFCGsiUAcpgy7fVOLoIGPU1Tif3QDvFanzrwyQR1GKsIh5ATASDdwyPp6nICNjjKC1pJySAFN3/OwMNztpkYQcCkED9aoQCb6T4NESqpWBjlxYMflj46rAgaTHCYkxdc3kPpSZCNWVyo4Mf4IOBGDOK4WC7LL2R68rKt3c//RRCs0o9nygJB9v7UarG6nXEaEHB4f5xFS2wqqWecsGE4obJcrfbQajxWY+fdEeJp08j6O8/nJ59KSD+aRjd3SibVrGnH7dWIxBXuhAIUkqtIXxC2WC4srkeGOc7g2XKnmJIEQ3YUWqE+bAIh+hwKeSR7lpFbnWjoT4IwXJb2DVo7EBjP+SRjeBDrh/GSmTJIuYPETDHYfjv81x+Fidfvn7dpNH21b74OPZulU4HoxIDxRihRGH+PIJjBxxGCmZs8UMESYcghJbxvX59KHsUIgQsF2HxKX3AjPtB5bnmuo+9XU+kM0o3xbeBCSu3hJ66zmLlGs/m+AxdGetOh0bRp7PNGXf3O57RFQ+AqX79cdi7VT5BbXS4Lh6QMizP5e3Po7yIDQtz7Wra3O/K57SBB0Aezw0LhNKeoyiNDAzw4F0ZUzbwMoprfsMT9Yg34p2HjYxPuzM1RUzKtNCm7C3vGW4LwjBa4QXohNJ3lHHaDL5QBA5eb4fvHE8P7t6fPr99s6uFOYBCtdNJFLoPeb/AxGfAFYBzlHkCWj7webDa9OH4qIbO2tqISwQPgvz573+MUnQ2/bu/+kXKD41GiYf/NYLSEZ6S0nj+CET8wTQaU2Hl6mIXJogHXA5PuxHBbivU//yf/3MZ8Mpa8OpErPTF8DZfiQIQY3wlONNQgPCT8xi8Gm11dcTEdDtKidyGpoztMCbOaWklY5x+mhLlYQYv3SWL9LMeyYPwt4P9ppzq4o60PcOUa0fTL//+P2fsggNRlF6/eT2dhIbwnPtf3GMrpY1joQ4P9vygBjMoeF3Wg3e8oWIz1WWWxEICMfOURvjBEOEpfLf7tjF+r8N/5NaUE5aCOrxww7t0HPi/Cx3+04uX5aGXgedRDEAKYRNdB2corPixNo345uAm/ho8MdLr4S/in3kT8XieTHTy+t1rWNYQn2ur16OXfgzcyaErnTJtzGyee/8eDoSWQufXw682gt9m28TlnYcvHIY/GveVKLyeUyZ+dBrctB8//LEqfDV0h1c3Tnlhqcq37RzLl41R/sDpOPVVccx7YEbWoQXlUGq8X+9g+j1mBZen49Pw58DtypWV6TBwtIoeX6U8yvuoH0XVvGNhZ2ejbt2ehDk9ffConk27lG3dvjsUzDwHX9SLLpAKWsV35h/T1nigBypjPRTcd3R2I7ITNTjAR58Y42Kkry1bpZwxojDOalCGcJmFJZDI9YxBlaicuye1VY0rn4YfUYRS13vKamASuQg3D48Z9BawyK8qbMROSQfTTj5v3+52+vb1q7FjmuThe9uRCSkTjGpcp9DBw9Hz6Lv2B8tTN/jnWvuHtjyA3uTF/FDvL34Pvy1Kdh0PQVti0Ld3tqu3mH09yXgdHJyEv5tlzHv/P7r+9cnO7EoPO99E4ppAIgEkgMQdKLBYXV0qVrPZZFMUh6JbCrrdatkaexzz90348/jDhGPC4XEo3Gq32i0ORVFsNsliFQiCIIjCJZFI5BX3eX7PPgek7PGbeHHOeS/7svbaaz177bXXNosj7fw3f48RyWCJPQ1oqy5PGXzWipxPz0ebtKDCK9EjF6+sTZfOrE6nL5zrwky8OgwjSSjk4lpoGl6G+L2KJ++xcxXrhObGG1pCW/o2ZEkuJglWdHR9FGB544MPKvPdgj1YYvXb4XOe94MJGXUsRA1hU9b0pfCt3YgAdz6ZtnSl3Otbrz5/9t3vXFeot3VkwVwKkfcjqYx2RmcIM+V3laHvbH4RloDYwQjQCvV8Jxy6N3EalfVK5wUs7TSDWAvRrvjMPYBqLNgZfkIEdUdLOtthHa7cnvsDCC1HcR5K4ZnIBRD3jEZbTGNSYp3iC8UQn8/i/oudvA6g6eDDwgkk5KUSm/B+S3OH4SjQbnOU8o1FHmn4MHW0YRtCejs7m6PRcm9aDCjMD53FKi/MQTBzFxjTbxaH1DssB5pp6AiEKOAC2tACfygTOohVya8UrV1Tbl21wmF26KiNERiu8tyhKN9nUQSvwgDdzlLHCiOw2s1HVoAFEMUNoFPrBN4bI/oIsp2dEf4AE6Y+9flLp9Y2K6usl2NAMFwelqdTEd4rJ0926u3YSUrweKfU68Pp3srJCNrcSzsdXT46nT19tkrKdM1y0jyc6/gJcGZGXwLgQ3P2ZHw1psZ07rTf1l50/ZG0aT7TJnZlmfMhhnfdykSx9zqgSJu4X6ESwW4xFeH9JMqOAKbk0MP76me6iP+KsgDDphGEF3Jf+2ITAhFtuqAIh+UeIKl3AKN+p9g98vV3h++z647DAdQGO+KqKQNL34udCJMIhiod/GRqOs+2zQK47OjUxTt4s2m/6XT1YjLS17SfZ+f84lO98OH8N2VVa07oLJIAMPwqaQu5RXiYTtSnn2wIM/Ys7XmiAhA9ARxT+cpkEKSughhbSIIXKEp87n19kEJQF4JN/m+Tfkud5znI110g5eWDJ46l3/pHFxy9fD49efiw4UuuXFyrItUfpECtaUdlceCD0SMGkX+f1CWTgWnyZlk6FqUlyoI+gB7odf/e3TzyfPrkK19pmw3+yZfw0st8DFDZlJq6FeHjh7ZmLQotFtTHLMPhKJsn06efftZ6cjeg/PTZ8kcYm7A9eEioJ/mHn9LmYfPpRQZDy8ePtK6rGYCRb2Y/ABsyavjphQL4IwV7nve0hkDV2rihSAj93OfDqC7kJKvgr+7dSVrcPvZTPotGXrfNDFTQwEneOgRABzdYY8lv++sfP7E0rZ2/0DiWgOC7kGrtD6Ft0iQfHfqiaXQrknsvzw1ZOMpZC06uPdncDLi8HzlkRyP8mfR2X06v5x1odrB2UVgG82RCV+obkYX+0nzWnaAi+9JnVZrPGn/j06tWmgfMh3jAUn3SawVLoil3QSudYsCbdrLVMMvj29cjeonNMTQ7UGORhAGEPO3xjZ/keefOrdDoaGd60MPzpozR8ljoOz86HfpqNlsWuVqrcM7K9XziMe92AB7dadDtbz38rxwHwl8vI8d2I9NPr56dVjMoRFfuSGbZHAaLptiVl+X83GpAyNq50mB1xeexmX4iI0TBMCg2yzTo7dPZONO9MDtTLsBxlNO7+R1+VpVxTbvnvdC308L4+iWd5J3QOekJS3isEUjST5Kmwasv3sUrgy7hc3I9afPl64K1pGnXIm20XZD2trLCeoRn0WG7KQ86kOUMBS/DS5uRIVzHGCLGbN/zzizSDWQcOg7vszFr6SBBqsfznfsOsK3uSb5lc7q2l/6nui/SkYVTBLJsw7qZAZ32x9/0DQMSSyy5vJB8g0l7vNrJ+ykLFNYFQbmPh0vHoEyuCG9nz472YJRDJwueD0anrk4nDYCOho6kXp6vESL/3rVV0jKiORDspimROtAyeYx2Atpbt9AYBEmJymsOlszNjQDLgPNr4ljiYfROHsrGLYrf/KBUpI880jZ0kEN0DAMjdSNDtGGLpUj5b/Ff/sVfXO9oJZeNaOdU5/eQrt0Hx1J/QrKQsgLASH45QhEzC79BsRGowNXKKrAhRI4gsGN0SLiZ0rBa8Ny5ten8pXPTmVOruX60K+usfsb8lE2nbA+H2ZKvqWX3rPQzjUJAiq7PVyoDI6UOo4eIKSjDAx2UV9Jp0mohsMovNTZV6pbRCeYzhby9lVF1FOruC6ONqLA0qDohwn59jp6FodzzzmAkI4DndgDI+4PwzxomhIB1bXnl6LSSUayRdFeAha6stxbsAJcEHGaUlqzsicryuPN8p2Xi/0exL6UiaDqYZVgUu0AigGo3QrltjRkPppskHZ3yeE6bHxGEXBXGAogwkxh+oYOy8OkxTUZJUE6mhK3wpQAIn90ovI2cW7VIpCPNOjJrGQG5tHI4bUNJnZhWT41Rs12ExGJj7VzNZ1exr56bLl28MK2dE3vzdJTfiQoNfNDV1mHQI4dYSaLGU94RX004odDRtpKvhM+JkAm91BPd1VPF22n8Dr+lG5YUpvd04gHEpZnOa8SY9vN+feRy/3Ve9X5H4qlPrZWInH92XbB6WNvogDo70H+UEktOnq+kCb9ZV5UcZJW8IlRm9ehOFSn7QvKOfM4RAZoqsLAAU6oj7/XQ3mpIixVGG0cYRLkLHGz3EiuPuVoA2SyytQRz80gZtFOFmcbN4ZpzYZa/sVId5Amq3CfwxjZzpm4jONL+9k82pWhkbncMfk36Z9OLtGs/yHvAxpHjS6Urt4nDxyziC19mQDhG2/zGUod5ZN6kObaqO9RVzwSfgNAA0E6AvJF3hS0Qk7JoV8KMnw8FYZcXYIuQ20p/aSiLtItdR0xahkhaQilLe2U0y+EaaeU+BSbM2QC5A1jiMxbX9S/uT4fTv69dvYjok5iRQliVAbQ5lYJ2eEweSZuCQsP8i2g4mH5NmdnaTpin3enu3XtJ+8S0dun89PDBo+4QIzArayjljOb6GyEvbJTFJtxnlvL9aPISP67bkIZv0LAiOCVBJ3m+SZ5ciPB0QXbub4aHxNsT05CspOTlRcGiNWVBZqiX8uvXQO+rhdeTHUn4TurXyp/byedV+u5qlL2B05vuHEMmWHRkwaU+sZmBNUsaBbJy8vR0+ty56SgwHH6ovEk7saAaVAx3AXUY/U6YK/EvX+2FDki98DaDmd0uYNoM/V+xDL1NQcpDAdnpFMoCnZM7TwIoN5/tTrdu38n1heS9mvoNP/G1yBwRMKyAB+7NsgnDtnImz9BLKeO5yKhjR9IuobNYm2SLgfbezlZ4enn4NuZv9fz56eb77zVNfG3wo2+QR5/fvjubSn5Vi5U4fnQRYAfkCWdDyb99C1i+mBhCxK7EO8CVT7yp+qhTnas9fYameEfMUeHDUskU9UAA/rnI2dODh5Imtm60laAlaVm8g7f0IfqLYaAbaYQerIkdZEWGPHjwcFq9sJoaJm39QhmUKe+Z7XEY9BswjcINlwBAmj8tYxq/wrmhqe+FJ9BnzqfcJRhl7G5H59L1dZ0iYxcMLPXL5J36rQQYH0+fHtax59HzR6azZ4Z+F3FBlfho1u0g721Fx74Nf9jmOWRIfznS8HrWVTT+b8ryLGWhc3dDH4Mh/olWpjPGwBFHl7iFsFZHfmXAoj2OZ6AIthWE6lh51uzCy4Al2IdLirrRJXyAEUc4O4PRYYDIzfwDkLsSXRq5arfCPJT8n0f2R25H8Ugjt8oLBzLY5DK2lDoyknWmJ8n73s1i6jq0y3OkbVg6Re6Q71bag77FOxnQW7yDqchaTTfCJg0YBzhXMrY909eft4rDiBQaWrthMHPl4pXpWPocXtHHhUnjk84nU1A5C5e6RWjSwhc+uwA09VDtFCvplnFKr64v+PN/8ecBlkb5g9EH4+QzhUIfflZ8fISBAG7I3qHUonij3AEg2zA6jDaMDO2bupJGZNXkr7eURq21Ls/r4BT6qQCRMzkxboUDAZmGNC10PCiQcjWdx/KC2Oc4oYcpWFOOBdHz7WMtZSHtzgNh/ONpEIIbMwObR1JeloGz506GkGn8nBzFX0XJbWXkMRbKABlWJKbeGcGqG6G7FUEq4PZ8RxgdkcIlNJir3wSQAotCCxmzhSrJO3U/e7omenQMEcu8w/fieYXFXhqNVUoHYukBZozInvMzTRoYZol19nDyUrbQmZJYSGOYauooK9mZ1pG2FWEc+9GBcDkSgXyY9ZdiybM63VD+BwOKA9oyIhmWKSOTcZ9wMQ06B5L7duwA8nLPtWfP7JwUwKMTJD+WAazQECwER2hNkNVCvQT4p51YMVkHIuSVH8AUt9T3E1GqgMwcNNeX0++Uy0o305j23+0K9bTrUuhqGgrPYTWDGG1BuXf6mrDNn1hmDnQ0MnWNkvOr+2inrSh8dekKxwi4CvuUY1iR54upQuD0EyB4+BH6Hf7Isyli06lwJVQj8IBBwIDVPISs0OpqT5/5k1bhQogGWJpe3N7biQAyajcdxboy6K+tjoXP0VUe2qNgPPV1r+XPdbx09DDLSgRb6opv/RGJBhWdksg9o8/6yiUffmmsk/IZi/TGlCLLVYO/58Dt5IF4sfMptQLM8BqB1DZIOfZ3d7rQgjyptSt/6MPilNsBxNtpmwPTmYAAaJflyvR5aZR31AFZ54qaxcEis8ZpDT+EsqVv9+gNv1Gso8Q5yLbc75nMBrh0RNinXi1PruuzO6zDeYwVQBDt40nrYga1Yj0+spnB83CKWeHSQxvNBhE5yjttc/kQ2gRrBmD7W+HbpdBOPMOA1YCLUyur02/u3asFi5URD+In79vnvLIwtDkamtRalf6ir/OxBDS7Qje0IPi1nfywoV03tnefp3jpcIqYepBVS4BD/uxeA6jtkh9Jjw1u48mT8s98mpPCMJWM3+29v3z6+PTgEZq/KAg3wBBaSLua4tMfyayF0HxsihH58Ppl+YYFWtgbixjxGqBpUCxvFiJTzZ3VCM+ip9mrLjCMHuFWwQrDP5BvO57tbjpAS/gLSAWMjgY0s36x4Mj7/sMvKreETJLnmi1xT9se98q0cnYlNKDMyUlAMnSKXJAWYcEZo7uVpQ0MVPhjal2Ll4AiYPTOnduau23XUEgAS9qCfIxG6L0v7j/I793SnpuVg1uNd+o6Erpgk9YpvYilHy/lv/wOD7V/lvXfHXM+AyyEgjLAwrt0lUM7WLSonPQx+T76a0BleG+4BggsT06nLUPnpfQXfrFm4TbWTR9vTvcDLN9//2Zk7kp4IAO1pO89aZIP+vyc7+veEyqj+7DyDjBJPjoqH/Oc+xYjAlkWUwIeyo4ODv7By9EDZqa4EwBH8MHykoWlp1O305HzAz9wvbgQ/jNAGdO2YxCdxNq/TUvTw3bU0ScATr7I8nsVgpL/e8/3ptcvXw8XiGfR3/YiR7OWhtuZfvc7Nz26xk49+GZHH02+mqsL0HKv/Fe5o+z6Jo0y+mSe7heypm5xKYd2bV7SzS/P2zTBHS2fn2lXz0Y+RQ94vvSqrB75mAVhtOE29sw2t6F565Dy5YH0x5fNoyvxpTOTJXOeqv7M77JsnpfnnONq7cwxwnnpm2+mzSf2eX8wXVi70LQq27aCC1KW0j8HfllKf2cMIv8GL+Dw1CHveMx7yj8/fFv8J//kW9eHFWSMLiFSMfsqjF4QJmOnBiuaMTgGxlym2fo77xnB91p+zwmBmBWqyVDlCZUMAXrPH8IIamu6YynM7GAxpcDmVkvCEQA5fmQplUk6qdCRoxl1hjBAJL8+o6IVcR3DqKdOn5oupDOeWmXZPB4hdmI6fy6MfOFsng+TzwCbDkpRYZhXGeXooJyAn22q6wBTlLqFC+I+rqwAR+k4qduo06ifCP0nck8IHkDKKlgM/+Txo05FCM0h7mTpEfCqkb2rNUyFLkagcwJ/XpNzAFWE9UkgIvTaC303Up7XEWZtqdRfJ0KpA8B7aHM0tODbBuCyMOOpgvrkqZ4WTAkwzlxtReaZlTPTiYzW1a1+rTnzWphxWAyVsyPYFBH4RRM+VaYgtC2XgIcP7k9P159MTzaepHxPI7weTU8ePS6QAFjDoallTmn6VqvKmI5lYbAKdm11bbp87fJ0KSOlK1duVOhdunCl1s+LFy5M7924kXusV7Y/Gz6cgKdOyAJRh/iUHYPXPSN/vg+fH4oliju8NX5z1RhC2DMHo1hSyCGkUt+GS5BGyq7dWaTavq/5xYQWqVJHr+lK7a+ztNoJQ6PyMz5Cu9A1rZTvEUahI3oZobvHsTwkHnSsdWoxgITlP4nOjgr4NMgycB7gYgGB/CjvosSUIqSNQLagygDtREARRRTAEiHVVeiON4AV/6CUiUAJn+H1HW2JH1JGlscTAe5dsRk6MYcop9NqQlPfyyf1O87fexmoDGVPoFocw5Kgr/O7Yc0ADNHSinnPUHaU6+q588kjIFnfCUipwMp9IDdoIwDDlOp+B0f4d+XcxbyzWqUWZFG+dB1t00yz+s0+c1g73jTRqQJ3TN3zkT0YGfGaJUybhe4//8Wn00qA2Xs3Ax4CbvhH1TKTa20cCYdWTV5jp89J2pHWK6gqb+TPIEqat+7c7X0zNRZfkFfVjZ7yfr5JOmqK1nKj5TFgtkjMTEz9Ki1Yex2+Cs/gR6HfTEs9vC9OYQabAf4HlqOyQgwuJuWjl6Hny8hovLi5kbKavUl7pdAGWQU+KadBndMAJc0cWb07Pbr/MGmFr5MeRXZu7fz0OOCGLyFOZDBkhWPBtrBN6CPggCzgs303IBp/P93amH7y9//Qac5zaesPP3y/M1LnLp2PHDqZwUL6dIDDWmTw2uWL6ffp88IY2Vc7YOLK1avTZbF40+ar5/mcKmvkdweoS40XuWkL0TTILz77PHy2O334/ofTBx99MHyH08ZktgGTQbZ2erqxWTcFg2V8OabqRXZ4Nj148mhaD3h2DWuY+Xjw4HHS2B7Ws9RZP8NrZPfVq9en1bNnpkePbK+3Xh63UOhFnreSfy1143f8anf0fXyL74EugAjIM6Ol78zZN0yaLPIr7VSZlHZ4bF/tR2NPdQt3rBq3Cxa5CdHw0fvdimbGCf07/BK+af0ro8egmMvKvd/enz796c+mR8JapY997ZOvTn/40UddVa5/1G0qdekgOJ/Pdp51AYmwbvqDtpUvK+Z6aGnQQGfT8wCi7mFwSQbUah5elre6pALl+8XwDlrKj/FH37h58/r0wfvvT9fCB2KafvzRJ9MHfPxSrs1GiOFLPjVPETAOR05LvzMloaH+J/9ilpRF+vyTWY0juEqDvfDi2LhkGE62RFVJe3MTMwvU6eakS25qFFPu7dcpdGU3F5n+JrPyOyAdeGVWxF9DRkTe5E8YRs3pXW5qBHStt+EB6ypGiCKWvXymrxWEIk5fIN+G3H0RDKD/jkFY8kuZRK4xZG+UihmfHMnZ9JOemb7G4nS/+mG0JRpUT8knh3cFhW/0HxhM6dMfnjx+ksHMg/K5SCHWcagXMXUkslTwee/Y254+sGLdwO2tgW8OOyLSmfzKB8ZBx5QiNFz8zne+fV3FjK4xAD8eQssTgMJ8REO4IYRnSogINbuIAJw11b54nqcGIxVFVyinM6l0Crd4MEoshSpTp1LM5ixPSyeNPLTM2zaUJfWdEg+Dc363hdwhm24nDyFUML2wNPbehqQxKyumz7E363KuJ+0woy2x6iuYkZMArp2maymBhnRADWjlVuiknuqtBoh+9Jig1qZ1T9aac/xwRh9cNdJvBDyH5E8Blen453Ka0rK44fTp49PO5k7qwCp3vIHbdRDKE9NKu0wU5raC7YWp+HAAZuFjtZz3BBcnqPlIdZo3pLevd4dMM6YcvqyL3QaO4merMPq3FeTRYydST1al3eklRZW/pQC01TMRxKGJQcPR46EHMJoOAIRViat7ykQEEobKWt6Ikn4dYEzYPMoIZ2Nb8OexFZtYifX5Spps2/41HmDqlDdrldEhhtM8MBRAnPY4u3q2DH1G2KMolTNitUVAG6VTPCfF4EwbclTnR6V9+W6OmGJH0h4ZgLiX9AiaDkKiSCmGWq9TT1Nh3Tf27WwEnAPQNHVR4Zi6ue43EGAXHnwMoPjURvNFaWme0MH9jPK5PpQ2+7W6jf4zOpbDpz6xF+XDCuR7hVHAKiFF2YUpKhTGameWgrRYvlJA6HUo7Ut6vwrdW/b8Azr9qaPFOj49j2etaCYwyt0tk+/9Ul8efY7yFPpIugYeAOvhKEej9A4kUx/vKRJBwldLWgSVqc4C8NzvjjxJh0WPJRVgGT5OY5WycgDfBpNC1yyl3WphiUJuGZP/sAIMi55uZQqtVssoalY8sfEovYgSVRiCNs/1P1XLAVRKy++BuxcrPwawp4BYTzOIDC8aIN/69KcFWgYuXd3+dK9TsMLFtNI9IuMiC33KS/3HEXq1bo635UcK3baJrp1YHjMVZFaVT/6v/ThlMtDq0fYLD6ZsfJyWMuC62FXFo8+r437KOS0cCu1X0gdfTA8eBmyEH1bOC8MU3o0is9lEdyWLTJA3QESGmApdDr8DiyzU2sU+1JWROQ+lP+TBKHCLETbb11aOn+ogCBh6cP+LLobAZ1xAhAoi9sfmBaFr3t1NXkDZ/YcPy3tk1Gc//0X45fj00Ud/2EV+naGIMiKDrZw+ffp88h+RJwAlU9EFj6GZa8OlKoP3lK/9F18H7OLPuw/uZjC030HmM6HW0vfOrZ6fLlxa64DGAtLXoSd3l1Su/CQsDSMBPz3Mw53kFavu3t60/uBRwzHhOf7g9JQFjxYckWcOAIZ70cmUXSg2rijb26ZXzVKlBZMmcH4wYOfKlSutz176hNmUWpJyWvykLADV/l4AJhAzP+a8FuaiH1OJgN7h7xaJXDpvB+itLJ+czuCP0GMhAGfvDV1AiUe25t3XabeCzN0MGtOfhKnDaabKWT9/9pOfVAcwHHzy8Vem9wPgToTO+sSQSck/eS+kTt16NzJvOYNWgxN9sWXLYW93dSELgR4WQ3XgoywebiMH6HcpiwGuZ6XNoGGmraAo7+DHaxlIWCBqwIFXvvSlL5XGBvQGKxaBsSw/NVBK+y9Hjmtn3VxppI2+ZI06+K6fo3OG76EBQ9FoR1v+alOLyGxlSv6oFyPPiZSlFriUT5gkgwDHHN8MfZEc80GUFjgVEQ5jRm9ELwi35FppFRmv/TpIBuJgjjwzFjUGcM5kildH+mQDTZ3vSV8+U134Rhnc70w3+kWWVv7nBFrxxCiHp5JyvhdIh47SnuuMFKk0YgQ7tpSBJaMDaiazhxl0WOBXHmepTrm9xkWn9ckJWA4dqx3oq2EcfB5eQVsDG+1Q+uhUOeS9+N1//p3rKlYrUyrPDxADMZfXkfo4MBcFD+wRWjNr0WHTkGEiDMOcDQzyG+o0aBX+UEzOQweOTCcCDihzUxHCyrBisboAfvbCpByFKyGUTGnYFxMBNZDngVDBSlUYOcVqaoO0IgM4LEZRWYRTQBTG0/k8S8mY7mxDdNpeozmAOaMAUzFGVECZKV3nyen0qZXp9PKxdMaUZxmgzcgpvymntQg6JmSK08pO0/RLER5XL15O443gz8dtvRgBWitwhBIAJkwCpQCkQftWlu2/zIjWaOVQlHaEvutWOHOebXSYt2MERflrTOcAqBGaUURA4Ij6slgQUWWa5w0M7FRhZbFwBRgDsyxEyApZcYR7QgB/Bbm2W0x7EoAZ+aOSwMAsvZySmdnDOgVE/D10AlYX4N40RW4XpFsU05Vypvd3Md/cmh1wnc5rT9iNTRaEZJD/dCugooOQFI9yqX9lykxgcZE4yfISOq8FcHCbuMCH89Kl6dqNK9PlK9cac2/twoUC/GOhty2wTGdRDkN5hC4pN0UVVooQC2+krPhB3XU8XGVFoJWKncZaFL4pPIkHU8bSP0LJyB3/cGEQtifIZAjp0n3QzWedyF+mfZ5uTfXjjeIB6uxWtb8TpRd6vMGLKYO2EMOwzvkUB1oKv6XT8mNMmpUQ8s2PRZurp00qAG0RuRP6FqgFiHk2tw06OsIN/TS7MtaZ/XkAXgYKrC7PIrznmxNIF39RHPo34Mqi7ZpoAsfEojR92fINwecdwNIK846Scw1N9dEGnk85xHWkUABNgKxgL38GTEDCCIgsZJhyvQxgSJ+KoPMy8G6AQvknt/JHjxLEB0GdHzp5jrEiEQ/qNLYuHQugtL0Vnnfu3u6g9Oa1K+X9Z+FFddEGkCnrsedH8kMJ9FYvRLgnf+kbDPA11k9v377VvmDm5EFAi3R7wbtpDYO9uUIYwai1UQYz4c3llOVSAJJy2hKW/xTl/DZl4R/aRYQp95HTJ8L351sYU8ZHo2z5mel/5IvT1K/PE1ECAB95eSzyp9NuyRvgJ6vJb6CNi9PN925M165cne7dvTfd++JelYNpY+nonucj4/RbfdRReRL9wMon/dMZDHrXIrn/4s//fPrqV78aGlitO6y4whgV+uY9MsA2l7W0hl/398dM2FOyIrIOaKsbjqn3ACWzAeSfFeho+e1vf3e6cfNqgcc//PQn3WIxVJqOBbCSCfr+i71X00NT/FvbVebiBBq8WejIXaXuPvw5w1cXz1/qQHv9ydPpyfp6rbB0A17l5wioU5rb20/bV8VhBIJZphciI4QnsrKWTlOODpgjd/QB7hHkP+DOv5R8NADV9oApDuv3POswQyCWM9q174RGFiadCrAFwExdwrMIgR/bEfIvHFp+7QRp0uue/BETrj949DiDnlu1sAKW+pSFQOjR8FMpr9X22pqRwepu+8bbGU6/k4b6OPQfOlndWAcdOKKuB+EDRwd+KZzitU/lGJtMACsB/iy4aRcuPICSMhhkoJ8dq279+k53grHD0Z2U2xAU+CP18MCzvLuQckjbIhL5KJ/fyjVcuMiYlCt9S5vvpRi7drfLdf0LDrB+wmr/Qwvky+DH3S2fA5BVQaR8p09yG+Bih6bRT0lXv2fxA7ZehNCH0ih0h0V9rJKm1i3Ye5O0tVNdB8msvNz3Z7MrNbykzIcD9Aza6LxDwT7kdZs5x8GDdKIBLilntmw0uHQkTu46OgSOjicHyfhxyjtnygUQMs7BUww6przpcwYPvMkfdXV1rXnT9wPE0n8STj1SPiGK+Dwn6eIqdeAC2EGWmS4yUWFynXuQ/rL4z7/3Z9ddwxKsJqaShBGxmbyGAyYJJD6PQBdGYonArObdy1wBfANEhmHzLl8BCvlQiG0KGTlMeTfQeA5BSoQg8YyQDaAuBUkAtqECUjvSn53axtEVupJIBXSoNlAqNawzqXWuA5O1vpgm8mio8dJK6BAnt3JG0eTTUnmgggJdTn6miio4Ug9BZ1fzHaAcdYoAS7n4evrNOnk2isT+zysrLKE5+fWkrpcvXwqx0xEjDAgoCw/4s+xFYBo9vn2dkW3K1RFGOrB9iXkrGfGzrBpxmYJljmchU+ZXQY3As7pRyEz73fGGkK5Cf1FlUSfx5NVrGeHyn9KRnV1Z6/0woLbuSC8nEFFYZbAQgYVOrGTawhQEAWl4r1MSHPw7XqUCOhDBIJyKuuigpuQt6Cj4TfnfaIcwmfNllIxn+I5g6LZRfr+eXXcOa6nW1pEHSJJnlaRVtGfGNBlrk7y7aOh02iDtcfrUmQ5SCKphqbFX8OHxvDbMdXXBwyx0ymxV+7DMHU9bDaskn8cTUciUO/6scNVpU4c3aZsCypDSgrb63+IpfBbaVjC55HtAhFkAO7zgUU81QG7oo57aAG/K93hAPWt6tYe2Dz+jme2yOjjSTijSPIyKw8OzfAjELtoI/d5qW3kpUNrpaAjYad7kYeGHZ/JS0n9RK40pQ/wSqJBXZkDVmRwMKgHL4Ye7Vx6gHAegHQIy44+2z8EjAN3g1XfAMnn5bDr5kzbFgKb44+3Cfld/mjL0ojST7bR2JQOEDByk83x/J3mmoimHgY37RTyzo6Kgqut3VsH5jisOckS+rCEsEncDLI3Xb1y/mr66HGU0rEqRnn2eKwE6jUMj+6QYXWN5p1DwJd9gwHK7U8dkkUVHTx5sRFaE3qZA+m7+G8XqMdJ5mbfTJGnv42kbGxeMcqYF1DXPvHmxWLqLjHDomAH5CI5eZRQZkScqC+tbHZBJjvHX7cA9dAOQLOwZLhQjX/2ZgqhVIiXYf/Zsunjl4nQttLh7525AyGd5fwBVINTg0YxC3TaUO9d0EPeqCPPJtcjuHQDiX/75X0433785ff75ZwFW99IOg88MDLS3aeguzguvdpvLZwNYPjOw7qB7AEugcj8y0jvApQEqwPSn3/zHAZCXAgQfTT/4wQ/Slr8O3x1K/z02ca85ffJE0tyeBO+nnxoqr/SOrEp5pcfnjbsBolzgw51+b3/uscXr2OpybglijcYf6+uP0ooHShcuCD69z82o8jB9y65eBhZ+42d1JZ+cmxtPK5sdBk9YwyzOvGzewSZPUvZHs7zwJDekbm7BVcJCrTBSuCNl8/747JHPkRQ3lJk/ZB4U7eFX3BrSTuojBNaZyj96OnLPZ3TvSr4zHuCj3YD8EdlgMbJUPOMRsgxfOfVp+rqW2+Ro62DPVHYn3wI9/SmHvlJ/1zz5cm+2qjpn+1vvjwE8+XP//m+nh2kHlvCd8B1XMltYMu6k0WpxNvVd81P+wR50lzSkt5W23Y5OZImEOfjk49WCLHI0n8i88Nrv4SJkv256tnyWgbM1BXiDHDSAOnrEto3D6IDX9aWuhsdz6a+vDXhlE15jtDJTccgZGVLLZmS5xT893rVR/+t3ch3ttE0NaHmIwY9O7wN9Jz3dZ9IbsZnzXuhRVZ5npTFkSjRC5L522En/cc2UOiunhXAwjnrw8/biMBC8nbbC31xIuJ+0PfJMKlt90+fyhx9951tM1zRqS8AjzDHy9SCd4SN6Ptfpt8W/+Jd/3gDp3Qs0wIjFUWBV4U6OH1uJILOa9Ugqbn1Q65v/QuQ0MPRbP52ZEJbOPIRBR2bpAYdClIIIQqZEyHMaKs+63zhhTPrPESlp1uksjZPvLBi+YBCFxkSE1auMJI3m/Z4DywONnJxXZ+nV0lEXCr/zDAZDgKR7mOWKn+ZxO5zwx1ypEAVQuspvydTRsTD+sPZIA3Nx0j4SprWyjJARmmOMHFJGPl1J+9Lly2XWNymPeqNcSNRwWafTsY2urZYWw84oe/V0fl88N127dnW6dO58ARtw/xa4Q6zQGBi0qw5L3GYU5PYzK3lNvWh452KUVJizCuplV1rubpnaMb3xOiIn9daZ0mYWCWzxp4mQe5lOZooeEH0bBRLypF1M0RpB6UAZgUXwvEznL421cYp0fi3KP4LZQh0MW+tqmE2bFmSH8Icz4Dh+REiM4zlDhXRS7W9lG3O9VfTCAmlDwsyInZLpiv0w/Pbu0wrXKpzcbxkJsJR5cyeA4O2rgH2CCw8a4HAWX+6068rJ5Zr3+XRevXp1uhj6rl241O3R+G6ybl6+bI/14XtGWQCdFprhCVZzoLGDjlxn0dNpWRwPBQzUwps8AS/9q5am1G3wd5S6flHJH4Jru4zyCSptaaU73x55WIBmytI00hzYvgrfCgtkRW1IXpqeXE7Hbx8zSlTlPJObykQBznf1AHDw+YsAuNLKM2lv1ksDtJSmZQBOrRIkKAywCOq5wFfqAemlr92lrf/l7fyrwworWHkh/7W7j3JJvwJsJvAdVg9qq/2dKG7P5CF5e1td30aYU3QUDAvQtctXa4FmHXgRgY93G2dWfrKLfEGTyo/Zp1H2+J02QLQc9ngX25BCexClxapmqvrNm53p6qVradsT7R8tZt51KKuKhIRNC80UujSfHSV//vA0RXn79t3cH8DycZQbHhrt5un8J4nZMfhjJNZFdhmQX7i4NlaSp54WEtjLmLx7sL5ZmXT56o3yvoWHrN3HI3cAkNdpGz5um+kzW0+3Z+BIhAr92QK9pBjm3At/UJTaQ99BDytmf333Tq+/nz6Bhyj3/ciOZ48fD14ObwK0jTeZz24egcZKmrS20i/xbqer798tAFq7vFZ+28xg6mHK+KLxfIdvo1P5Bs/6dOIr8ntq35KuaW2f5HffDR3IN3XajNy7efW9WkofPXk8PU67fpE2BQoLPBbetn9fv369abCAAUE2GwDulI0uAAKFLNoMzSziEfWimyik3kLOAcW/2xVH2gHXeC+8DSwCk94RAmx19XwA+rnw9970GO2SrwDzPh89epQ+fmQAyrYB22I6APrOTv0BQrGg7xGL5eFkFCIbmHc2LHQ1o+bdQKJuENAjj9We1d/joiGn/bbxsXZGGxEhDMq4kfH5p8dSgRkXTnU1EsljBYiNvBTwHagknwzGNgJQdX2zKuW/8Gqvhd5kI/Cirg7gtXXDJ7mm/7TeOfNQO4VnxUW1cQE9acZCWp5lfb506eL05T/4cDp9djX1GOkIZM/IAfTQ/S8CEEUfkJZ+D5CJfWuVNEBl8NSup95pT23QEFTKo6DKmNO2spvRkxuPIxuePZlsEarOIhB0t5ykL1/1sl0oV65jAa5HjuRMWp1hmpUBqGQVVEdyUx7azY5hriXHXgMG8DMZKa8B0l6Wf+k9ltnu7hV9TIeMqCN250EvejaDM3V/8XZ6HX4ePD36mRlBANl3WS2+SZ2DEd5G3hsgdpAn7dx/GWxFZtjHHk8T41xtYLrql8FYlYP4f3+HVVhfEW5pRJTY3bVl9dBTNfTpz0kXbRf/q7/8l9et6uIDYkUYFA2gHAcuAjSRIVmNRvQptxDi3RECj0/0CyGS6DiH0FBBFanPWpRfRwBhkDIcJZh7i3l2vjdl+KCJlTgzYWNKolPb0osSfy793BugUoeSD4U+q+DLMRVWQJdnVbjv5ruRAVM6c/YYvQ3/ozMRNkeFMQozUBrdaQhTzDrtoQBKPpx9rzsRGc1gGI07AG9aa7p65fK0u5cRXRSl1WnAB8suQHE2QAaIBHjs61tgk45/7sLqdKWWmtXpaOjDeshmZ1oWmNDplgJOPG8luxAYlMbhjIiEcOnCpACi5YDi/d0AtXQQTKrxPdeRWxT4qwIFi7NMf0ZMhSnHdEAEJ/pEgeMr5vMyVtpzLjgIAbSj4DndzwWsdupoL8/U0ffo2OLtCMUeGlnNbSQ7n4Z/HbpgcGXDL94jvK14r7WCsAEmc19HkjY3ApYOiu/F9ggnwccjpavFs4Irv4SjYN2Qv73TlwMaV8/y5VyZVs8M8G6BwdnQ+cqVtba7qS2+VI2hFsHEUZkFE+A61QHH6ZSTUnibjmcayfTRcPOoUIvQ7VQ+sZ7nWKnHoih8jgfDK0mPEma4YFsDTFkAlLmHvoOnkw4+4iPUKaxUyyBMXSggbTLvuHgfX4++NQZtzjFKN/Aa6fCb5NaiM6A1Yd37aXtpdOo/ZWn75bOjVVw9S7MdKYd0Te0cCo3wXZVGUZN8CcohBwhMh3zm+RmFa9uW8UBAOl6KfKHE8Sf+ePkynwGCHQhkUKAU3s8bUQ76Qf4BlU19HL7/p7/9Gv1F3zwawGrF+Re//e0sBMl6Zw2uXb2WgfNKBSbrsHZ0LLK+kCW6fC5Jx1Ey9DNfcioHxWsHIntrzy2WTze3Wn+PjSTz30iix5yetY8eWghPHJiuXLgYnorSDH+FYyp7+Svb2OBiQNL7H3xYB/sK9yg7ys1WhhGleS4DyAyyyBkASd8xjMSU8tK/G9x4NoXYdk/97Vhilx198KMPPw7PH6sFUJ9jgURDC67sRENGmw4jKylvNZBPV1inXZZPnZjuBlyjB0vzgaW8s/8mdLlTpecoOCsvksP83mxxh5eZwQd9B2/7Mr4zOACbpkEB4AePMjgI8Pra177Wldv3H9yfPv/ss+nunTvdBYWCU8brN2524dB6aPSLzz5t9AULochggzVWW/2X5cVGGjLnY1cZmBYg+w3I8OUo75D/aFe5Qh6Eb39770GBiI0k+ApKi4+kZ66lfO4J82PQOvfbbv0MWH6PKerDnU/hmIQcMsjE88rDP/VcgKU+RB5gTPf6Jy3CuMegmwGi6Wa7SKG3gVSD9YfIBiYnzQ6GP+cDDS8ZPBuIm+2xve/Fc6uVacBfgc6zzSQv2sgAcPS3a+hhttKMRMuS60DYfJZt/OdjllfqQL7guY3tAPn0FXwxZAFjTcqQfn8jtPvwww9T1eic5GHQ6B6ZLEWzHjVEoUXaCW3ILAYebVtC5MM3p+gWFqE1QkKueEQ65JlydQvM0P4Jo0bKZlHh0+2dMZOSg+zmy89FBKDk1mdRDXcQg7cuBE6KQFmBZWgHLNLb3MuUz+nQDspKFwD4LPfFSeqkvnssgmNGi8/j0bQZ7sjdulLtBMjpN53Z0G+Sj7jU3tUeLX/4He9OC6zcC9G3g1e4HYmfKXSZZw32Dfa4IeBRJezCy/xrmwk5lD8+dnvBNfrsdgC3Mrf/98wTyVtZlMF7rU8+F//iL/78uqKTgPmdA9tKHOFHIxIQtnKqtTAZCadBmVehJ9EKYA3WhHWKOZL1nf/Wy05H8dUgeOfA8kUQ9lB+SUsBQ8BaDTJyL4OYTpRH7r0MqBB7zzGKOb7LGBgai4ySTgjPl4efY8uUDwKlvjZhMCMaSt9qVsZR/khlloPqHSGa+hw+boSe6xEgUcedzh6hb4zQ5Yt4OQPUxHvKlxZK3rbhepZRkNEIprWa0qITwZpNPwCYRzN6OpLM7YErDEr9XoCQMKeFNipE2XWEFACzdOL4dCEjOIIb3eRvW0VTwaunT5UxgKcxTbHf2IQ7Abe1WAaQ7b7c7cIUYBxw59Ojvcu0kkOk2bGYNtrZz2hmPYqYJSCKoH5+edBbqPQ2ggYTW1lYi0PuWQh0/ETA+WE+OANMeJ7AEfqpzvh9P80bhUSQKTeFtMDvNu3A14d/DItYrQThCwXEG6OEwIqOPxMCeWYrAsqODoSUkRQh0VFZ3uOf9jrASifQIQs4QufhRwtQBnw2ZAh/KIBf7NWVWl8umGY/t9ZrvX82gwJWmQjf1dVBc1ZtwlIbWazVabH8bklTWUAzNatwLE3SBnvPdyJIXneF584eX8t8j8TuAEA5c75Mp36VPnNokSCKUAxN+Aqht47cwUDS8o4pU20Tts2BJyMQ0MsItUJF2sKUoNeIk1rAkfu5Ud+ZDnzwKX/qDDA7GMs96Y6VjAYXAFH6Q/qFPgz45VaqNeTGmB0YCrMrIFMiwt4j2q6KWlnzx9/qCH+f3kz/yiBEWxqIXL98OeDyYgd8+oCQUlKpjEpGcxD4O0H2n56RFA1SvRjBb5D25Onj6c7tO8N5f/dlFMb2dP3a5el4lDbgMmikH5AXUZKvgDL9OXnyU5WZrIc3k19p84PpR2mTDHoANLU6fXptehZwYQan1tXxZt9t/5LH+NE7rB0c/69cCrCMEmnZO2gYoVF2dl5MN67fnC7euDr9+Mc/qi+iWRAgXL/kv1bqUmxJ3mAG7x09koFyBkftM3Ylk1/lyUyxDjJ2Stn01p9+40/C02em27fvNYbds9BJKZejJC2YmVv5St88j5f55uk/7umzVtVaUMR6ynXqeoDWw4DhbWGZIqccLU9OSm0vA0b9sSHeei2f+LJ5pD7y0x9yT1B0+4CzrNm5yEBzDPIzMEh/0O89/8qgNOUn313/LKDToAK3fBHApk1N3fMR3bYrWQBrfWVDM2UHPsYgc7VT5KbYR98fdXUYQOkH/DIBcAPfjz/+o+mDD96btpPefLrYIOZAZDkZRw/g2QJLA89olLqSpU3QtMAy8vhR3n8SMIy+BVV5T6SR1TOnG4fxTfpr6fOfnNpl1jYz3nr1Yq+zjbvPtgq6G9syedANYkcnkfDPsMa+iW4GFsmM/ejahZTP7AFQ/PNbPy+fmQVisQRGhYvT91vmKBLX5F1jVPpbfszKI5vBaO47tDM5wr3hxU7wwcJYDLqX6/z90A54BCgscGQcYWFl/TX7lJeb93LKl9xT7oClLRa/yPcXw+KH1jVyhC/JWL0VkBuU8V/oHxnTRSi/Vy60bnSY1/hwBJRnyGrc2NzPZS/nWdK8P9rXYIFiItfhCAMxT+aaNudfThZOC6Rh+md4k9/vUb6YNQQFMC9xyUsbsXjSH6mzbVvPXTiX+ysNyO++mVwzx4eOWfS3VMtxOnb5MVnlU/Xyn7KYodJG+UOfhmBKexfH4SM6J/V5urE9PXr8oDLlLQ2SdyylfJvEngfXkI0L4dshBaErM27R43kumbeO6mtRVA0iaJZ+7DPA8p/Vx3IQbpxJMZ9ORKOoXjTyf6eaENtfnvO9Ci3/VfCTWrlepcT879N0bZ7DaEzTgBWFU0CSSu/kubcSyb0KPkgf4osch5mVq/+8rz45wD3fx2hgXGMRwUieU17pwafKqbL8gjBZO7msklcTnn+qc/LziwWQ36gHTYku14LJkXnUBeMM5tNIA9U7gIL3bl4PKHsy7bMa7u+EmRY7khFfk/XXCuuRTpJPgQ+I8q55MEVAnRGgcvO56yrqCENMBPCwtFHGAKhA8+cvBOjMgpALt4CRBR5mvWiYFUeS147Sp7B03sYAQ4d0hoKeGRkGXaYKlEePTLeHGTNIWAyQLO1yDz3F3Syjtn1zMVnx72GdNDIszxh5uT+NPWEx+fgc/50UPD+dRmfx29SgxU7ABauYDqHHtHzJm+ABCvERk7+t6haM2F6+rM8mIOWdWjsD6LXP/vPh12PaylQCQUAYFpwsLEynT51K/jMLZ+iL3pQKZUKpzFfUWqXsN1+uAT5ZuUeMzk6XR+ACyAWZ+WSlJEQBkLTktLSUeoXWA+yFWCmHnqMDqrsA2fVRzE9xSrWHJwxsDoQefhcc5xxBckffc47G07fGO+4Je9W+6VYOwny8T1l7MIMwmc3iaBK0/Pz4Y7LKVrnr72nY1qOAK98DgLjJDPeXcciiTRRerrN50u8Cj3RMdKhwSFnwgpWz9QvOIBHN5fsaqs672ok7jpBTV65cqxLTNjJiwQfM5DM/Rt3HgdOt5K7yzp968u8iMK1atsAEX3jdwOPGtavTyqmxMEXZZIJTxVw0DTpSxLEss/mWemm2Pps80ERfYtEBMPDk8olzqcNWn+lAu7nND2kqGXE8l4HoeiB1DbA8Kt8oW20riwys5HfZxhEp59/++x90gZYQY9wFSLqlAPP2qdBZOYWDaoit1Jk1ve2t3zu0xQHToAP68wt7srkx7UVG/aOPPghPX5g+u/155YZ+hS+BonNnz7ddXkbOUTZojsfdE64JsLagkQhgbb53515BzccffTyJOakf6kv6G5o5hi8uSgwg7EB71Bp9fQbmc7imHqZer1y9VmuVWKRiaP7hRx+mj+9PjwIau3d3ToDOojmAUv7yXT59OqD5TvI/MF26nAHL0onp/hcPp+3oHQHI9Xd936BfWU9FlhowskzOgaXvykE3osejR48jZ9cLjD/55OPp5s2bBUl24OH//nnyPp0B/8W1CwHF6637nDe1AGDmQAffbe/46OmT7tuMJvqIXdFEI1lbPVMdxNpU5vg/OemVgwusrXkvwGQ7wPLzzz+trz+wop5rFy+0b2ysb5ReDMZm1grkAjL0ebzDivUfM5hR7vdu3Kwut30uC6oyS4vFzdQ4XqGfRBfZz6B57JCoRWefeX609ziG/HlbQ8PO82Flc9dUO732OiiOpVW6rK1ApTbwDL5YXT2b/wNykk4jbCQPOlm/rOHAc+RTGL2LTmZ8l8ciRwb/KmvplkPZ+BtKTybBZaMf5ov+w4pfuVnApF7RIbkvTnRar4MqaeA1Bqum4b8MFizo7RoGg0qdJGVq/pGjLJxc6w6F3+3OdjRl4nNqLcHZ6MbVcxfTbkDl0E8W1HQ2LjLKgtujwtGFjZRVT7GFbA/yIOmV55I3CyW+5YffQURwgToYJG1FJgofOAB9Xo2+6b0kWdmY73xGx6AYLa2NMaBF3+RXX82xAckr7mApyxxDBlh+bwYs835SjHiuQtLHS2BoI/86XZ5CUyym1kSOr9yPMjJFVj+unArmhW4B1E4zwBxTfGMvHTbdOhsxpPU50R4G4MiUEAJzGNFphCJwR+6Js2SlHwJKz8i+BUPYpEXVdRpBQrkOvEZnerV5GeX6NZgGYTGE/EZ55UTo2veyq7zS8EIeVmjmmtWYJUzeKwEjII0OdWQ7jzSt/N28eTUd43GErlG58CuHUu9mUebc38l7DRsxyiCdJNSG7P2AJR1y+HIeL1BhMRW7s0GEO1V/MB1sLF4xgjOa6YKp0O95BAU6mla/ktGeXSo4aI+dEAKQTq7Uelo/kbSddiwNUp7BFPInAAICck0n5J03gOjsTHVqJUAHbgABLujQ6dqAkh2WMSs/jY7yDAEgnIpwGGgCkBIogJIRJqHsOR2hbauz5rdRcC2bzgj3lZUzoUMUZEAoRbZyNqDaqD4Cj9BjOWyZ8n7pm7xMF9rRZuRh5DZbtb4zXAX4QVFE3hO2Yz7iKn/i41SWINX5gDCdr/S22i7t05h9EX7OtQvAp/ic+Tx/Ybp4yXS7kCWhe8p5NMD5WAYALCMGAksBT8vHllsXgFz9WeX1CdET+BMOpXSwArTTYTnYC4flfZy7rKARjuqAz8rI/VB+UMZF/Stp9dugc53Sc99304huqveL/SEktDS+GkApt/PJoq0U2qcHOumXWGjGP64NUJmvBdHtzBFquR8Apd2BT5YKu04Ny/N2BatwQ/yQj0W5K0/5P3wAUHVFZvp4hfNMrryrE6GXuuBLgEbQfrEQDZIobG3NKvU0CvzGtesZ2KwMi0RO9RxT4qEYcFx6jbZ3bfRVmYQnI+sOHDyaeh1ImZ91BbDNJYAPQFP1RWIYRyk1+3+k27KGh8inw0cDLC9dzGfAYmiijaeMO9Fm8QDeujS9fP1m+mGUvAHMlcuXksKb6cTpE81HkTqw9QWJ98aUV3mYH/p8cAcsHxrKc9Qlg8ONZ9Onn/28dKfMbwcMPd0ISNveaZr8kPGHvpCqls7q4R5aPn7yZDoR+pLxwLXFSAYk6CN9FkN5AwJzgNZwcBbapa/qN/IApPTtboJx/vx0vgO3sfDF7j78DPW9y0LUZCBtGlyfB/Q21zen28mHP3aIHjKQRXuVKZTmjevXp08+/mpuGaSvTB988OF0LvQmE/jTv//elwooO6DsZ8BkytH1BTbyyKfBDR5UJz73BocWHr19y0o1gqrfuHIj7y5PO3t7Xayjbxgc05XeRa90iFBP+/+nwNK5GDm8/mhYj/TnvVzzzunlE6XdYXzZN/7PD3xxLMpeX2MJM11969YvOgCixQCZ1XNnOnOlTcV4tdGIN830sFICDmTdnbTnrVu3p6tXL0/f/MY3m/7j9Uce7buHzWxEBs8tzspsoMxSmApRAkMP+56jPJjvPpUG6GZBDQmn/a3I4bQHCeMefdgFInnWzniMAs1T+0SHHT9lEZu+tBDaHp1OhT43r9+Ybr7/pemjD748ffyVr0T+XgwoX6l+c7SWkZfDEo5HUi7/KLo+MFw95MHSbOMVM2/7KQt/x82Uce7/3+lf9Uxh1R8TAMWHUhaDaXKBbW/Rymp0meUjKoEZh6E9HQuptxXr0Z022Agt8G8HEG9xCWCLbp4ddBSL0vffkZb8zyA12GjMWKTsAZ3HlwBS+ipy5W1k7UL0RV7gGsQHnMsjA4LZzHuP7rU/6t/kLD4KkdJWMhi6eIDrMQNmARyy1ZUuel3Li6esDPJfDO18X/yL/zLAcpS3IFJQ5uTRAzO8c5bPS6waLG8S4MbfKTFKxft5J2owZQHF8pGKjm2gooh98ktMpfQp/pQpWt6LkrAKyPNJRHpVdu863mh46bZBotBtYTSmozVa7g8KF1S23PnJ4FmwJJl8yAHBEKmW17znNdnMO3cv5Dc/waU20AC/zSsPdsU1EJif4r6ZmkdsnYWZm2RXRsG+7935df2vRlBsghYzv6owJPQH8ElaEkse0ngZxF9guZfypccBk8ItsOBZ8dm6h6ZLYWA7FvDpAriOmJLI+zOS1UJ8NJ3q2pXLUURXOlUutMPxYycCNvkbng7NxfvLqCf1pNSAJaBwTpeCkaTD51C4Bd1Yx0eT5oG2If1zK933ZnWKcmLwf5H3GtuKcguIMKodQfUHuGOWZ6lef2rU7B4wzb8pVYyw0vl1XGUCrk+eOJkyD2XE10Unxit2ZUKD1ZVhSTx79nSDSGuzYalp47ZzvojAByoJAgLbNBhhurGxNT18+EWtWEZdFNKzZ2MRBLCsbG8W3xbEEaR1gE46gy8OdXR/4cL5lG9lOgW0n6EwgczV2VS6fXuPByhFWfKnjRI6uXKiVig7h1CadkGx/dtR4Z6iuISnWQpo1e5AHbeFWgyTJ2trN/wPsMmt1hEt0HUMkMbATv8prNOXUvbyd5pugMT8zrNAGt+5uaBjKceODUfUPsKCl/ue7/cBFAGTWjMDEpXH0f9dD31NbeHHHkZmOVq02XVtjb4j12EVcI2FhRLHnwZNgOSQCaJRDCCJPzjhE4CeNQD1jKnEgk3A8oXdN3bLu4Dly/BiwV/yYEGwjeAVFsvwU60UKYn/53UsrUaNZnXH+QAnnnINsBQKiOU+wPKBXbYAy5Pho+GXpc+PY6Tz+/+rt2lEoUrmwNJWbizsYggj3WIAwlKUgMUM6+vbUfK3Mog8O13LoBV4vXzlUoT96DND+USWps0ByU1B8JMW0G4gAlRqBYP+DgZzKsqLl7vTzz/9tLEDX6lLALe9g7Wh9qec0YKLESXEEiovi4NshcmfkFuIZyySMc3MD837BmusTsDWlcghLiSnz5/pIskOAtPGVy7zdxZWKqDPQOvM8nQm934HQnPmObsxSWclgMKirk8++ST1ezXdCfDhr3n71udph6cp37B+Dv4aU+3vv//h9O1vf7vpiKN5+caN5s2VR/+zgK+zRFXOkSkWbaa/doDbvoJth++x6c6lACr6Yy+yzADHohL3DfCFBepmEgG2pv8tOCwdL12qJVXrD9byH3cLMIIZJ7L37VSA/+TxegGQAc+LAGP1Rjv8ZEpVGw/+/D8eePlI2kB5yBzA8rPbtwYATE70piD02h/473aGaVN9mZsIH3cGI/r31u3bbb+PAsT/SegHONpukk+eOqGPdB1zcAmwtWw5W8LfK+eoqzK+mq0VWO1iGIzJfYQRxjPtb/kTkQZA49IF5HpP+B9t2IWGKYNjDDguTf/oH300/cFHH00fffjh9I/yeSptjOe3okcMtHokbf1UZIJO4buW/8jAwwGRNdpkMGHWpkaa0FI/YoFWb7oBwKTzAWFpvVlcqCxm0OAOoJ3QohFD8qe/yERe3G7wJPnJ8g7cbmw8iew2kDM1PQo0aOl+no9OHe3tev6PzCgt5a0OOYVgZLDrX8rOYERevgt9lMEeIKn9RQEYER3ojciwyADbT+NdU/FkphZoSdAmNFOHuhGlPK/xbc2e1P+oC3lmjcJ8xoRBAYZa/C//1b+4blRefyLgMExXn4kQCSgsYMp9lkfCneWx825JEfEoKasNi2ZLFJY8GWIUBfR+FF0ySxYVVI0z1/uzUVzBqbySNOZCtDz38s3LZEWoE3Bj301V8rvvqVied8o7Nc0/SjFnyvA8n/XrynMUGAujkUP9EJJUc1RIh7r7GcXuCnEsHSsbCyZSHuCk1rRk71od4/NDqCSMUh/LG1enW5/fzggwijKd40BGEE1nVo4e8kLPfI0uzNHc/MooTOOn02OK/HWBTYQBC632GTVX76FUOWujacvhTPWsEDe6szJbvKn0/skq7+Xlpa6CN5KzWtuUj06BGbU5kOo3JuJbwdoqTZ1f5xIWBBjsCu78Ji10SP5wpwNmrVgFRLW/cu/wW8nzXcEPWKpLQVvKm3qkX7ZeQBHQjDycilk4224BqWJuoaPWEsRXAGkjre0A1wFQMhiKIgbyxopa7TR2NjFyN51gWzFTDEIL5WaA5uAF/nvPX7D2jRATwC+LJt8poTcE1t3d2myZxXx88vhxQOkIlPx6lg9na8psjPBSj5QI6Bvxw/iMChIdhRVBeoIFoot/KNCVWpNXo4xPnhxAc0nAfYMAz0epLB0NuEi9XjdmZs60dy124amiNQImudp44EjqYlZBfLZREq/M+mQ+/fGrKYPkd9nef36nzAKlC9HVNkp9BvhMbaSR8x2wZHXWD6RpCilCEoiRDz58VXDE7ULS3k3ba8tc29nhd/xs2gvQFxGgK2ClmXuYgV/0iQwk+BV1MJYByUKeUw6dcgxWhxwaVssMVtU9NEbnTp3noKiFpOIvpq3u3XuQfJ/m/uEq8Cvpo/yXUsI+76DMbUOnXq4rkkznMxq9nmv6M7cQVlYDkgcBWS/236RNlwfd8ljT8fr/n/9L9jwEJA9gebUD9g7O9oWM0Q+S76I2PjI9fro+rW+u19L23s0b9T2zkpxit/3pWBRl4ZzAxal4sjlSV5cBlgzmj6afA6qACVqzSB8/CUQtpd+OAc+I7DAWUhgMAhis6WZXSN3KWOXOd9OABni2tUQX7wELDu8Dbz6BItPEHWBFpgnEjT6oUOWeU4Bq9Ch5kpHrBnmm5G04wf/coJUlRz5kxy/v3Ck/3bz5QfrkvYCeuzMeZXkKAI78oQzN0PzBxx8HiIsAsdpFS/zw1FdeD8MX6H4gaWnPzholD9/n/RlPGww/fWJnozBA8qBAGRNYv80wceNhoQOaWTm3Zguq1M9goXwhtdbTt/F9DvLDmNPz0P8Bq6A+mfzmNEW7+YCn77yaLd6LfG6as99l18gxgwuWf6va733xReieNkp/Zanio1/DTHRLQ8ukPZ63DPrYcJMiU3/+2c+mBwGSgr9/8OUPOoBDT4OWrboZWcMweMLZqdD8iaU6n9mqvpyVue0SQGnxkLpYawGw2ATk7WszbOnHaTcDUTOSN8IzgrkznADo2gCw1vZksT2uuyVn0uAeJtqHAQg6CjskhNTtDHbufP75tH7/4fTyNTDMHanN/o6WpXXasaQILZS3/RAf5ARKC5g9F91oR6OWIeV+8eJt8Mnr9kG+0gaLI92BmZLC9PKlyC3BPDOZ+O6UTuSs6WMlsFXy0YN2AqI9pDErY+61wLMyauOWJ/dECJjL13q9RU4B4/76vjbIfZuzwFSmtFksDyyO6CzouZ362fDkUgaIdBMMkDdzP6mEWDXWRfYy8lj7oqzdm9wz/k86rnGpstZkjrXeHEie/+q//svrDXEToZskUoGgdSFXoM4UVCHnip9gHofMTTf7SrD8HrBJRSzuKeeN23l3oaMhx3xF4CCWEd/LLt0fT6dJvJCTRVBBHRqToOHLSOGVqT03P8KYVvbVkkLp5WxA3JnfktZ9tSN8wBDCLVTqSg9VeabVkKrdM9foEg24z0QdMAPU1jqZ65RoWmfUc84oiBqwilluvPf+9PlntztqtqLMiGhvF6C1EwmXgbxeUmCBfrQjyvjY0UNp4JN1L0BLdW7st1djmzfMW+H3/HlkgfiPGU1YoYc26ayqJiVWLuZojPX81V7pyEwPbB7h+BvFzY9VZ6Zc+HEeC1N1lbzOvL3TspvGoXCFwuioJQL+ZeggwDnBZ6FNQ2KwCOS0uw7AyxqymzQqoNMm8kejTiP4/er1tGT0qawd0KQNdISQtv4sOaXf9k+lxjSvGJjbKVvA3v7OtLmR7wEL0kM+FhX+mhSh4PmCwZoyo/ABzBO23Qyo1n6EB2uD+HZ2UaKAk1HBsO3A5L8dcGmREMG2FWC9bso857ON5LnHchn+iJB7+OjxtLcVcJnvYpDWMpqebtA0hKyYeqzMAfL55N9qu1HKzfRfP1NOFq/l2YpzAeHdU16WS6vF+eSxVANQFr4cs6hlloc0tCkrJP5ayLPh+I7/hsrxBX+wrvua3znUehxjgIaXbdHKp84TLLUjBaDL/fT13GOxx1u/6/PaNO2mrXJ9tHHy1e/a9mnL9CVKCx+5R6YcSn0ARH352NLhaSftqo65GRC6FZoOq5zjdfj93bZlBF++KrO+i38GD3FVOJRPFralfhda586duwGW23nmQKd1+HBSWqFQ3p9Pdf8OWA5QMdKnjOT6ymApn2Zf5Lm5vZFBxub0dJ2Cs8XjmJ4d5eKY05JKpt9ZppyltYsB0mLjik4AWJIXnl88tBSFle5Mnry2GvpRrr6dzgekXbu6Nm2EJwE31rUUNu+FtsmfzxXfSXFmT2SwEowRRZXBlBmOgEgB3Rfkb/entM/lixcmWyOePne6BbS/uOuUy7DYv+ie3GZQgL+uuE276WfzqWsDTO1H8TQecQ5ACKAEFgAj092sJPjDvu1kMjoB/E4U0nfGzMaYwhaw/GkGcF1IhCdn5WFFM+1uV5lzSfebX//adO/unemzz34eebNdVwflMiB9/OhJ5OWh6WZAx80/+FJk1IXp9q1fTr+5/2C6eP5yw5j95Gc/K82tdrdTT8vUcoyBlYUc4h6uB0A+ebQecr+qfBRmjlvPkyePOvu2v/O8IMRWhcDbb7/4bVeqkyOst+SotnIWpOQsZ+Td/k7LsI7ZvhK0WFDnnHUPmAHLOaBsb8497+s38994GH+hlUEiej15tFHeIu/wbdOyKDV8R1cwvDiOHBp+ufoQt6BPP7tVmb+2dmG6eu3qdCSgkAwiF7qoM7RCFwDWO5XVSXB56UTlkXICju3n6auHT6Rd0j9Onz8dvn5TYMjqV37DT9EFyslAxXBlVfiHLI/hn93wwNxSqn3kBVQK5m66/EzqxOWL7mIA+fzzWwGVv54+v3VrunP7durxeHqVMjGkDKAEWDFwkYWoOHStskp7THVnEJz8tPehxchc+hLNIgPQUlvtvRhuJhbn4jOiSRukesFZwS9WUkfuaV2H8r9rQ7RJOpUvaVsDYD6WfgM3Wlc6nnUAgb76VStoy5Z+0zJbPMwVT/5A5ix9+WjffFY2RvYtHREOSTemU4fbjJ2oLDgWFaV1JDhymG22PuRYBkoGqr0cDFG8pJw5Dy7ke4DmboFzTkyVU/9b/K//1V9c50hbkad02DOgg2XAEZnx7nDbM4jbZ/t8EjfdnbwIbgcfNJkPYT/m82uWzeMInBf7LCul31IZ6VJYgyE7ZZoCs4i41/wWVCzlm/1+d3ofc2dUixk8apphTkDm2ZYs/43npZPfFF++e66gIO+CuBX9eS5FzyefCbYeXTh5hxEcQiSho0fVkflXY374hx9Nd+7eq1ChbDCzTtRCpXE0AGA8r6c8gVLlSopDgVHcYXwLNQa4BuLTKdKwrG17hJ9OENC5u8nUT7GMvVQJRLTPqzl1eLUZ7eEQ/FyMQ4BTfKvhdpAzZQNeOXpbaGKqwhQ0q5nVtaad13ICMSvLp7v4hp+SaYNO3SjT8yiMLda+jWkn39vW8tf+oZspJy4RVuaFMzpwGdbqUT600bGfP98p33UQkIJ5rsD9xe/CQLQBSzNtp6PlezrVzn6AS2jYXTGkm7LrDPYUPhbBZ0GMg7AHLurzmJOPGDqNvc2PdCRaAZ505dMReNIT0uiIQVjqU17yDBLmsbnF0+pYykkbAb/dfzxlbFvjG+/lnNcbffnADsA/wlqxAJ9IuVgvL9jmcNWq9ItjlWQUNx9BW76xbHbHobx7NAKgUQZSflue6sPvoiEkH4JDfgVz+Xx35Lo6Dn4cdcoDtU61jLk/FMZMKIXO+Eyd0V8zabd39SMVc4w2ifBLu2pL7UTxDbkwhc7Dr0nCLD185mzS4HW05NPEukng72zt9F1TUqwx3CvsprG/L4SW/jKUmeP48SNtU5nY3/nubPEOgM/f9srFSwUIDuVgZVC+TmHPvo97uel+frbNIl/sQvYm5X+6Qbk9LbiipIA9ZRlhlwZt80Y/h2IY3111125Fx8LDFu8YVOIR945kALKwsBjFFbCSsm7sBBDjiZS3inY/SvZtgEj4ixvKs81xf/nE6cjZlD/y0sDSoFN5Kz6i6MZsj0USI2SORVKUhylOAdLRkDuEvtzBcw5REwBBK9jxTirR6/jBd/tZW2DyaONR28rOLl/5+MOU58j02wDAyvM+tx1QeH96+ni9StnA0haJaNctYQPcbMNYYJcTaFD3Xb6+eb6zJXgg1xoDN58sVKbrv/+D70+3AizxlIO/KBldzJT249N59PDxSWB5WxNuPFsvjzvoi8ruNNm8rPoCXkcbh3LYKaj9JjKCgeFp+HTz2ZM+bw/rtnN0iTZiPNjb2Us+T2u1BF8M3t+1f9J51/dck25kIFnBF9g9T/p9evVsfeUd7Xfem/F408lHU0062qRbH+a+qBfqwxp1IDyhzCyWBfw1WqQfkkl5tryZP2F20LjtlTobPK+unqlF0GIzMz7cjgwsbJXJJWB+1CUmhaGjWqfZMQc0TsgECN/c4gI1ABfXJbGdRXCw2FP+c0AqHSmxjPO11SbuA6DDnS06L7x8Nrxsel19nwCsXKzCXzVglVahL3muCB0cSnvQczF6CRUVWZ/nxqOvm24nL71Dd3TtRh5qFImXmlo6SSN51sIdPctyze92yMWkeSC8FRbqOoboC/VlZa4HpgyTPp3ourwYvcjHAdDUnHEtfdE3v/NlP3iIYWfs8c6Y5fkhT/iYe24M5HOmbAM7kPt9Iu0YXZ175fWUEz3v38tA6+rl8KgQe+QGQ036e9rZLmX4Sh4NFRk51dnstIHP4epoCjw6PXJR/7AuArZb/FcBlr/vTKxCAeA+WsD5dd8Ri9KxqhP4QUPC7NiRpRAwAOAAUzaGkjjaAZVSCJAL2JT8KHhGEAEYfkvXNQKjeeT0uZf0VahiOg+2hC1nyuLFnGMFZyqd5/sbIEvZEAZbjrwAy5QngKGtBNLkWlOkROTvNALREGI55q4K1FciHU+7AGHo0HBIjlwz8+TnYfVPx1WMjz/+yvQwwlodgDCMK/yQdLBjO7Sy5j7h0UaLMvA8pSxAqt1dNKQ6AS1E5rAeHYhwjfDd2ImwNjU9VnzJm9Ic5Bn0AUxroU2Z5vtQ22FgvqioZv4IVk7CJXJKZ3UaYXD69NkCluWAmVUjzXReK2n5Sxn1cuq+IJh7RqKmNbafmp6IMkjZO+JP2h1NJ1Od0jQc4XqMpY0FJUw8t0YthNfmDv+CcT/fCS+8EXtxZh0PoBxNlfqwnoROB5MGPzvVZUFjHTUlaMGRdAkJjvOe7WguD7JmAC9z0754m8srx6bTASCmqQEzCdafC1ADegiXlI97hJtNI4DuZMBey4RmfLHSQNpze3dz2lgP2Nh8WnpsbG9O6082Ovp/YWsxfE4wENz57qQI+Sl3aooFIN+X0p7KMSIDLHdHEz6a51bXpsuX12pJ0iZWFbI4WZ1uGotLgqDgtsFkpe3e6sBm0mAJ5Kt58HjaOAIDHUpLfB4OI6Qwml8URfsd4Zc6A6ihZPuHdqqcSP3x9hxMWhTgs4IwPNkX8ow+2X7Yn/rkfq0Hi4sLVQjApfTElWQRZmXUJwGVzZ1h9UEv084sHSMe5QjSu9MA3EMh4gPg1lG3iOThPYCGgvW8/si398K5AMu0YcsUOrROz0OLCr6UX6fJof7kmQcPpE6v0sHmwPExq8mT4RKCHNrJ51zOOebbOTosYqpWyjGPjMEKbLCAHwFpZUGbV6+sON9PfVlqnldYA33LJ5NHaPMkeT5a55u2FVCbvhKhzq/X4B29lLeL56Jc+QO+jaAiY7qAI337xo2rlRePHz6afvSjH0y/vH0r5T/dLWztIY6ftS3QqO2Eu0IZPpt4xpRgLfShEz/WO7+5U4veJx/90fS1r389NHmSdH/cNhMPkY8rcL+Z74TwwsKrtiVgufHkaYDpeuQeK1YGDgF/8xi8VdpR2OvrI/A4ud6WSf78LYGcv/qr/8/04Nf327f51m4/s3o+/A5cUdZ5j5ykKPmBottv7t7tSmaLgaRbxUufpeLACutXd4VRzpRRG5B7Fp0+Tj2Hz+6LAC/+oqsFkxYh8T8lU5WTTHoaWXsscl85K4tyAEhOXDH6kd+LGYxuJ+1H+Yl/wvMpexc5Bdh5rvVvCrNjlsa8rXwXgorAJ7vQDe9jRYYIi1lsFMEFrLMHFpolXUYX6T99stk6LaVfsMKpM5kCmDOr2Au/FtnQQVms1NdGjlqtU4J3/TzvuzYH+wrhHVZigxEDFzQx08X/Hwiay0Qy8tdpH7TA6zdYnJMvXjCwmPvxluZpI2XU/5+Gt2wXjC7djjrgRzvaRU8XrA99+gSrjhmdUDTXB+W0TGdaQnO/u+OOe4ib7651oBbaZow1wHXeob+VeyODXnVIwXI10LFT+nmVnop+AL4WF5JWRQc54D6KeXrQBs9baKierg1ISW8nvVn7A9T69BicDZlFudWQJ/HS+WWNcgYG7buhk/qb5alh6uX+9JyOzDXGoHu/uT+tXVrrgHPOZwaRLKgMQN5DO6Bce5p9KN47drg6WhuQfWbkRNIZxovk+Zd/OVaFzxPFUJ1OTuVZaRAwNwYRNEieayesCiJuxv+AZvpUHs09L5Viqby0Umlz/V61cKNULxUioBBpvKgQTR+aJtulO/KbXccCeQ7DKWsVQOjfe0nDPL97Yz57EL9ZKa2pQ/4PEeJtW2krX96djxDmh8Uz7r1N2YWvqEXsBTA98pWDAnalV14bFokIvdzgv7X+YGN6sfg6RD5c5hMuAiONqcK86t2kK9D7W/VIITV6aRbGL3WSbpkvDUUJueBvitLp3s75swpc6AHB0TWohveJf9MzCkgBCK+9iQJKlZImWowM5FFcaeSU/P0hzoE3AW0ZiS8FkMqasj8qnxPHK7QoaKt2pX1kkQCxnaVV0na+CTBbAoyOdaqzMdu05+yveSRjip4g238hzMXgPe2FxmhPYOiQ3mHyf7Uv8CtH5HS2Ppc7uc5Z3r69r21JkfqMFeq51+lzHXY7bWCf2dQ1lakACe33ouS5APD9USejatZKU80VqLlWgZlOezT0ofAJM76TRqGHIiiUDQ0IpEHcDK5EQzgk//6sW0j0cp47NL2NoqqAwlMd5c5WyYdHdlJuwJ+QfBmw6Rql/CwAw3S4upjGoTC7ajh0OHaI68Lx0nwZSIti6QKJCOxTp07lc7XTkcJ2NF7n6bE3P2Hb+K1Jx+I0abeflfFyhsP19bBS64tf6icbHrJi07MGOv7075fa7+VepxSN9nMxyYz2LI2SYgFqhNLCYtrQM7NrBgjcEljZnkWJz5URy5nCmFZRJvHb3vXX5GlQKTh+LaX5TcDXSpxP7hJbASqPHz8ICHiUzyd9Rn0frW9OVy5dqqvEsSg1gwVpHdDvmK5Sb/nIdADLjMJbi8G3ddDPM0+ebr/buQXh9AkzKlZK+o2mY0CCB4BWrydd7Zhy+M4nDSBkYfW8A0jc2tubtjYBN/1kxIqUvjIDQcr1Mgw99q0fQBp/Vq64pqiv0Wr0ASrq5PHwRfK6cvVKwcqj+w+nH//4h9PPfvazyLEB1LTag9/+tnKPK4H+3HIlPW376uUIE0Um8jMzve4Qzgng+PqffqNy4Uc//GFD/BAueS11eFa+6YxIFBHdAkibGkeHDoDTBuWbnENuA1j5jBy1CltZHAAtMPLezZudMv5f/82/me7fu8fNK/e2895QdMoNVJJBWs92qtr1t/fvBhTZxm61ljAuDfq7hZZvzGaQg5WhZqDotJQtibOcKQ9ZxLpjo4W1yxfH4M4gL+2znUHPb38rvuXe4Ic8b+Dx+8CyoAtf4aP8NvOBS55mEGHBjedYqtDACnW+2BqgtMh7PWZ9pL+wao6mo6G1dmkuZNyj6ldykvHh3LkzlXWlTdLT1yIFBuAJ3bnBibGMp7kjeJYMQT98dyJA1wyD3X3muxopk/aYg8wByMbp6PeAE2mQ2VRP76lD6E3/dUZnRp/c7BaOZAP+rQ5Ife4/eFiZCMCbhpcG6yVas6Bqa1PhBmnuiRepjc3+oN2zlO/FPh0S3W4WVPGUR3/PVzyNmBZt7WbACkDiper83LOI8JjIMnnxQPotDJEmaiNI/5UykOU590QcCX+LZMPAYaU2ec+17U2n0JN/3pG/0zv7e4P38V/eCH00ioH7eKY+oKViG7l1ZKwSfYc1mpVQmi1D5E2LBmCHL+AQR3FT8gB2F/K8vnT//oMaLTrAT5q76JmczHCQX8pKJ3FTqCTJM2PFuwQLJPI92Ob5MDbah53P+eJffO+fXm/Bk6nFEfXhA0IiCBSyhdHoKeDY6xvT+415WPxmQDQn5dNp8rK8zpxC7WxXyHX0SKnmXZXWKgT6mwjinRQGEZGyR14fMaFGOioqYKd8MaLP+Vnh6c+0SYjmjVZay49f+Z1OxDQ2u6IBtGHf78OpTu6wIMjrna9YFJWpN7Ro++b5mqvzrPdN8ZXRFgMuIpxzIwr8zLQbYJB/LY9phWMnT+T9NGSYRwFcf5kEk1x/d5qJQEudLc4o/ZIc+prGHH4hY8RyKAwOfArqLgSJeHZGmCrdzhYG8Z5FNGP5v3qG9s/HaKxbLS6NHQIoQrRAarEU82jN7QXSVtbkijZr5824tekvmwoO2Ai44hvL7/ak3YMipJ1r5whZyjJCyib7Yc65gmPxgBOkMyx3Q4HaG/hQpGI7h6rkj7A/mo6M7vwetQOQapcSPMYiIF3tVIt7/jX+YvjElloNdbT7KgDgSR3v60CN5m/zbgQZn7vlKHT0pk8OhbfV32/+aqZKbQ+pbewNS+FjIYtjxCHjm1cf5PzGy6VN2uLo8eUCBaEe0P9QlJJVv0Z47FWsroQM3qdwlcNqUtYdFpzt7afTfgDm+uaT6bFt6x4/aqfuykkgEG/mBMZDrq4m53JB8R3pdJUwLWmD0wDm6nTu4rlp5eSpAv3Tp89Np06fnER2ABxq9U0awFn5Jm0FKHeBUM4qnkMjfARrpTYzmAJGa2ENxQpmjJxxbQZXDeacv65Izj19uqAyJ4Vfi17o1c6S94E9+ZAPrM2eI1drPSIQk4DYbcPajJf1m+TQ/jOslJ02Z7GO/BJM22Id8Q7v339cCye/TnzkZDVZC7AkbAvIwmcNT5Q6ctnQsRt6yF/y6wLGyrnkmQsVoknHlPT6o43p2eZmbtuzeoSj4p98MCDYAhmAcAj756l30pgVArCcAtIobqGV+Niy/KMvP+Enpoi3t1JfO2ntpq0y0Fk1zbqQvjt4E826MjzpSUfYEeANjyt3B5TpwlbtGhSuXVgd08eXLyPu9KMf/GD6q7/66+nXv743nT2bAcja2QKK3wYwAOjaquBIS+G5pAOMGLg8s2ApssimAqa5WZc++eSPpq9+/NX6QP7N3/zbWpekkS47PQ/B9CMAS3ujw3yAYlBO8gNG6S7liUYRCW+SGQZSyiPyA1nE0nn+/Onpgy//wbSx/mz6u7/7m4AOYE6fellaHs0AeH1js2VX3ldBt1szn2/lk06BZU4A7NzqmeiH19xPe1Qeh4bt12G6ipd84gv96MbN96erN95vGsfz+1JDZK11scxPf/KTpLnbRUP65Oeff146OMgIdWJNc2ir46kn/mApxr/KxmfNjM/KygBH5CKe9/4omj/6b/QD16uL0VO6SY8FlEuBkFjCBCq/Ha0MBvAyY8DR6BDtqu/q/8Pi+aaLX+7d+215mrtBHq8uBGqGlW9h+uyzX7Se+BCwRlf8Alg62lf6LQf65bcBJRDqHYC3g/6cwLr39H2g3kDTc4C2POwj/iBykFWNDgAMMTfeITfVG+B99OTJyDM8huZX6/JyMjR93a1N6evOuqCHrhi5ZZciRKu7Q2QX4Pok+oIhwFqTul+kPViP0UObKb8S+BSj2KFdzdaNVeRP6y9u8L0024luMzho+4l+g97h+RS02CrpAcUt14H0VbNJ6a8qAmdI1zN+y8+hr3imsyfRm439DASnoYbbEeORHe/GrF4ebF5onoqFNqFJnlPe9afr01JowPigThauytMPC2fNfO7vPm8btSw5xRpffDMGWnNjmU0Pnm1vDqtr9OviX37vu9ebeSitAkXN0YBeco7EwlQUaAQAy11HmN5poqOxgBeLXd68ibBDu9TZtb3dEDiNxPKAPkmxnyM/gjDvpiMcYRlAADcRMf+1LE1slMdBUf3+oUN1iinvYF4tNurj/fGOdA5EYPd6f7NayifPzK6xu7KUapzpzWj4PFiaDP8VZdP4lG/AHgWZvyriCsE0auiwlM5ltRvn307P5fvhAEDpjNHjULrNR75RZnWMr/SS9yglxsYQc3O9R+a2kyFQovTCEEzTTUmD5/n6k+o4s1MH7ArMdEZ+oMIYYUxhpTCbd9UBE/mxMze1p67dtUfHx5A5KLZQo8ATCAAM7YM77rFehorpnEBaY2Wls9vB48TSSgT8UFTAztrqWoHPyZMW/SxXMHFUZ4F7+zaMHL5pHgEMBbYGHikba4fOMniSQA0/an90yzEUlGuaDo3eTFYi128sI8o3C6ZsTalECaWju15rYUaSdh2hhIEjo0w+j9w80NDOMJR3+mTSTkeO8KEk0RGAPHQkgCr8dSzPc6TA10ozVupGSZSZciiTvoK2eOkVqDnKOU60zEhRRjnawXs/V9s8/EyHdQ5tpP36bUbT+UuqzUdb9n0KKL8Ph1e7cjEKegSAXwk4OVGamxrjF2fBkNAxFxsiaVg5tYspRaAVAFMf6RkoHDm8VIEK/JUv9YXQV+SHESJp8K3yE3LYsDSo1QuwNiDTfuGZglvxV58PgJfvqXHb0CKsCkTtn0Nb4Qc0GKAyA7gMSvjsuT4sly9m06zr+Rx+fKaV0dZ7LFgrJ09G+JviZC3ZycDjaelsRyggHk/XzzAya7STfkJpK9SRCtn1pGshg7awghttDYYt+ir4TFnGIM/gDD/otwEV6aN+76ec6MrXERgaWx3iiwP1NTXwOGp6N/2A/5SoDmQr/znT/G8zymHl4350NAO9FCJpjKn2I+Rt5WLKnLbX5+RTq1rK+/NPfz794Af/fvrJj01Xb0wnRSg4faqLAK2adrRPnjndMtdwMGtPlnxTbUuscK8zkAutGgLp8pXpwqW16eGTB9PtW7fDqQF19cHmohM+DCAWK5LidgCcolGQX3hbbF59icXJgNcA2kzPSmSExGy5a3CJdiJbqMu9+7+ZfvTDH9QyPQdWLFwLScOzaL+ITmnDjz78KHQ4N93+1e2QMzycfC+mzNrNVDSsYqDasiaNykgFNVsTeq/UqiP6hEF05NaJE31Wmy/Z2CFl/8IUboDOl957b/rjr1lYZHDzRcvqUB40FLpP3wco5K1O2sWA2UCp/Ja6NNpG6k0vDnk39EBS6u/5Ma7P2t9n3gW0u8Aln6JqHAzdWaoNkLmnUKvVd+H38nb4pBuX5F3WSkHS+VcCzIwg+h7LYXk7OgLwFP5H+qdPn6l7AGNAi+eQ1qwev3860IAV0BoC/cxV/aJ0ye+dzd3OFOlbfhu8PNl4Gvm0Nl24sNY8GTukw12EjrF4tBZUWacu2kY8YG4FBDdXG3Lu8LGl6VjaFh+KOkCn+kff2GvczM+r/bepS9o0ulJeygBYpuptKwDTtXl7+K4s7qlXZdSsbvjIPUHpt3ftRHUksnM5Z2RDGNv9vp936LHDjDZ0f9I1kNGm0h3RdYDO5CnvfM7Bu10E1aGEjDzoQDf6q0aq5O2yT4f36Gj5kVF0Hze1Dn6SXo2KfSc8kx5g0GNP9blVGZawiNiz1WPqG9rZHGL/+faw/Ob64p//s+9c13E1bwtRoPCOPYJE97uDzBtL698OprCDRvfszHcLbGyh+OKV1d4EvpTepgBhnBSIFdQG+IhXYJbrvlvhbZpwHmtNHCXHfC4/9K6lEFUoKmFz+DfqiJi7gsQZwksOkJlf7zNV8JQNsJA00qDJLSeBm4xmz2b4kjQwCWIp41AgGtdik/qLzpxS9WUKz2rLYwE401ujbCvG0shvF6bNABYWBbsUbG+FFlEUHILHziojjAaG02j+dXQXZqF4a+pWVvxF8IVmKZEb+TdiqdnKqY7VO3t5d5iqWUlKT0yWs9aQd1yWy+1cFJA0+cuFTqR6pMR4T/rj8XbYtKGFN4DLkwhJIxD3jwQ8UQAjjt3j6cmzKNWNZ7Wo6KAvbN3ZP20MgAQ0pHynz52PQLD45Nx0evXUtHbuwnT1+tUouqvTpUvnp7VLY0EKoW86lDAhxO4/ejBZBW4PaW2p/sCdzqU8pjQKbGa56qBAlY5Xus7ouUBg5syVdiQgQz21w8bTR7VmGvXygzU61VV1Srt7OPCcxTBAE76yahHAVRb9hgCyqu/4cjp3ylVfXVa9PFcfteTVfpKzR9s6JZ6BANM5LfvsVM9DES4UAMDm2qhzhPvr9Ket8Naz3YwOA5hSXr626vsiAItAe53RuXruCcuUfvk67VlrXJ6RdkHlmeXp/MUL0/WrVxvr1KrAa1cvT1eu3+g0MWCpvZZWTk7HT4zpc2WgOOoXydKXa0IcAYYstG2L5DGCvY/vIU/qTSaw4I++X9pX+GgzPEtpkhMB+Fs701tCK4Qk1nK790wr8aGldL1rkQy+6OK03M+/0ofzvMMzW2lP+23v7GQUnTZHC5YQq0iV5f7d+9P6RsBn+HgzI238YsZC+ZKrIiTdKOjkK5+3uX8A/+UZ5Xy6sVW+8TwaAA+ki9/Ko97Dijm+u66MaPnkoan5gLSAmsumU6O0citgl39y+lcANgrwewSqDYDevB3tayGkqawwZOgTnuGL7D465LN+weHTJNdrtixcu2zQsJaufqDB1v/1//Q/TZ/97KfdFUYol+WAN37DxpZoQ4YAfBbwDf7FQwc7BWoQLW3Wzy/SRwEqg1b9XZ94SebnHZ1jeeVEF6BRWhZ/dFCb9gbcAGR8hM/JXuCNLNVBuklF+gXLIWCDvqZpAQfgTyvLA5i5feezWoIMBCnfDgRCB7xi+vJFnhcW6f/23/634fWL0/f/7gepn8H4264Yv3rlamT1s9JQ2FVynl9ko5iQHflYWRkzMepngIa/tYV8HPSL8mwGyCnHd//sz6b3bl6b/vp/+Te9r/7qoOzlff0VXfN9bkyhJ8k+tLY7CgZEH7M/8/4/BzLuzbLuMa5HPqRM80N5TCkL3cY9RT5kLNoPlzFSM9J6Ri9tgCd9f5qBAjePlcgBgemV097wgBL90AUy+RRKyg5H58+fK4DmDtXi5aiRapYe/vV7gK5ZXyifDlntncqMyLrOOiR9ysYsmzT1M4HnP/zDD+sCATDP+x6AaZHThZQBUEWYA2lIO1VtbDyqzmW0uHHzxnTj8o1OkR9aHFO5m+lvwViTHb/qgxyet10p/1tbOKOHPBgI6sNrq93IEe3Z2TJ1DP0cBoJ4t5KL3MogcGsrciODoy0zbhnIkicrSYelX5+nH8l62EqYvTRBy9JIFaoSHSHP5hFMUGxTauXMv7JA+vQct7iG548v0U8B0JEN+MlAQPkYXcgO9SrugnuSClmOb2m8OWaSnP+ku9+FuECkPe/T/2pkzKByP22b9Ld3tqJvyK69pqlki9/7s28PH0tzlLO5+VHkcQKVBKuGEMoCWJS5w+psBWTi7If/Usk6b6p4kkhxavHp4X6ti1A1wJOfKazPjnZyDUglUFx7rqD5YrRelD5SeXcoYbg2XyIM88z8ePccIs3fw8BFavnPi5EY9WvM3cCP2TMAYD4oeBJFGXNSgA4WBfXj5A9McrJncezCmrzHYnk4I1qNWBBZ0y8FG4mVxhimePTBAGGqfKlPWnIHM4Y6SH7JUwxJB5zPRM6f8mA6hKm8ORDuCu7k7x1Ko1O0LS+G6Ou1KJQh1Smf9cvonbkCGs92QVPpFWqERBiJRVLb88PRCWz/xaJhlCOAL6YdHJM6hn+afmklrTGAEFvSlHaVdNrW40e7cGs8Z9BBYLP49T38IGh+nn+bclCeBCdOaidJGqbGAN/xO4Iq1/juCouCR+VrStxEbKlDsCYNAvVlp6ID9pNF42WmvkZcRnB2zhVfsFPcs/J2P/Q8y93AdbwBMDRERMo9wKAp9byXNsZLVp6bbhZSae66ob7aaviYKR+fplG3uXJxLf/aFqPzjml+7dM0cg5rpcHcXkBABFK+s/IQZG9eeFZdIvxZNMNr0vVerdABpo1wkGtAhMGc/A+F3nz0+NnUtzR81R2jWALyDNAkiPtJfpv5bnHTyQgjgyht1+nHCCzWwCrQt8P1wSnugvJXiWhftZJ/PtUb77QN06ZzX0sHZarN1GFrP6PhtIVFKKVD2kw99TN8xdfSMach5QSkNURW3pOPcvo0/ek5/pxpzF4zwj+V+uiT+jhLTrIOX1DWAxACOwcXAcvDyW9h2tgc03TicQI95BduI2jzetuDHDTQoJxGud9M9mMHkoF80+AsxNpPmJcHD6yuttPHdq7ZeSuyxAAkgKkLrlI+YIN7wrDehVmSLtlYugEgyevpZgYb4TMrfYVLC9c2b4PEH3z/+9Pf/fsfdPp6Z8s04quAprXpfMpiCmtjO9f4BVOm6bes+54xrctaIYaleuNxIJg1VPupX2lMPaUrWzRmlkJoHpsxAKCjL6cukUHkJ6v/aP+dtoHwS6l4+YQ8MOOh3I2PmvRxy9vw8HqABf9BPLDxdH2695sH0+uFt63naFNpZlCfvqEffvxHH03/9Dvf7VT///I3/2a6cu1SwAL/VkDrcKNYSD8JDv50aq/yVDg4bWqQ5xny2LxN3Q68k5Old/vZZhdVWVzy3e9+u0DsXwOWSRMQ0c+4O7Qe+e5T3Vz3HX93UB2elj5gBdw37nDaNo+2nfUcvOn3/JDGgbRR2LVpO/AcN43X+fRCed907tIIxp8Ue13bed+hbRwCkz8KcGO1/v3FQ8CUwSwdAPhbzPnjH/+40QMePX5Uw8VIadBwXsj+n/fHx/gsoNTe/2lF2m7ooD+FEB2cq4vvX/nqV8Nvp2fhqJ4We0iPfCKXPMdPtvo6ckFfVL+F5IOWtQS2DV4UnPoUTF1ILLxwJQNtMTH5HJL5j7v5QQYWJ4dlVl8Qs9LAC01Kl9QupO/3d0eyl68T3inNoi/FWz61Ombt0K+6pwtS522QQaKPpMWgRXqm61dWq5MV/h4ojZOdV2Q7l4f9nmvD8pxnFqPDylPJI31a82pj7Tdvh9eRqXWB6i9hr1KmAMmGY5JI8pYOvmwdA06Z7YrfenO0qf5SXCcTz/yz7379+gink0LlJrP3nGjOmsDTSB6gCKuwUwlmUsqCEKbMPdDn0rE5wTeK/yBBnksBck9sSmWbFa13FQqBjFzzqyNOGPfAAdMDIUheOJaC6hhGOU1gdkD09lZW7sU0BB8bqeerj9apRzqmP6/WpJz2KfMRxMmMclIWo2nEQWSEy0MphzsjJUwPGL4pg7ouCQCNQtEGlDF/mig7FtlXqTfa5PWFCiY0Yn0kWDN6j7J486aORbk+GMO0uLzBUfTvO7mPJsonrtdYUBCQwlxvNE+Sp22S2cgOp+ctAa9Lj/zf4KtRFhVC6pTySFjLaye5NL+chw+eKNPXtzR/wJT21FZ7EaJG1wPcJo2ml1ySr63sSte0Y1d29rnwVADc+vrT6cH9e1H2GD3KL4KBBWIO8oymCtzydn3KAspOGEUpZ8qgM5j2qF9OFOTwqyOMh9WUMFqI4FNGJ0HAymj0R/EXpMyAiebjt8cSKc8k36MLfHKMacmU8cnjTpl2cBIamFJy2sFA3D4jW6u6WWv4XpYD0h6sUgNoqBegOgYswBsAyvLrWfTD1472tYDqgoW0CprO+6B2HbygfwQcu2YQOKtrn8snYOa7svPxq2ALaAQyN9c3anGykGmXX2doCRigZ/1XdVHPp1yvAKu075H0Y9Nx6sKCCVBSNOdWT06nTwpxdLyC+XzAkVX1dgwyDalMYZ7ykNoZJVskY8X6mMZJu6hzKzmUIBAovBU3kzxQupgek0atsCwvGfG8q2/bTP1Hv3EdwOT6oM/gByfaUTwsrYAM/8Sucsx1CyNYBVkBh1VWWViU3B15S9z1AweOllds9ybckLSbzqws+qF0DiwM8FSBnvubG8+mN69nVqOURp/nnkBpz62V+NliCAGyX0RmWNRFeS0dj4LzzjH+iaar0tPDc2ns+pNpXwttzKhQwOLOWQB2986vam1iWbp3736nNfnqbm4+mX74H3403bLdYkDk/v5O+fPqteudSXi6vTndTx8Fcixi4xe6vRXQJ/3QD78qD1DHOrSyZHHJagcs+AhI40tMMdtFx+I4ALH9g3iKEEMr8q0+9JEVB1OXWnPC98eO2eaTLDFFOECKHX7wLFlE+avzZ3YMunOrgwTtb+rdwh3+qabohT7ZCkAHHi5duzj9X//Vvwqtr04//vu/n37wwx9OXwVQws9mYZ49EQt3AH/9XHuylO2nL855TfxMq5kBC37u+mj7WL57ZzP0tWhnJzwsuPe3vvHN6e++/4Ppf/u7v6uS7zRjDul5x0BUun6nogV66kGWNeC9v9w/dvDotJJ2tVgCr1c6hjfdA761RlsETXNLuSpN8gOg5O+nnHkhA4/DATT6wfHKCkdlYr95hRwnseynL27v4+lE+rcFTtqBXHA8i1w3a9XtgsPD/+vf/E0Bpf5Q96Cm0w7T9zpdm/zLO87krW87e39GByV6R5Pkpa3f5nnuE2jG9eCP/+RP+s6T8L6tHocBikX6aBcwelc/OxLeMjCyY53V9R1kph/uZgATIdJBrP7GMHDzvQ+mDz76cHr/y1+evvzBB90GlHsQ8PqLW7cig0K3DLru3rvT/nwuIHR3ayzAAeYDB97R0zHkeeqZuhh8KPt8tffS8RPT6pnVllU0lhoIKqO4cIzFqvSa9jIjahD7boY2snhGsXd/pWnKwGrb2Zy8hx7ex0/lzxRQGMCBL3I9zWgAaSaEDu9C6TzDKIOX0fD57twdLtggfUSd2kIz/mjoQ6vcZ7/JKt8Y2LQJvbv4vT/7x9et2q22VbA+Og7z+zJSoMF4KpbHUqAqTBXL3+LEDyBZ5yzjhAB89rAW4dwQPRog6Tj8nqfVAudy/TARKR06iSTfmYLKwWI5gIHrI5yQQ3qNL5jvpo5HOXMvVZkzbfPMj5Yl11piw4AAgdEwY8To+f7OX78vzkYPPRB8CIbmkbrnS99NwXNfOhonnyG6NPZYxjybu6wOHF77bn5TQAcPDWuXcnQFfu5JpwIXufye0c1LHYWE7pjFA5b6U9SHMwoqOTxOeKPoSwB+MIl2Ud6x6lzu42iyaBDlgd7185xdZ2G0R/EUhd54XOiVQ3rb+xZCqIc2zDMem9HFyspouvLBi1dRvBHQrHgEBR8MYFNdj0X5FDDnHR2nQmDWpgf4k0VBsAjqaO6hE+XkGdParGKUPCvpYkdTQ2BLD4hrZ05eCFNLZsr0Os/Md0CoC0H53b/80Wb5J8250CeQATBKlhAYwNp2gSMNgJLvj5V+8isNcgJDnRrPOabwraMV4wAA//RJREFUxuhWnU6cGNPmrgGX6lZrbZ6bg00+nCimMxs+DI5J8ZIGIeCZhZTI2ip1z+WuZgfW0NqmAwZY/ARLj7Rv/XQieMoPETDDPzYDhID1ObiUUK/l9wv+Mp4PX+C19v38sYqZquHnqj71F4oy4S97AmgLuDyxdCIgTYQAfrPCsZycVgNCT59l6TxTgHmkbZi6R3FpC/zHt9YiMNb2NFXLjpaOKsd2hfxl5A1AO/DQnI+cFaSpo2N+DR0pdkpPPRbT7/b3Bvg0Fc0yGkap/5zu3Kna8H8HmUnLO7UW5B6aCCDP75Efp2lj2c3zHLFWBx/yhzwQWmmn4ydPNNZowefB46331ctrDaWydmVtOnL0WOmyeu5i97O+eOlCFNDF6dLVK1F+QpZksGLrz4AM8UtZPQ+lHoJOd9FF3mVhPiG8VAa2R1NfU9X48d6v7kyPHz6Yfn3vXtp3e/r0559FaT6Zlo8DK/riiS7QOJZ3Hz1+PP22odJeTCeT9pnTYigG5IX2wvUAy6lY+stCAeXF1Yud7tY+eAgfG4SwVOKTUKdT4y/sB59neiZt8qFT/PpNTlPIw41Be46p0gG0hv/zSngIL8nT7/v379Y6eDXl5h8LJKA1RUiBAxfzKCSffPzJ9L3/4j9nqJp+8vOftH4XL16qzOSutRMAahetebvJ24DB5/yafkEGikBBBpApFO+Lt6nLzv705Omj6bcP7lfGfP1rX2u7/r/+h/+hO7/o3/iv6e4Nd7Ghd4Z8FikB8KrFMvKGLAuF6wNf1xVyhFvOrE/oh7N/v3dIL4/kP3oSs3ZQMweWOQawDA8uDb9v7yiHd1KQyo+5DC6wDI8YOK+Gj+iOztzlbLi6PP/Jxx837e//u+8TVuWLOVh0JNVkkfKmH7kmL+WaA89hrR59h1xmIRy92gA8MiWDwTE796ouSnj/n3zrW6Xnb8LL+E1YoO5ul/RYJNGHzABg5QOfFGABXaH7kGfC7u1MDwJOb17/0vTxVz+e1tYu15/Z4FJ5DCRso+rzGB0bnt5P29RFJM9Ye9AZvqTVeqJhjkqrymjtQTY4M0DZib4Ir/AhrixJ29KHcAg/TpuWzA033jN4zX95fpxipdb9JUd5MnkAvF1klgOY9K5yjNzJodnAiIxUb+Xt9/GMkvvtB8tv1XQe82xxVp7Dl/OtdYeO74syqK70u7M7Ec7ab9zPf2Gjxe99J8CyTwtgOqZdOl2dz2acRCp6y3j5ofz5EySTrS2qMO8Noa5z8C/DISx5r+SWe/O/UehROtNv+ZXCKB0GQxxPhXA+c01oGQ1RYIpJgqyFf8CAfc9nKlyrV8rXBfEue16a+a+MnL828qBEkmJBSl2g9CgqaTU19cs37RA5PfutbOO6iuVWn5dW65NGHSFb8l7SelGr19xqxIKae/mO/PUDTcJG8fZprfJypGwadkwXItko65sFYX4y+goTNQTFbMpI9QhPyqhbvyXt0iPX9/e4FiiXEdP4lC6HZt+NxgcB0Ta5qRpzYy66rJ27lWNuaFsc8yb8wGLQUUzaWOc9yMc06VW5h4kraFNfHbkMLYvcGwyIxjISPiLAI0LDaluWV4dnHHmt3+dgkgXDdKCFBSyERsirq2fy/XQErlh1njtSkIf/HDCHMD2AJb6oP+LWs/Km8rUjhB5AGIG2CJzmPVOPpifcK52SXn1GQss5qCXMHj9Zr2/aeoSO1Yqd5oiS88niV+Wa+rG2to+E7ilkQNihKt1Rd9P/RyskWWbnINpUSVgj79jNJHU7AjyP8ijX3Np1tP0CEEqbpfDe5QcEgOTRUf4oTaCNozpBNcNiaRdTolHYqdt8tblzK6NYK0g37Ciz/qyr0ll9tCVeLv12X0xvF8PvqU97VcqkvsCkHRpsk2hhw+XLN6Zr165Nl29cns6tXZjWLlzK9dXp5Km0WwTzifppjqn346GDti6Qzm/tYjoGM1TehEXDRqnH8YxZMtBJ3YYFGE+Ns/w2+3QMEBl6hOYGIhS0tPpcCGYlvuf5y+FrfY0AVasTJ06kHuJsqqGmy9UIdmVaD22ebDyZ+XeNRVN5sPTpICM0Yp1I6fLe4YDA8GvOKwGKly9fbnubxl5J+mLBfvARC8mN3rv5/o3pT/7km9P3vvfPpz/88KOAy6vT1RvX03cj2MMTQLC4iaxOp3J+6f0PO4VtxwxWCHJwZeXU9P5770/f+NqfBKxm8JIB7C9+8rOJH9ztKEqB+9cfPmq9Ll66HODATYV/6GkJTF9EYT+4/0Ut9/az589Gruqe+hLrIeW6curU9PGHH2awwP9Pv9ia1qOoAShtKV4kYCSElviUdsl6/Hg9z7GY75ZG20/xnUD3BjjcWrTfi8Z+FPfVTIGFV/rkP/rKR9ONazeq4K0OFuMUH7Oe3759uwumxJNkybJTkRWzolWsrp6d/vF3vjX9iYU0DQR/uzLpVZQ8y1D9zliwwvsNQUOGpZ4WX1Z+5zee4fqiL83bWZBqVjtbkCrLxsb69Pj+iEH5Z3/2Z33n//Hf/XeVB3iaDGCRV1fA2CLHPFxeFXHCe9u7z1PvuYWxt8q3aIo3tU96RPpyO3j+RS5Ipk9W2vZf+0zOObAkC/EyPQiY84FWx3n/rU7Mp+//e2Ap79MrJ8d1/SG8gM8YIYC8WwHOP/rRj6YXr19PK+k3jpaHWmkxpJn+1/49dJ9y6FN+O+Y0VqeotrrU2PqRL7swUviAfF0JwP3z//x7HaD9/LPPKov5RBYEyTL9EK+ShdJy2JaQrDC76trQVfvTo0dPSoM//dY3yxuHk7GV3PuRd599/tn0ox/8aPrppz+dViKnOmsSuXN6ZXVaPiqs0t5wO5nl0f/ffSeHZro4v4jcxerPyGPlzMk1Bt8/evQ0/e5kQO358O659AGzcNZoiFQxwlMVDxw6Wv4zKHV/0Iobkz3BM3AVqafZDwGPxvMyoQv9dZiRLO2HVma7RrrRf5FhbwRa7xvRJXnWe3RkJXxoaaYVow1j0TBYETiVt8FqjDvadGAOOeYMHlr83ndZLPM7zDMIgrnGp3l7t1z3Mm6RgYssTaxo8zBAOuW+rQbzxwR9oH5++a4xXW3aIS7bsdSbp+v5zDl85sAZOoVSOZiGDYNluOxd58soQsLHgTj50etVDEZi+UzOydv/kvXX4o40ZiT03/CdGQrbPb3hgJUzs/upXO/15+wlU8kFkjNagY2vAsDtgWukKS4li5COrA7SByYJGPs784k8EvIWVIZhJdw8DKdTHsi/dNc4ymMP7CiHPDw6kEUhBYGjTA091HbyRu6lHN1XPGVwraPftCEr6LzMtUKHiVgh6hTuTzlS5pq0c/a3B/KPQXPEzRxpKu9hoCllQp22berJvF5QGZDXshBG+UT9AcySXBhcDEidf/gslbA9Ur2WVR46p/uUAyC2zBJjqjX8AFzy6bMqmaKutSYCiQCTDx8iINHCLuANvwo7tBslN/e5AURt/E/Qz6fBdAqdZPAFAfC8Vr/5Ahr+UVvp2KZICiQj2EzNaxdpAtYWeuChgweEVdGOOdA87+o/R46Yjh0+pcqKDscPH+80MmVoB4oK3SAJ9zwbmJn6LDSOI5AopqgyqaMGkHcBcdrPoMoos9yg7+Y3XlS35+GdYSXis5Y+S5kqG77KadW8tNBIKKed9MeXLNZ5hh8hoYavKiBDv9cczsmCHHhijIpf1VIFBFmByTLXfdoDNPzmc8qv8/Cxgw2srS3n09THVwI0DRbSx7hUUMboxOKqHoBaiJn6DD7+3x/PI3vUw30Hfvtd/x3Pp+T5f8Tpm4nhKmB1kv5iEBV+ksTLjgnzfNpDW6Hb9s6zvLs5Pd0gq3KPJswxFvfkp2fbLw52MQzgA0CfOHWyIBp99cVTAYNnzqwGdI/7ymkRzrEoLr9NuVrdfigKzDuUobbuQA+PZoDGYedA+2U4JHkeD90sPGDZY2l68nQ9772cfvj9/29X8AoH401hVQxChM2Z02Up/IceeFo740EDHm3TcCt7O5FRw0/kYgYM2u3ShQt534KjzVo69SVAJMWaxOe0w5f8+cyXnwoew2d5h7x4rj+mbvLVh9oWeRYIffGWTzn/8cOdEr14+WLLvv7k8fTZT3+e53YzyAogDpj59NNbnSoXdu2L+yNe6djD/G0Xe/yLP/+L9q+f/uwfCkL1b+XBr0c6KI+MTlramR81XVJferIpNNcP6xaVQx3RDIdpa/LzedqeX+zwNz2dgcH3Suv/9//4P6YvHJmWAx5ADHVEW3KFjHWgxxjMCqi+3QGr1bfNI3m+A5ZmHfoG4tFLvue/8e/doT3K8znnwFKZCyxT3gLLtg0dEZmUa3V/yYvSyesti4ECXlA275B/BaBpLHpfvb71j781/fA//HC6lUELP/5zGWSoT8vze4UqqJsd/PsDVfJlXFNPJ9k6wC+5HZlEZue6Mhzmk5zfFt185598u+4Pn37689GH80wXoSQtg8Fa8PLP+3MDgjpaBW0AzLhC56AJef2HGRzhryePHkyPI9e9d+v259OP//0Pu8XnuXNnWz4LZlciw3zf3H7aQdNog0Ez9Kt0UZZ8lTfR4S5LMX9ks2LdNSpydWeLJX6nvEWvcf3SJqhy9FgwRhLv7EAOOnAOwvHP/qu9ykcDcoY3BXlLJuDXPKfOdED1b06QpjwGR6V8BgVjlz6Ti+gf3JF7pZ2LOc0e82+2iC2N0krOzICVxcBDcsmzqp62m5k7B7DMkawDLL8eYOkJno86TU4KTAIY0Ede7pmC6bgUFz/BxjlyPY1UAZjvaMDW5UXvasj+9Tnv92p/e8A7Cskfxuoou9gooPTP8t0KYrfd4lj9Pd7ru62oyvl+YDoWpM/H0e+G2qhsGEAFsXSgl3kcSVqe1MUG/ERz4I6ijLQPDKvWwTdppChwR8mTe8eiAFkHUu0cEH5TKh0KepMfywaQoK4HD7OK8InKZ5St6UIWWKMgymeebmsg4DbOSgcz7WKK2uiNkGb9rSPt2wiYWljRIvmnQaUxXwnJQtxpjtA4j9U66V4xok7rmVlHDGyjY3vUmpg8hn9bXs8zRoyYM6+FcTwlzA7GDcOlTGNFW24qf/LQ+R2EsBrhB2VjWfOc6XUdqZa20Knv9rnRIesjktGc98QdQ6cq5SgPAWC5EgAn58+vTiftfRxFwtJC8Lovfb+BTgBFCAWrAQFOnRZg2tnd6apqljmL0rafbUQxsk7MprNrbkbLUR/0AoTRgeAT/3Iriq/hkJSZD3C+szTKg8KiaAdYTe3SDvVdMS2dlAk4YFHoFcL5CDeGgsn5AqbQqPQ6FH4xEBnXCAtba+oTY1o2vVTf0+dy1sKW9LtSOhm1/KGnQx0IpGe7W5MoBfpu+1H+6hLAHyaf8pWP68rd3Z/S7guThTERdEApwBMl+vJVBDPrE8tTPlnkBSW3Ur2rG/NXK5opruSvzHP/RjMVBJvp87OnR2gjcTdtF2eP69MBXYdTV892m7H8vV5YqM9ffYszYC2T+j/lbZnLg4O3Rzu+KBieX++18JyDonmyTta8TbtRGqZCA6bS3ygbIalemO5MG4ZM6cOhT9oJz75OO25thpYAQvKq5OKcmv7Dd43SA7oMWljQBKQGDhS3VuGcx+ySlLroC2Sf6V7WkocPHk6/uvPL6Yc//sn0H3700+n+g8flo04Hh867e1a3b0fhPZ5sKSgo+aMHdidZmNbSJy5fuRIwdiggbz0A6he5/5tpMU33777//Wk3gFj7Hy7oNsAZgJVytiBH+CjWXXw1d0sZFu5XkwDKyncs/fDqjRvTJx99FMB7uLR6EIX85PGTMdh6vlPfSocZGXTXNvO9ixsVIHJ1vtAxt3OwqA8A5bd+KBg638yrIhakTqsB3wuvF6Y7t281PJIdfZJseGMlPHU8df0syt4giJ+nfdTP1T3gwcMH0z/9znem/+b//t9MP//00+k//PCH02e/+GXBEfcVHUYaykCuqJPZIYqXbD142Ep1myUsTdsAQQChIh9nKUpbs57aaOAl3ZS/46mz6Bb/JODn+9//d9Mvfv5p+vRYZQxMehbP4C2yVb+1V3fle+itbW1zKQ7qkDfRSxk8C/m1mLYZAgW/h67kNb2XT3QbJ/k7+oMLLKMsj/p+QVvKzRKoPvMBoUM79XPWjxz2n+4CnfRBMtShvNqcz6M++8d//NXpr//tvw3fPqgcMgjZTl7tk5JxKmYlU47UuepGmfP3qgtbe2eUOYe+SU7bZlReZPvN6+/VNUH+n3zySfhhLbzwy+nZk2fT1s5W5NKrxgKVv3TIvRooSq/QKmkumU0xsA2Is7ZBrEY7KqkbAIc/gEdbP5oC/zQ8tnSSn79p7xeNGvA69BWSbntjKzpuhKXqlHvKPcDw2CCmeecanEHLnzh5ou5CAo7bFYq10iCV68f+q52UN7r2yGJ5UTkhMLqns7/hG8rbrFRnjKrbGS4C/LiyJH/VRD40JWdRnM6e7whHyXO36L30f4Oow0vROaZBwhc0Hl169Nhy8T7fSfGYzRDafhkNw7V1mwv8zAMDvGrbkfrAFfjPWLytHQIEWP7pAJa9hCRKKsGX9RF0IJZ7QGGVZJRlRwLJhIB6FUJJmDm6iyVGjbzY9/r5Li3WLM8PRtIf+EdupBOQZSeWTzUfhDh3/nyJSGB0w3zKvqkMYo7aJa3kJ+bgyCL/hULtd+qSAyEaiiCPa/AaI0aV+rurqXOvgDIXgS4NpUDeJRil1NV5KVsJq6/PyvO71dXJMReMQlSMM/2JNJLtIE+EEY6xurTcM/qEUXQAafgvLNF0rP7WIQBQVmFpSq8Kv5V0pr3S2I1RmTR4IKii+6M0fks75U2nVs8xHS2j1LmKpIUZdMvXef6tdy4dipIh1HQQwmn4BGJCoyggJ4K4CiijnhRHgNmCx9DTKGv44o1pSO05QCUQyVfJZ8qnIybL31/JrozSMcqsYg71vYPoOgFQSvgClMp1OABe2gAlJWH6nKBxjp1yUt4AMYrcqlI8K7N+Jq+xWpM1YQBdK0wBdKDRNZZMYUsA0wK21MFIFKnUp3UMhU2tD8s7ogzLJ4FQpRrQqn1sZ1diJf9hXZ7xE3rmeukZ9pjTF+BjhSvwDCBRlj6fc77vOQDukJ9Ctd2Tvuec/EJtlVneYO30bgTI4tEZ75c7ZryQP7+VwwATmG120g9tCppT7vFdmhEooZeQFqxTXamOhrk3LDSsPOEPZamcShlST5bLE0v8ATNQyXexGQlyU29izpn+OX3yZHlAXxCmozEH04dcQxtgde47OV8ZXtrkaIip2Xd5kknDWsMSIsZhyhH6KX+VRK6jm0GNOnbQkGsLXdE1v/d2EkJkM0Crltu0XdivCun0yql3wJLMosC79Wf4AE1tV/ls99m0tnou7RZCuPMWT6IRf8LdaT3K8ot7DxojM1mPM7y5HVCpTKOvkJ+EeXgkn3jeYIoM3dre6sryxwF8QKwp6R/++x9OtnFjUeu+8eFVrWkrSCuX8VXfP2JrvJ1OneprBwOY9Z8UtvW6HIUusPyZfG48fBhwu55yPp32d/b6jn5BMbLmCBD/OwA5+pnPGjZyKDc2ZyHEXxhee4z+GLl/7lxdKQAYe/j/+ld3p3/4hx9Pv/rVr7qjj4VMnsH3t27dnu7eu5t3h86wRaZyW1DC1cD3vw8gBUTwkfbxnnTXTp1LERfCV0u5h1/4Iw+ak2XSY/01mD9soI8nk14XfKVfitQxj1DRGTb8m/T/9m//tqAOj3ZHk+RBBjXsTgZ/89XT+tHcd+7lS1PqG21nsl3XBggAy8EvIWbeqgjP52DtGUF7jPtznu9gMoPcObC0w5jyFVgSE3nes+X7/HrXV/IpfNyzrQxE0s8EmB9TnWmfvAhYnkk6Bhn/y1//daML8HMkr9337LtS5QtZ0iPP+GaxbSFIMh3yapY3NkgVxgA9wD806g5Hl86H1zbqnsACfSHtzgL/4OmDbgfagfWM7iF44xSnqO2X0g03Rp8OfqT/gELTvy+ev+1qdjynDtr2wtqFfl9/9LARMSq308e7ucW8rOED9cO/Pkce5ANDDr6xmLl3en8pgx8uN6VfeKU0SjnJsGfhEX2HfDDTQL55rjEjm2b+PxD5k/oYGKMN3rCopzNWfWb0rbFlrPKQ/flMfUvX/MCbfDX9lnfv+aOHUpETdtQ7ig/zI68wjNGz5lArb/LX95KnQRH9Oz8ZJ7pWQ1IhOj/cLs773re/dl15x4mQCpaCOvNdwwE2CosbWJUQTKR7xwhpwjoV5mKJSaUVovfyUonTynlrXJPW/HeupFLCZ4wVikDBPD3+FJ59GmCpgmrtfccgFgZCvFTqzaEwLUteu2WIl8sR8KFhhOShAjAsoWydugbSkg4mMDI9kFH8QXQFuJiWQyhWGxihWyRJmPVpBgQ0Dn8tQcPtsd3oasnTfszHl09k1J6fYU4jXESvT0Quvk01dDCTG6VF6AcEowbBJzi7PToBorRZ28VovOA+z436S8H3/Jf7L9Kwg66UThpV2VpeDyXdKBOR+ccRARwhYDosOeWX93q572Be1j8X1JE/iRHhoSiphpOJQDWgMDVLOHf0BHAe4hsiCDdgwIduOJ5rJ51CFkQLpTV8ICmwoUgot1ryAnKGdXJYTvCD+tgJYez3vJXnU98XL/OuDqrMFPzbdtRaKi06OMNyOc5zrGLn+LGsDCGvMVLPOVDWOdR7Z2coiNevDZSG1Uv8Q+XcibAfwCK0yudSF6hEiR5Bv7StFbQpzACo6MkStVOw0JGm8uaTH+bO3rCOzhfN8DlDc4DRp+0pCTN8G+qXL0vPCLcB0lmq5TkAOx8uCkgoKPnL2/USB5+mfMpci3Lqepx1F42tMkzbGdn2UBGvpL2B+cNpD6u8u8PSrH3RilpIcqWhgZj3KBYj2VyaXu1FKaWeG/w115+krccUqHLV1zU0Vb/FQ2lvZUxzsMCE7StcV6K0+WBagS7uHlqzNsy3qaRETJ3jGQABsJwDTWDSfYARDdyrQMx37wAZtsjULvZhFy6JkvecNgHGns/a5J3DfwcXL6bX+wudBWiEg8gjMQJVXt6Czl+4eK6gRv5rpy9ovNQZocKvSe++6eLNrelqANPuXhTb/mvNEzmRPlTwbps19FhIvVjdj9Ky5ZOdlMlK/eXQ4tTp5enitSvT++99OfmshTaAwqvp7m/uT3fu3E7dtlsnQZPV90f/8QeVkQb/QPlBfRu/4a3kRS5dunStFor7X9zrNCP6CEz+wQfvTx9+8NH0ta9/rTEfKUWW109/+tPGkKy1Jfyyu28R2G7yXQoAC10p0+MnkuduFzHqz9ogHDP4M3+DxzAcQqGSweRoo4vXLgVArEWXHG0swr/9/v82/fhH/5D+sjltbm6n7Q9Np88FxIdfTG//5Mc/CaletB4A5wdf/mD62te+Nt1/cH/6f/73//20uf5s+tKH709f+fiT6drVq9Olqxcr+1h6Q+LQQsmQO/9rM304RTMdL1oFFwXy43yA7tqVK+mPZghS7gw68MGTh2Mv8yDSLiQSggffuabeFrnpHAacTBYsh5UX+d7BTp4DKPlhvnz5sqDSgT4sWfg6mm2A9WQzDDPOJOu78vruvxw+yZ8hY8VZHVEZliMX6aP0xpanbeIz75Dz5dfc2p5ZO8F/wLIzbJ5NOXE0QGYg8zd/+2+nR/e/CM8P/0r0O5gTOJXmyMbv5JHBpe/er4xErxztn8nbwSInnwGyRogmdB57s+9P731wM4Occ9OD/F5/+qT702s9g1AB0j0vYklD84V2w8Blxiay/Jmtg6NvkpX2XIquwPsOPpQXL1yebly9UZBE3rLC37tzJ+VYadxlbWTQdOXiWuWBEFjUqy470khlI8NZRI+K15pPtWodDAwCSN1jdCK78L898MXa1aeGfFrugjCLK72sv5UXw1dC5ZnJRC8DHm2FJs7SOC/M5bzfjn5KJ/2UqOa7WRk+a2dyAuhZSfuZRaqRKnkpO3erkU5+HyWj6JnhnnU0GKAYYn6mj/DHFEO3OiR/i9/7ztevN3c5tdlz5AGEbGfxM6e7/p93FsCSQpgLX9eOp9J8TwgyFR7vDwOp+01hVmm/59f4mRklNRBpt+wbKFyIC1O5/JoQ2OE64jroM4ckERRjujdWnY8yhzwRoKOnjvwoQLBuEFccRaMTFjPP8mp7lefePBeqJ/U1DzyyTn3GwhgO+IhSZpK+Dp+GOERwhJmXAqiUV3b1XchhdC5f0wa9gWE62ujtcfSZg2lAJnsaV4D6PLMXmodpHXP6jaO1+x0hcqijnwXc6J8fRpHjkXzX6SLoLAJxYMnfT9LvYT0c9KkyyvsF0vk9Rifjt7xM75beKS8mWw7j6ThAJ4GoXTqtmLTzRsuvfU0PsWTpYAJsE37ioo7dBnSQF/3NP9G0jv190Ztlsr6QOlD4Cu8xAqYAozzpOHxKxMoEUvlX6bBAboVYTtZGo2HAhAWWcALKHAAnkKQthlXueZrqdWiZLsY3M2VTTx2PFVw5IzO8mVfGlLmTf6Z7FpvN60PA7T8P2Ezf4EMHBLgOKA5rSZ7L8xWwFH/pO42pNyA79CIUPAt0DzoHUFNcOVwPyQt4ba3YYO55JpI99XsbXl/slDpaG2l2O73BGG0bbXoYeM19U/B8Z6rM0meGE/soX/lgvJTrw4KIrguzehLgBUQZRLx8NYAkQAZcm04yLYTarxc9+7ogbvSrgKuA3cUQxErYrnDWF44cjbIZgbaBwDEQ4cv5u9/K4LvPFi20a3vn0zEHnxYuAfpcHBxjgeAIl/JCn8dzLxam13gs9cFz2s0Uv3qjwVZAlMOA1OBF6BoxKY8vRRkakSbLMQ05fPLwqEUlwuqYLpWenmuKXTsu1O/IlbRd2qrTo2n/ERZJXSIjIwu7eEccvHNnC8ANmCkCZX+6sd64hehP3g1xsTD93d/9u9J2bMmXMndmZ+SnbprfwiqWQ4t8njz87XQCqPyDD6b3P/xgunzxcs610vFBwDGXJYodHcJd0+nztlpMez/bzcD5SOUO/rLVof7RQVJ4SVkVoHyWZ+oa07YKX+d/Chcdz55N3U6d7HtPnz2dPv/8F9N//Pu/nx4/fFQ6mqZl2bHqXQzhX9y63QHM5Ws3po+/+tXpaoBfA/4HwN+6fWv61//Tv24f/8affmu6kev87ARt393ZLIBp30YN/Yscy/ew/ZgaNwjLgI7PprZlgRZqrDI9PGz/bbQVMgYvGGD99Be/qHUaQDaAZjXEd+3/5GBogm8rG9EmtBgycfjdec5vANOAFbDxbEumcKGh5sMTvTC75tAmyayXyJg5sCQTyVkgscAyeTi0Q0PU5PsAK0Pvi8n59MmTlttU/jL5k7ZyzxS1mKbcKLgm8AvVB+SjUO1V+Wzx5ocyA5epRV3alHN2kKWuk2tcdcjxtfQRPFxZojypBzlw6fLF6dDrt7WUWwD2bGOztEJr1lj1wCOMRYV1+fQ+Pu/KZxnm8rye2lH/I4vpglo9w6ZrFy+lDZ+Grx6lHIfKJ7YGxpN4T7nm7TTWL4yE82oHAwZE2lUeDs+lV0wNmxie1RZoSw6ULyInxqxUngn+AYi1ivcl7X2Vw5/edbjHSNN7qdmc3kOvzq6NggW47uVlYZlOtJ3JW0Wz+FU+c3erOb1rtJsBS0nZSY+FdK7bBi+Ofuw0E1KjWMqnoFp/BizzdoimcQcRciUZix1XxePFJNDy5llCwghIg5nqEt7mYJRBV2EFGL1MJ8GAI+yNVUnjeYUp40kIo6UCfi9W2OVSnuEnZOoO8xECgs9yRJ4fc2KFFj2Gidp0Xzqtss/uLwBmOYAP/2YOjOOa6gY0NO/kB9AaBdaEndPoV6c3YlDlIfLfdIP1XI4AMe7M/ecaNsySBiqR34axogRTraEs87B3S4uZZdc1sFZC/dOhXua50LnMmBOzI3tX21MuGkPb5OKxrvBSh1FPpav5OW00r39DFjX1AWiB/R6AQwRgFW7+UE5HfLcyPicewJx7uV7n3rSrdFjr0vPz7FCw3CH6jrv5R6E4Gy+zTKaMQ2DuBRgvJi2VUhIC2PQQJp8zMYVsxZ0dFroqdHujq9b46xoJVxDkXcqLz0mtyQGDzxujSxnyO2UEYgnOyJ92FGUYQHOE/WC17JRVFBPflyMRKMprNwYhJ0x1cYweFkGl1WkHrQcgHBY406liFJrOBJ7RHcBh+THCwyPAKgvkW3vlZ+SHJzp6zrvSIVCASlMPfG4KAEJ7eyu/DmBIogWAgHsVUP7eZkSLuLUippwta84BKlkXw88pB6VoxenRAGr7sL+JYLClJ6Bt5ClNgnbe7sfCt/W3DF9x3p4xWcuvH1hJK5ivMhwOXQg47xDIRtsoNPdbtFUfIPp2et2RPb/j/YA504av9vm0Ji07Be2/rNLoKuF82i1ja2szgHQE8BVc/0jahcBlodJ28q2VMHmitzZ1bV4OShh/C0kkjfk5VwZY5VWwBLcWFiJ0nyt+jVF/1dBBX00XyLvpvwBN/WmTVv4I0uWzK9O1y1drATt3bm1aPrGSur2cHtjj/YsHMyuL/e1tr3Z0sndzdzNZSRnzJ09gCt/YO347z9pKDpMvZNC3g0bpa8IAsd5evHS21jgL2Q5mIP70QYBq+MiiGO3HukRB8OFrRIS8/+TJg+lv//pvQnu+XSzj6Qvpc6b90lr1HSNrLYwIIbpHtLYS5/G73/1uY5cCBE8DImxP6HyV596GDqapLc5au7Q27W+NIPBk6EI6Z8OoZGBwIPmZPjsUZWvKt22TswMjSvTw0rSYPuK6LSfff/+D1tFgA8j9h08/nf7Xf/M3yX9jOnliqZaw/dwTYBrNN9a3p8/u/HK6/uH707/4i385feMbX59uful6yrU8PVofW3puPNsuEPraV/84dX5VK+brtOluQCuQ0BBdUerCy9mnGYACEsfA88R07MTx9qXDUa5k7txqqP9dvKQ9Toeex6YbAUNp1OnTlNlgDv+LHcqCqX26unnftOdiwNqweJJTgBV5zxLLD7Y6p/yqHx3qoPgYn9WUvoAjaSmAsgxLoJ6Hx4HRyEiytTwVPuBTHv5YCF/Qv2ci2wy+8LED79VKm6MWtqRF/q+nrOuPHhdEmCmwtaOBDcseEK+v3PnVnemLL+5nAPW0vKD91VlqLWNOn+9OEsL1+f0cpCtA75Av3tOXb2RwsEnWzoAx4Hjp0sXw95HpN+FRcgt/85WVlvvoOIWXyOoUu/VSTzxZmZHBWvNJHoD/rdu3qxNWTq2mH0T+5IR3jkQ2fvTRHzLURQQuTHd/c3d69OBx9FEGbtvRZTss5nPrHgslbJQztDM4M9Aml+gN/plCk4k8QX4fCs+zXlbn5+/s+bPTqZOnOkt278G9lPnAcAE5d6oD03SWyNpwSs7SMHWJBkjl+VwOdzKWQmpKvaVJF87bVxnMiO7v7QabRGfwmQzxzBrBOMreFHMNz5HVdSnxZmgIW/nL3eiFfOS/l7ACIZqyyNVB7pgGHwc7/Is5sMyR52TiKEjCB0nTVJhXgrFTsTTMK+F1KBZMHmbYm1UwZTYNLH2Mt/98R+s2bz4OBTMpsUKVsXK9FvA0BEZxAagsAcNMIU++Y6AQQfoKlAMxao2bldXzOtV2RnuoVoDmmRmwRBdPjrf7swttmk++m9YteG5bJM+k3YYPMzQHnTfK3Q/M78t85TSh7jdBojHUzRS2zDoFGkbF7K+e5+UGTPeQVImXARRajlzim4FBU9MWpXRKJyioTPnCWz2M78d747fMWv6WWxo61hihdWQ9o5tjPgXuwIhh+VG25jiek/ZelFwtU/nDUJTJmzcB0eYCAY5cbwHctCLq94+URQdwdPFGkmaRYelsHMTUkUXWlqAsaozJ2osFgKAYgGvvd/krV9LEA5i/FqlcKg1Cn1fpYHMfvrabVe/4Je1aMJFy8kWUBwd24ISLgh1lXNN2RpiEwekVe2ifiUKZxZqMIAvrtv3nfDunsTyU1W/fARnAznv4xJmWKHCsT+/sDzgjLMc7nKkDbg8THHnmbdLc+d39RVsPab+A+AXCJXWzuttBscmrVpacC+RzACTLJiu8xVUA0rH6aKa10x/wOvBl2qP08GxOZTxqpJzv2mG0Xo5ZfdFd2UOCPANQ8vHRz+Q/+pvntBvB01FtFLGDcz0H4CSbZ8Jx4QkxKzt4S/sRcvrKoOfMPWBTeKj0HQKnySx0ekp50JmiAEa0mXNuvRTGh1tAr6VNhWnxrN8sAvKgnI8cHdPkolh0MJRn8MpiAB1ne3XpTEHqgq5+K0ctuuE/sexWTp+dLq5diVI73elgCstAg4/j+tNHbWe83eePHq6SFNTZjAzA3GmjWbsZ3L2ptSZVXfR8AJdyAi9rl6JoVqfVkycD1pJPZco0/Mv2xhQ0umkjx/bu5rS5/jT0OdBA5p/+7NOAijHV/zK0VybZADBcPTQ2PzCtvvvCvsGnp6/+8Z9Mn3zylbbtRsCZMD6U8VbqwJKnHQoAM2CyCIsPXK1KFGcSRy87lByIPvDdrEZlgn/5zR+sfSg0s+EDV5nhn7ja77dv/XL6yU9+Mt2+cyvl/0nLy5IJ4L7af17LksU9FsYlyekrn3w8ff1r3xhgN312e1c7PA6vjJmzNwuvG89yfz+0seNS+ibZjS8abziDuRdW2Fd+hI5pEyIfMK5FL4xvgIzO7R+RXccClgGaaSGDo43NPBx6B/T86Kc/roVLma0Od6prdWLSUCb8oO5oNpclBgPaEn0MkJWbT3X9X4+NyAGOukT1UED/XE8ZZ7Qlg5RFftIELMlZwAbdyvdokmf12zE9PPowYpJbBkCmgtHnwpq97E+njxyZdsN7dqMBkk0To7203EfPTq32IC/oqRZxHOiYfFxrYX30f9mnb4YeeFI5TiytJP9HTdvizQ8//LDbR+o/n/3iF9OJ8IrD/RBvWk67G+yRE3RhDStGhcmnfTa/raRO67Yt0d0GA8LYmQV4FlCPVgXqef/mezdbHvFNfxkA+vTJo8gVOiG6J4X2jjaDW7oyO7U03igN86+7t0V2KR+A64nKrICk4WOqDfn7rnRmj4sUd79TK6dSz+sdcArfxdDF7z4JJ43wHR2UsyA8g1FtfyBgcXAAPnrecjvm/Y0OwgvU9tijfvR9N/GAFvF7GLAGH+GHvux/s7S+Vy/Qdf73XN6dPTsMRXmk74fGORf/q+/9X64DIIdyh1BI7lE2GudwBQBiYZj67Xk5naptGMKMqYkRnqLxFQe8qnBoB80LR9M5OOuykhToIGwKqwZVbGl0K7KQjvWwu/PkXQT8/R1edHJCba5MFb6IumfyRBjFj+TUiPPKd7rZM7nX8AQ6eK4BLskyT1lxHeJrbOVaHIsshjJNLaOcjWwsdqHMKE2ttPdyxADU0RuXEg3yBj+jlG7at1gi5WomGHpGdImKISVfP95w+M03DW8anCBrQws7Ec41AuoCCiNKz/e1fFOO/siH0bRU0tL8SwCZJJY2nCv9vjSsCKH3aJvkkWcAMxayhZYxNA19nvGLM/qTpHbX6Y28koqOoKwv68+KvmE4ZU4aZTrtmzqarn6Za0ATCwvAY/TBN4fCxOS4pdZNn+oWhamldIYlvhx5Tx2s1DVtvL87TP/zoK2jE4WPTL8fPyqFXpOklaWojy+eRdnu70YQ1K0hdElZjLLsdrCcTmxK4MSplYaHISRZvwhBo8tuVRjAtrh4rMoaPd0XGkhapWWOAoQ0GGsrfx5t7zm8AxQea90tvkEvMRD58ojFyWo1aNABUniqWxFGiKsPZrTVZGOl5idF0TzbDPpavmOFeVnwhvfC0z7RUp9ZXKBcLDBY6f7fx4+MugM5B1L/o2kTaRCQ3hqhLEacTO3NcnjkmK0RgbfRllYtbu1FKKdtWGX3ukgkg61kD0x4j12UYjy+pP+HjlGs5ZvkYTU5xS5chkEpeqqf7Q03cgLuteQZnYcv+15Ox5x39HWuAKb56pe5wqc27Rjhry2BDbE1T5481f4LzAJDp8+c6dS391mo5HXq1MnUTzDr3U4rqwfr18mTQntwpwigDPBcOZ3PE2fq22XGhrJ9dP/J9PAJS+WDtJlVsqZOx4pa8pScpJClQSE0JucC5QB4kYXhzchc7bV23vTztWn1/Nr0pfc/mM6ePpG2fTltPHsyPYvCxWfSMJuw9XS78VQfPHjY6ckXW+m/25utexXo+uPuqoNu6vgsSlLgaRYt/XsMbEL7KADWt/c/eH+6eeNaV53qSw8ePyzIAEz0RTSmLA3QHgZEk99zq5y6GXiYAu731J0sq4IlQ9KGeJTPqegCG08fT3d/dbf+cvzAPPfTn/90+tu/++vpZ59+Om2nL0l37sZg9xNWv1MB2R/90YfTH3xws4G6gcw3AW2PnnzRafo7Lc+r+leT0drx2rWLAcYBkyeO1hr8akdIrf3p8aOxPSCr6PbTjdAmYGxnqyCa2wYAv5Hy3X/0uAMH5alcPUQHvZ3u3Pnl9OMf/Xj6/Oc/n/7+7/8+gOtugKVFZnwDH7TOtdQGiKq7aApkQ2Nuhm+GvM/gKqC1MjbltgjOb/UGYsaudOOoDumhf6pa/nqJ/E4zzkCk/rILrKbNiT2zgXw7yV7lcBY451OP8p2aUD98xIJ3/PjJ7g4lHqhjN9eePt5oNAAxTfW5JBSeONPB4NvkI12CSpqNWuG37ymT32M2K+WTX2/0/96vTM/3hw8fTQ/u3a1FnPVcCKer713tDks///zWtBpAyPKtbsp/NjxZnZ+0XB8bvqAP3IAyyjWshiIJmAXQJ0+GR48sH+suZOpuEChNrhvayCwoOaSE12+835izS0Lf5cTPBaLhclV61xatl0xD3/SNo0uHp5WjAZCHD3VrWn1SemSODUXWN9ZbvpvXbkzv/8H704njK6F/5F5oDVMKOdZ1B3mmkTmqhwdN646Wz+aZ8kjYd/d9NiMWPy43HuxCoLyTNEd6eU497dIW+vTxg4sj3Xmdot8ZAZp2nm275WzkmhmNi6vkJz1/+br4X37vO9fHgobmmUZBqDBBvmMKDe7lRZpMRt7KF87mQ1DwjZwBq1lFdQ51n1/324inICFpzpmNMAVg+WN5FzQFBBwabfg8LYxFNcogD2XNUYZJuiVqPikMjAM8EW6jICOvLpBhYZ39xoxNI8/n3/QqaYq5xkdslB8B7fQdoY9xAqbsY+seCFYahgEF0D6ahqA41RPROAYrj+m+NoAM8ibQ8NzAgS9nGBelNEOdoUaVeijBc9PNKUuq3allO/WgXaHCrKfk//FfmqWVmJUOYWoBSX4ku+TVo87o6XReN8X2SmDU0ExUSxWSvkOZAX15HQQO8rxrpWPu12IoRT/y6gCT7o9PLyh7/ut3U65W1dVqkRdYIPnwsZJBkmjtaO6hjRE9cGy6wWKVrnbLYVoBvwFJ0kvNUv69CmY88U5gJl9pEcamFrrSdWd0yMNJV/m9LV+7x/C1A+5MG58KuGT5EtjcYQr2+LExUvWcvPmDskqzvgJE0q1ATL4sOIQvBblwCKDKoMAoN0RP1uFx0+vh87wn75UABmmrF9p5b2tLnQat+RpWjOR+cH7q97p+iy/2gE3PhIjjXwdZ+NyBt2z9OL4DlqbKUwdAeSlAwmKu8NUAygaSoZ/+mUyUw1/fTVkLSlP+9s48B2jrq3jMQiRlZql0r32Lj09KB8Rqc9ZewF1+Q8wQbv3X/qq9NVgFWv6kJU0CHmvgmd8HJXzPuuFAy5n38qnvdcVz2taiKv6H4mQeTr6Apd1/xnaalM80nVs7V2uTNLS9aT7f7YZlEP3ihTY0Rbw8ra0FmJ6/0F1ougVklNjJFYOPY6HLwWk/wFjcSYK5feSNYMor9aWUt8H0CHNCdo0g1QD90dBiaelglPPRfLIWh6ahA2B+aW0tCv1mt/OzgAnNhKJ5tsFquN62Jmv0CT6PLJOA0IgQEYAffr94+VKnYoXdsfiJtWx7k29agHropv7cQS6t2ZpvOQrsYIHYe++/H/qspbxk6AAZDiDC9PDSiYDc16+n40dPNJi5a5ubfAyBoNXKfPyoHwHKlUWInsNgxaIpdCAj+Tk+fnhvWg+4GxbB7enTzz6bfv7zHweEPwk3sNriwdQrStHONKdOLnVnm08+/nC6cil0CmC0pTAgYr/qZ7aOXX+QgeBCAZ5Bmu8GF1yXWEa3N7dCvzcF2KbLnxm0FuwCKqyKdtd5UVoBgqzne6E16756iajwIgBXsHZxNX8eUPnFb389/eY3vyzvAvXqCFiKNtGZiaNDXzZ0XshhkCEuruPV65fTfspWsJL2w0tOPpb8Tg1QB83QIS+Unjn96G+p5F4+28/yrLxqBSXLGSHwXsp1KHK1RhMPz9Ic6f0uKe/gp+ORFepCFuNt/pT22F9/+nDaFa4n/GMLV/1vbhnNg9VRTXaeZsqZK/3tmPODo99mZdGXgZ1HGTyx6F++eXP62je+Mf1pTvz5ox/+aLp1+5fTxfDnHFhGOtRCrG+Pw8yRXMfh2xwMUYgAXXeby2FQZLFudQPwnzQMKMlZenM3fftZ2v942u7DDz+ably+0r7EdidMmS0dU8z/w9G8qn8j+w4ySjHuAHDhr7RL/SzTT/YzuJE+eXrj2rXp8tXL1bnbW2Zw9kLXI5VPRzOgRz39XXScDmxC82KO+aF6PtR19oM8FaKthgvuUPNiUUb50V0O03eGVT7gJAd5D3hKgemnMm3WptJz3bWRRQa4KUO/OmZ5K8PiX/75P7/eDPP3sgyQx5NvdFeVJUJg1N5wHhhIvOBTQum0fCvGTjIUbAqQ54ScaCyl/BAcHGOggwZjsdEnup0fYa+2uaBTsnYetIAl102htxLpGPxkojlbcA2q0QhrCzxUHPjjt7McgceXoOAwZXeox7GlYcHy7AAz8lAm4SBeutFn3yJehByT9fCNDBgKo3JgVj5TbS92hvIDRkyFLUVx64SSTbMoYYSF9JJ+lJsYlVv7OxEWrK5RoIeGv0fZHh1SN22vVHwsWfuqqFKG4qrkzyxuJrp19rAGXVSXvIcG/RztqI4sXrUiQiQ5gLX0OHdTJ8CQxTff88n/qQyV9mC5HEvXR5oOPCCPpNBTG8gYmExiLcMovXfGKZ8moM2F7ymJx+KnMfWZNHuiATA4/tIk6XSDv0q/fJSn8mdBjtWyctpP59vafhahEJCFqVhOUxB/QJAyyKcLpnKdwLVzAsd9vDccxYESyJw1mt/eiInJSsfSKCqB6YrlCBYhZQBKU22L4e1UIPlYoZ26RjCxgqtuS522EaXGwgBCS3raxCBJfE0xTfknHrXYI+26FzBlhGpPWwdQRhixOr5KGwJbu7v2/h6ACk+y5gPnLT9WSx54BphCA/wp7QJb1Euah8Ong49Gv27DRXELhMsaCdy9fZ26RGgaeKCFfmglOiFE8OshLyL06i6R5/SdJBnhl8FV0iGUHUB8Hb6Td/fz77vpF6EHPrMzEYV5OCCLgCo4zdP1hT0muLpV32OkHkLkfhR/gMXmxta0sSHw8wBz+uhrMxtvX7ed8T9rWrKo07kQX2ZLRpB2uzitTmsWo0QhEtrqpxysdevrz1LmlDL/Ed78+L785S9N7wdsXbt6PWDxcv0OKZdXXFuS9/G048UrF7rf9uV8Xrl8cfrSzfen8wGWp7vQhgX1XBebWFF8LUrxy+9dDcA5PN380pXp8qXVWkAPHmSV353u3L2Xe6vTl65/kPpN3aHm/mMREbbb398GqOzl+/ZWQOWTpwFGz/IuuTDauAOc9F8WOgtfPv2Hz6anAU/7AQqUNpklfND1L12fPv7KR9NXPvlkev+DLw+ePGQLv9AnYJpPK2V7JKD7ZMDUWsrdOKS5dvhI2i7flw4fL43EjgS4V06sTGdDn1N5V5w8vHn4+NiJx25Up8+emc4nHXQRK497lZXe6+tfjJ14gLVHrHz7aY8TacfwdkAloMwn93Jo+q2AjG9+40+ihC/W+mrRki0VHzy+H5C/PR2NAHn93Gp0+24LD0ZO44HI3NBTsHG7nOCpzeRdS49f+meu4TfbZ9Jpm+EzfLMUgH/+9Np07cZ7040rF/PE2+kXv7g1/YcffH/69NN/SD4Wl4T2yetY+i2gQ7Y8eGDnGFtd0grDektI6ApkxNz33UDSDmH5aF/i2+4FoYYGz57u842ukZdfPh9pGHQ3vFPukWnz2QAH2aCP4ykHAHD8mGglYwDIH3PIjwF69O05SHB/LvPVC1+xtJlJEDs1oi3XohNTNlZIESDMANFjZIx+Md/hxeCgOinXmn6uO4dcGQA4F0p/3y3URKs//fq3pm98/Zv14T2W53515+70gx/8oFbmtXPn00eFejI7Ymek5choC94ULB14YegZJ+v+74wmkZuRGabtufBxf6D7VjIAYbypd2B4j2xh1bb1qTa9fuPa9MEffjxduXK5i/RYvht3m1tgki7tUk+1HdpfZjlzU3/0XAf6dBtMVN0WOke2F/vkMGBvW0cOWbioDKtrwRbwhrZOquJvivZwMv2sZqa8ezTAUeQCktaKfDRVJlhMzGlGBaCQDi2rpxw1JDbTYYQ7wJLZijjdG+nkR6uRN/N/6leMYAegIXflwaps4FK+Sz7jvdD8L7/33esQa+f+3ZNQ/utq3jTCqwACeVF2owsOZqSMR3Wj8BUOIkiiQ4HysTnaBtWYRr+lZc4Kf0pYOkn40FHvaNBcf7nXdzlT1wIR5AyJprwFVPLDsEyvmLRKNd9HpSjRdJ6M/lkEa+JXllzzeTwC1ZQkAhOwGldA8E6rq3hO8TCBHJ1g3yVljUIVj9JIFeMrl7iaFOTxjN5Nhxn5JKUwgLKp54zQ6egHQweX9mfbCXbruNBqKAH1CAVVzTuezGf+6/vibZlu6Sh0VH9aROfZfQJJ0aXv3f7lGovkc76G+S70EoWvAVgShlULqNS+8gttk/gBWwLlX9NCN20lbf/NjsE0bs0+3c+1fvbK7x3Ju9buPhshk9ylRWgRPPJ4l3YekaYmHh1D/Xz6nTqlnCb/LAo5Gn4J+0x27gC2pCdGJYDXhJQlAri82+STcwUoEkRRsrjmMTuQPM8zb9/Ki1lf50bnPBhhZAtGAmc5igUfj0VJASNHrEDWfmOxTME4I1zysqOMKXjKV922dqLMXxrZcq9IvcMzDYyeNMp3KR1eE95DDMIXz8WcS2cnzHXWjCTwHFAFKKqTBUHAKgHLt3QRgEXLiEXgbADl9N+MbgeP+23gkP6U72NrULTZLx3cNujQd/jKSEt+Or3dTPhTl6hJv2El8g6+ZYlRaX2Y727jiwbEqrc3tOGItZaymNbPddPp+NO9xnk8uVK3BDRgJRfK6rAwVYBL6Kh8DmUSPsXCrN0doabQAh/lOsDJquRzBjbxEusdfjY4bYSCXAPguh3osilqZeBragHQUpT32enp0/XyScMQpQy2WrR397WrAZTnrkyrZ093KhUPyccCNv0f6Lows4KeCgg4b4V4lB1QZWGH8DRW9/JLXA1PXboQ0JY+eP2Kd/ALXnk6PXm8Md0NsDyyeHy6cOFq2vnttL65Pm0EQAHPoWToZ5rMNnf2Kx8WqS4awNepMLro52dWT3chya9+fTeg+0VkqQ0FTk6Xohxv3rw23QxYvvnee9OX3r9ZENng+WFkdT995tS0fPJkUjPAyWAuABwIZyWiA4QTwmeNNxq5eIZPYdqOX69A8bXqhLFYsIR0MajnF7d65kQ+0665zhVAm+1sPa0fIl/LMZB/Hj6cphMnLaoLeFlOf0ha0vj4ow+nb3ztq2mTLyWvKbS6Mz1+8MW0+2K70/X41Gr0MFR4wgr5lyn30cl0MsDXmYnUz85bvusHgGPrF/r5XE57nPN86vIig9VTGYhwkWGNZbU2qH/w8P70s5/+ePppzvUnD9LGB6fV0ETsVv1Be5NvpuVZpPS9xkzNNQf9Si8AV5WJ6RM7WwGW4SegLRdDg/BOaNdBVuipB3ZQlj/yDKikE+nlvpLr3ut3nTTf8QZA6NC/LVYSnsw9+QIEQ9bSHLMj8pacEc9VPzMqNtDa3cwAYONpQTmQbqcun2QBS2YHc8lDOchVh7286Qa/pa+8KIAONRzp+3l/gJ7wX85DkQtr5y5N/9k/+7O08we5B4vsT3d/eXf66a3Ppreh8bnz55q++pEnZgkN2HvQF3SPOvVMvuFbBxex/3S7zjFjAZhybVCON6mX0IdjxnGxsxsW6V29cWM6kb5ukGBh2eO0bRJIvZKBTFpD51wehxJkJXk7K4+26jR0GMC12eOh2PhCt/ApXQzNyTXxrI+E78eD0etJdymD/eP4JoN7aQCW8ulJ4LUsuMRffidPZZnTouWNhCjwjNxIF3vXJg7PVXB6Lu/Op8Ed3Nd8Rzsxmw8dGf7rBinjyM2Qujn/8z/79vVOrSQxyq7ElWYyRhQKjqUGWh2Z5rUUhhJJzT3YZykthW7MpHwSKKY+Ci5b6TzudenrPvnsKkIKdl6u9JjmsTh8iCi85pjPrsbru6PamNhIQSUBuhGfLUqylR/XO5JIIyhj/TfzHgJKw6GhMQ+B7WL3AE2+6g3MyN2e1jqE2GkZf9f/pSsxc//40TBklGeVP6CzBxRrTg2CmWblTP5v24kBGyDc1KTU80zKUxCkXF7IP9MmzPkLEWxGOnwDa9UMI4xp/EELeXTaNABkMI5TzYxkB634B/LpNKIqgAe6ZveQVPkodEQNm1WRELiy8J8pCUyIhr0SMM6SdEhcQ9Or4QHB6Q+F4es/mRMfsTgCHEcCWAlV6Y/8U+62GZqPOpdGeb45FJX0Vo7BGIMPc8szaTNTY6ZQ3xx4nbLh2/BfGFqAWiFaCCJtspC2GfRArqQVIMYX0iBmT3sJIJxn0V5etg+Uuft4sy4Vylvr80KnWgGeFUAkiubkydXwxeGMKqOclk9MqwEnnQLMQXix/NV3KnmwGD0HgJKe6WLTVBZaDN+q0CF/AIs8fW/w+DlP5DerJmdygdopmBE2Z3/a3Br+cq1zwCTrKP8XdUJTyLGWyvxJwwINwqIWTIOU0IWiKt2T1avpddNQLyspWcL4VQMlxwT5B8bSmPq7BToW1ZwOwLAgC4sAxvXFjJAkH553OolliBIHftJH0wdsvakM6ItW9l/uyDv8VQuvv9zTtg79tKtz06YGjorb1dQUnsUl6xsNME0gy09EAUB4rPBOxQJCTXsB38qmvGYbxFs9sXw6wNC+16FJQIJp9Ia0WbtYEFaLXOo5pprflq51j+GuURqGbq9fv+vDZN4cwO/uzeIJpr0wqUUtr1ja93aTN4C6mTZcn37z27vTgwfrAZeb0/1HT4cctTVo6Lmfgcf+7kbS98my93za2wG2+ajuj8VQYdHBx5EfkWOCO//mnqnYl9P5c2tj+viTj6avf/1r08cff9yQLnOFu/Hs2bT++EnLvtxwOpGBFuylDvqiKbsHobGpYTNMphKtSmVR18/gCNISX1n9btU1/1LTjmSFlfDC9UQET882n3UPaPEnAa/t3a1pU30Dfg8vHesisqSU+qfPhFc//viT+nx+9U++Ov3xJx9O5wLKMdpm2vqL+78JncfgG11IVANCff1QmEjMQ6vNL51fCzg8O7HGns3gwM5dtbQCuwGLV69fnq5fv9pn33v/+nQhfRvouXg57527PF04u5ZB47Hp6aP16Sc//vvpP/zoh9P9+/ciEt5OpwL6VrgyJG99kKwCTq0jsICI/zH9ybeaGwdA2AEh3p8d5fXX+jkZhpiD9w1cK5NSv9ezwRn5a0ceM2RCxgGtWr08rq/4zEnZ83WdWyw9x/JJhpHno8+nL83erQUzCRmEiIBANpEzZLhHTXW7RjcBi9q9VuAcL/BF0lUDrgWGNhb40VkYiH5zGJTJkYyWpkGZAZH+wWWBFfxLAZPf+fZ3pvf/4MP6fT/bfpp0x0KnO+EZn/axHxZLu9i8SDuKmzzkbhVHClLWVblDRyKrZjLEf6346CukLp2gv9ZXPQf+Phz5AFh/6f0vT9/5zrebkODpTzefTD/9h5804D7+w+81iOVdOhXdh1FjtJ8UGz6vuq7Jt0/1Xt6hN7gIehWNBuCNrN973kHWrTu303fPVk4DukvRszCL1f74CgeRRdLrKa8yAxqkzpRmntc3BwajP1N/L+Y9spUMtSAOPUyzm60u/fIfnDYPDzXwCicA9STn4UIy3E5G0SnomfyLFXIs/rPvfus64QMMODTUXJh7GEN2KX8OhR+f/h8xG83du8CXrqP4JK4IRitGmpKqIuufR2fAJqd7fDdNR7irUBZqKHmtmckbU9hmq0c+ASYAsewxS0d6VaIqLI28WyGb71bIOpRvbAuJMMoYFm+6GsNvlpsjAaB5NzTwHCVv9V+K0QylJSBuR3JJxkiJNZAwECqngjj1GXuKh5b5r+VwKAuFyHobBtE7Cyqb11BI40ybE97qIUxNO+V8xfEAsQo70s97AVP8JPNm/wKz8nxuRuj7OxDFSlnX7wXjzfKSPkCHxqCwf22h/BsLofKMsriPTp7P6ekGRmejBZYp+pwA9fyMLkyJ02HV272809I1f59hYituk37TSB5dJevwEZKpW7/m2YJC5aH4jfjyrPqTuQQ0PyyHeg1QOToKKwpMK1FxFBs+SWdJegDG1qYBQoRDrvPDGiZ9YWq8n/bvs6MNuQjgMSNj4HF55VSAxdj7m98iixSLlWlV78xHxfv7W+HvUS4gtoIm90z7AQiddpZX2mnxAF+q1DnPCYqv1kMojjK8eZ5rrBopf0NR5bmnW09TuwjvCB55aksLu95QFKG9ltBqSaJK5tXzvQADAyZ9syq8PFH/SnmHz+U4+j3gsVhAtZq6AVPkROn+Jq2aQReLimlL1s5UIO8ZjBhYAMhpx9cj8LhZBvQZoU8IJCw1QJ9yO4e1Ve6jLR343uEnRWYBlBBaDuFJbHdI2dgX2a4baLdl4Vzu840iDNWbr60WlQ8rFZDMAo4wZlT4QUqWNdigCbAENM6dv1Qr3vwAsg18hWbqICoM9vs+oI4q2dC0vJN7eKy8GyDHmpdGTz95FUVvm78x+Hiw/jiDD5a2F9O9ewFaLxan8/I+vtIyb0fB7r/ZTfm2AioJcgobX4jKEYGfcpGJLEHKLsQXuY7mFy9emt67eXN6//2bXWFrq0SNTTlthHZPH23U4mcwBUBTvqxvKXnrZwHM09BXHZdZplKPgoOk8TwgxM5iVEH7VYCuPn02+ZpxwmNW5RImfBl/c/duV/Z+ZrXt48eVMUBLt8INv7Fkk9PdkSS8/s0//eZ0/b2b05988sl06dKFpkeRPX0S0JZnKtdTb7THKY3bWp4/0ClpA0A7PB0PuNVf6TJWlpUAEZ8GTwNwApML05XQijwRxuzytetpe0A3IGZrd/r889udjr312c+T54uJz+3JDLionhSg7QQA1Kc13x89GmAcMCCH8HCarDRVQkenKcM21QXps41qkQfpv0V6JM+Qx7/jrQwUq5PCT5FvvdoE0laV5b6mL+fE978PLFdSXrzv2fav0FK+e3tjUSQ50GnO5GeAVl2e9/DDizyDT8m6A7kO+LCCjqq/TrkOT+KW6os1KGTQRaZXR83Lnv6oQvO+YsetARBZHt9Oa1cuT3+Udv76N7+Vch6tv/pji9XI6JRLqKGNDHBY/pV3eys8Gf7D71w5SPeWp7m1moPKKT9cMFRBriTvuYUU/x3IfbxOFxoMcXfCj2Yr/uRP/ri8ejid6/adX07f/99+MH1+63Z4n3xOjqHFvK/L0Hf9sjNu+QtVWyDtnB99bk7rbtdJVue3QSJ3l52dvdJHWK3bdz4NuP1S+vBy7u0UiCrwxrpFbXuTRcMO7x+Qptomj/Ff5EN4SHVRJbn+7l6u6UfeEXidjKpxMdfRyV/d0/Jo9Y57483qMkffT/rqyp2l9e/1cHbuLX7rW1+7Pp8v9yCmQrK5iR1feQcgnCWd07MIFGpznnO1v3NixjzTFdwyznfbhwERdo/oMzm93/eaRr7onc0TMaLA8HMvzUDWrOD50sdrkct1U+Odjs2zVZBJx/uELCIJBg7kWG3ukNb41Dl9UmaDqKxuvhR85ZrRmR1PxACUKWuREbnpGtNB4h7y0aDIWRhYhCmbgwWW6XwBnKybGkecJ9ZTBo70pvynUTHhfkDWXunDKvM8aS8sYpik2T1qh1DR8V5GecxBr/I2hlkq2ndLFbYkhwvJCC0Au9Q5zVIG2ReuxhR9ys2vpE/nZqeF89m65xGpIaqpf3T0vbTLjbZlQBfMC5g0O+2gk+QKAdnV/aln2ynn3ouXFZB4zeIkB8tugWnKOR/pcLls9dQNJzVtd4yQ8MIAO45aML2ftvT6ULRo1RfyimfH+53aUDY0SFtRTlwSmPPnU9vqJw2CzmpfYIjCfvXS/tiIQnmnrMU//FPGoiHKSudvzLnwREo1K0fKn/pqJOWTvoGC+I3orP0JMH6NHBUobCIO7cQWtdhqKXXOzSpQYZPMFAB8rMS1oKUx2h7pn2Kmicf5JuUinFr3lJ/FCzgw3uT7fPDoYl03KDC+lMroee1jxMwNpplqobR/B5aL6IB+L6Ng+FBF8BwK7QL2TIdmuNH9dJMJdhiv5z8L4uwKBDQK0yOt0dahRfONYEpb7OX7CDfmPaTGNwZjEVLo2Gt5z4Ap9Ru/tWi+JT2LCAC3gtWwdaMXRGHYBcgKVgqeTDymb7Ud7Eu9W8vT48dPAoie5/fT6c6de+GpxfoKWhFrwLADPKUfKvWhJf3GiunXbbsjya8DjZwsgN61vzW/bO5Ay2eWA1audVr94qVL5ZHzJ05OV69cnG7cCHA8MfgGrbut4isyWNDyy9N7V29GQR8PPz6dtvZsX7cVWm1PW892hpxhiY5yaRvvbbXdTK1TvJcuXS7wuXjxcnf7sQ2f6VeDEYt97j9+OD0OoNzZfjY929yqrybXBUq6YDnthj/1/QKI1K0rblNSfOO6gZkZm3T79OGxA8r55M0y5pluGwmkbO3XD/L+vYDKz25Pv7h9q9PfQk3xZxSPc339SXj0WXjDYrYxsGOdBISFBltbu9JBxrCOjAEA0MKqpQ8fS9ms6KcvvNtZgMhMM22vlSP8JR/TtsIsVRblxHsvdp9N6xsPp1u3fto8CsjS/y3WePJ0WMp+8Yvbuf+L8MqDUICvtAGlgVH6gQKFHhZ0suTaLUe4KZZgC4TeTXlXvs4YfIFuHPLonZ9n6k1Gz3WxkGx+ty3ynulnx1tBepOM/jNX+mRLLYh5Tp9172XLM9MXOURKsIBPeiyU3pWuZ+gV9GABL/11K+lSkrMyOIeFbOQtT+fr9Hk8onRdsJv2wB/SFGVEPVOTDH7ll3xmC5W4yACinr127er08UcfTR986f26VvDbfHD/t9O99M8XbyM/UpoHjx53G0RuCY5nzzbKB8v84MPfjtIrBRz4YpQPP8tjIIDxjAXDqVhozUIZmZB6AZZ198irRI1B/bPw+F/96/+5Vnb78//sZz9N3Xcjg7R9ckhaJVSO8SFP+Zd6rffv7o8yoYd/ZOHg9QyG8fXzN8PVKTR7+mwzfXNz+tY/+Vb61Ylp/cHj6dCx9L5k+jr6iDuV9h68kjTl94ZFM7KxWZtBnsLH0h98MgAwXTNooF3pU00c8Z76j75Ov3RXtsP0iMH64DF9Sizv4oRckp6d1cgd34drBb0cIP/tb31yXWw0wWFd3N0RKiUZ1tLV9EbBfq+xkmR/t1N5SS65jnA6jz8gCqioAk3h1HLc8br/+y1HOli+8j2w7aDG7YGB83WhLOWV2fPJr3nnK2YBaFusnK7WAoeono9QMSLq3qCp/GhsSSDAoTyL4drGeRljDSCiDuraxQWmiYPCNfpOGl/oGnUVENnopsDSOwHIRjFWiR84YiGP541CdvqdgLOYoEpV2fIPbUwV6rCuvQljAEAp9BjJ5HotXDP6d+k/+uZdSmBOF2dyrU9TK6TqwFaUGyFDOHhGh5s/L55l3RnyMOsYJZniJO9RNmBTBt0KMm1RWuc99+aW2ApJ5cvffDcVlwIpe8+ICFh+IzTRjBHR0V9Yt9Ze5WtZVWb2/miQcczL6/AshaosOGN0inEqLAU7nnVPJ8zVGTvNaTgE5ABSrCMWi/TZ2aGMti2t4ExBFtP2wx91Zu0OpZNNPvAI4cAtYPhu4hfbWuIlNBGUWElZQARiNw1FeAM12tpNSkVnpzNK8/wjLGVxBFhqGlEW6R/ohH84gHdxT+oJVMLp8nuxN/jMVqNvMxJ1X5lNm6tzxkjTgWN4H3BIn3gzFgNpQXmizfPy17B+pfVD2+QVAAlcF1QaQGXAVFYJr7E6LB8bsR/1k7dBb6qhctpfXoeSGOVv+rl+rDNemgOIgu3QG7D0XsvUdwP8w8PB2P3tWTSzCrgO6Enn0CGALMosfRGtXLOASV8GjGrNFEImAxvvW6BFERrwPd3Y7Mpd8fGAiY2nIz6fQTG/ydXV8207sxT64txVgXLd3t9Keqw2hwOkWL/MXlhBf6AK3ECA28TyyeXp4trFafXs2QJS1ualIwGfAZPHA0y6ow/5EtoeOGyBYOgR/rm4dmOy6EcbUqCsi+ml017y5R985MhYaEYGWbXPN8yOYGeEUgqwu3z5avhRbMiA3pTD4NvqbcAKqLQqeX+PL1mURXiSZR3YMXU9P4CvAwusiMMHUS95nvYlayySAQzGtofhk/zWn86mzOiApgAri/IXD+5P97/4bUD73YYmuvurX08bTx7jkFrC8Z3wO2Z99HFWeRbwc2tjUZRFFSunVztwYq0lG1k5cS4LZeV5yqHtDT60c1d0G0kkD37O+p2FNMIysQqZZidb0eFJwOKTpw+mX/5S0OwjodPT6bEdZQJw7mag8ZOf/HT6/POfT1988ZsCspWVE9PJkyeScvpN2iSZTkeazwBKXCzwsx1iDOjMQKWKeZocaefIER5OPcvrYXDhxDo7hcVTD7wmL7R5EYGjP5Il/EaHDHOObVwd3gEK5t/5kQJPwxo48kFDg1Pp7offlBv4o6fEl9UflZt8nyX0bibJdWnMy+d76e577svbJ/0LkOkvQGrfmYnXFxm8pdKpB53A0hWeznP49ZNP/qguGmJLmoYGKu8/ut/tOD1LNmykTSya6cAl5deeeJSFWAzbPFi55BjFVu/+DG+Hgn7kVL+6s6UvGhhbmOkFOslshEF9XfRee25v+tt/+zd12zD4MSAS2aA4JWVvNvlvpmZmx6CZT9SZF2FcnV2ZXVS36qOk5ZpiovXWziYYMH3zH3+zekXYo84KlX8OTPb3BkxhgvJS00zPTEHmUX5ehEbPtUHSXqyfgzPtNjJu3t3RrYXBP06uU0PP+DMDJCSccvm0APdVBr8Ogzy6ssbBpKFfjgXRwS/f+tNPrr/ct8UZJWJhytb0PBmaJlBIaFXjl0GSMaGqbhr03XWFKLpDayMmRfLum2k3CPfFfkZimtyUTf46CoowVbkphfSmkSaQhlE1cIua+wUjKcMAE+NonjlcY6Ek6DSGhLoQBbEwRp6h3FjjirxTtjJergEl9XOJ4lKPPpyctV0utIzLy6wrEXTJX/rPnmYU8Xy3CsPqUOxkmr4r2wMMGrIgCjQvt4xGgjp20095GnJHffxOSTT4q/0xha569t/W9gWhcMdCaFFllobMdekRkP2RWo/AtxQ/K1q+U6w5kJYlAU21Rf5re6iXEDx5Ip3DNPjYgxaYVSbtWto6/c497T1oP7Mm5T+dYLSN36Ot59ZJwNRldJc+erqnlfItZAg4THmPNozPsIYN3jGSzqevOSir3wd8cyE2B/9t+5wshqwMrBPK9DblMbXJR1BxuptM6Y7G6UL5xH6DTzPKjmCet0c7aO53VJdym9KpkHRNWXoPCAg/5P2FBcJ23FdWg6mCoTwKRC0ft2vKiI8phItdefARywn+A0q8a9DDelNluG+bxwB1Pm65J6/XyUf6On4ujfy0OXGWxj5SXja6fFWQm58F8ECXOgJDS0dDh1x/nv74LIqTH6KRt2e6vWeeQ3rp58dot3y3ChB/KTeasW6WHnkK7QFz4Ysqt/15Bn9IJbRr/qGjRTJ4qX0/7xtwVfHMmtisghppBcHC0Vc+KUE/20Z933aaKStgn/YSCcLCAbvJsCIsBLQdSZlS8MGnSYFSOrxkijW8HqU6r4s0658Xmm9v7XRqloVzAMjBm8LocOznV2gGReD0Z1ublQnqSz6goXYnsyyCA/SWDluoIuRRBhO7r6aHAVf3fvvb6dHde9PtgJQnD+5OP/rRf5x++JMfTb8VKmfjaQD4sYCBpPvqSIDLuQCAhbES99GDAqHFQ8pLzgG5LDQB9qn72tqlBla+MgOT9e9M3fie2gqVH66dPMRjVHcysnIy5QYa1c91smIAVTJRM5FVrJPIOfofHKPNLfhZThkKOm15uLzU+8DCIzEfn23Wn9JCF7u03L59Z/ri/r3WZ3NXkHIW3fDPbNYE/+ACdDfgNhBZDUC7kXrZlYY8fHQfIN7oM0DTGAQCh/pMQGf4Sd9Sd3JSmygr2e/+08jv+/cfp88POcpPe8vioYDdpRPqcXA6f351+uxnP5/+6m/+JnnsBFjenX6V8t+7dz9p2wXmeAYcYksanJkVCKFm9AR28Y+Bhalkq4f9HuF6cAueRtcZX/d3ztzL1Xw3eBxt6gCAODqJEU3qeVY99Nv5lPXgYbKoBOx3sz1jsEa2z/RPDoMDbSQNumSuw01zN13po2ue9ZxBIDk8ypsjv3OjwMMgTju0jO7nus+6SCTNziTmVPdjS0c760AXSg945KJBVhmEsEp/6x9/q1ZLz9hkYGP7aS2c6kj9AXL4mcsG1xt0fxp+ptsBzZWZxVKfV3ZFGsXCt8oyaPMmwFpdC7jD18fST/FwLZD5Qw/hw45lkMcy+tFHH3YwJFYsvsajtvmsTpR20ky3KS1GXr9/Jk95u58TnyCufFjNBv84DtRtRz+yuKx0fR2+Ce9e/+BL1R+shcpmjUf7zVF+vJFjZgK1nT6vP+QZg0UuNt1MI5/zPKuf05l/ZyCU5tD9DBzeVx86fGwfDES+qtFjHEklAruYAv/O+l9noaJjGpIvAzMycfHbX/9H1z0wZ2YNSTGUCZMApudDqFFYSThr+m6aFlMBMeMYhBwFHt8HINvpFFpNK8rMotcH/R7WSgeFYyq6ptxWICdiEeAqm2MAnLz2e7+HtWsGLHPUYjkDH57ir6OTIzYZ0FdTL7RhTpYX4o2+rQPSkFHKKYtVsb73fk6M5RPDnVoWB89tACqEHEXqIS3PjUZO5039LTiQ9hxYdlOVfPouDdPSpu3nY1NCTwc+engpQtbIYSHMZZSt4+SJoAerbGvRKpb1PXRv/QaYYAUOgixNUa7mcpax5HfgOLpVXLW8+V+ifU4SpXF+YPJB97RLmCilHfd6eH7Wib2VfNABYAfACtKBlAATJWAhHlZGYFxsP89IH11mec4OlskB2oagGDyjfUfbzg9Ws5axmYV2pvlDayMn+z2bLkSX+arxPDpLz6c80X+0Q63A+C+/panDwD1zITIsxunIKafnxzkDtO2wg7fR24BAOI7V0yem0ydPT6fCM4QsxSukxlFuFvgrtHkTJcGKYseQ8sZbFtcXtTqwIvDRG4OIocw69ZA/vJ8qDYCaLxYZLYSmgKJ0TJNaOCAOGkX98s1+p0xZ5uxyZNEHQW8vbvV11J4gXQmHJRo2JnUy1a6eBY35xM/o0t22tEHe4DJiIVGD6+cZMfOEIQFA1dNRn+T0xa1XFF6ey7v4OAwsx+SDtoMP2uYpl+uVNamXaatxN/8nP7vULJ1YyufRaSFKClA9fCiy7BC+Tv1Sf4oHWCQHBOZWS3pY+qzcrIgAycamVeHpi0eGn6y4lisnx9aRHTzmWq1wSSfVCGgMbcmQFEWvRUOLefaSlsGNKbjdANZHjx9Otz7/fLKa9H6U1M9/9vfT5pP16cd//8Pps1/+ouBrd//1dDRKZYgxK8+Xp40AQuFd9vcDxA4Io5Q+dDjAOeU6eFAMVPEiR8if69dvtp7kIKsOxQlEWenuexeLzSxEpg0pMECZ/CC/yCnK3yp2dVEnU9lo40C/8naAPcV+MvKvobs8SJ6Gjyzi+OWvbk33fn23vGwAc+/eb6bPb90KqLxb6yBLkabTXgYDGW508NXZIWVJG3JjsPjnfPqM2H5Pn263rrbWM3VtkccenRQ+Idd3dka9RkiuubLWHmYRbEVIedJtr7rAi1VyWFcG6Pzi4b3QcDVgZ7lT6v/u3/9g+p//9V+lPjst8+Yma+pWUlyM7F+ZVlZNuUcHRvkPPkmfSXrAHhprBzEq+SQaLBoI6bFjNTBuTj/Kx/idT1fy6WAxUmYHWa8v4D+6oNZlC7hSx5fJq3XNM2/DzMphkGSg3L/87kYgKcecJkNOLlb+iMEs/Ro3nLnfls53hRng0YyWfjJGf0MOvIlOsijTvegkaeRa+5I8gwsiGPp8+3balI+rA49pZzFe7XDmeTJEdAIWS4Dz3r3fTncfPQztdlKG4eaBXp5jBX/44EHpq03RWtggIJX7QZJr3Ss3ZscAlU7Vcjd0DT2sDj+wsFj50UWFs3fMTr3YCXgLb9tz/p9+5zvTj3/8424B+eTxo7qZDPmYds//Y/DspDuGnprTInfbtqOFZ2XKh3aXXduFHImsoA/MegzjUoYTr57XULGavnGTSww3GVgiQHHlxAh0z29cheb6aNQz7770qV3HtHcfynU07DoIZejfwHFDpkfPvlvfkjt5pq4LKUvTlEze9Yefw0ZlFTxgASTdSefCdyr3/+PrX2L0SrI8T8zcnf52p7vT6XQ6naSTDAaTyY6OyozMrKzsnJxUViFV6sqZkYBpjHo5ixagWQjQLCRAA8yiNwK0khYDSAsB0mIWvdFq0OgBhF5koataXejO7k5lxovBYDA8GE6nv99vun6///kuI6qmRub8+N3vXrtmx44dO+fYsWPHBn76995fEt3ulBQhez3m42kWCiWv5TQSiT6H0VapzF181BdAv0Fo4CePFTowzOPM0vd7jXmrWJq56wB+8VJisanAkNm7fkK4fGuNS9wv8nedZgf3u8EAaRKL5NtytH6d1ayJm5mdnaB9q5UPXFbHggRjellSIZBn5EvZwOdgFk6XXzTha9nzSDHhdqnDnX8KqUSv5644OT5CQMH4EjCZsvTFPOR5YnqBJ8uuDvdc32Ag+PV+fOeYCWVJlAITn4zfQ24Qoj2ebJJ3hZE3FeiejuFO2c5CqyIhosEA7RPPqnP8UnmhEzP7FFrqUOmsUDQyDZU9MEpd4/o4yYgDa1ARwWM+WpHf4t5vPzJK21+/e/3miySaTOI/iC50QlWoPWFKLsXLkFufAljoYFrgReus5Rg4PwodwKYdvU/dAx7ezSAJbCqy4lUKqHxOc2smVT6JUaDAj7OqzsqZ/KVbJ2nljHWYIsWrj2Q01imW7On89fILSrlY8BRY4vOo6Vr6gpb1j4wzM7COM758QWuD5XgCjgxyEhi1SMgEHODm0QJmHZ1lIkpxvz6tCk8d8t0Jft4uUAylM2GVGZzpy8iYDWOgADd+jEyirJwpSHZ5R+v4Ocx+BAYGI+j5ZDlWDO4uPgb6VTKlfWgIDCjs44MqvdoH3JOJ1MoACGACEbpW0xIntF23CGlOusxE0Tr4yENMDJVsDpGvjI5MAkfPnUDFUNqiT21DJk1eM7HS+uSubq4yzu0H6zeMjsuw4s3l3hxQULVQb3+bGJ3MaTkyXx3/6+i3ntUGRh0gfAMhI//R4jeS49sGKUslagpaHeW6ljPNb4DznN5zdTZKmsLym1BV9MnhaXvtecQokypVy19+ifKoT+NaW3/1qu2sfY3CNA8sA23mGsogBZeAvtIOT40TCvSnKADHTMqBW8EzPulOepRklJp5FMmpqRuBTX58fmGIlL22vr6VZVwVPC160o70rCIonKFNsdd3mbbKG1WSXeo/gpcNe0oIQlq+d6JSdLAXPigde4ytFti5mfnmqVjGNXXCs7O73fZ39rPka9zGj59+ihB+FsuSActdOvTc9H3D6ch3IAGoIm1yCdPd6XPzC+3uvQeJWWhw+/mFufbgwaO2hFJ546ZxIz1Gb/YtT5L/ulnNsT4yaXSKsvYIqx9jkqoseM9VAnmqY0GFzee3b9+NMn731q3gNTjhY99sbKy2p88+bcsvX8eP0s1pTso0QohD+7nbQCc5O4cZ4HV6H5q6QBGtU4+yDM0Ew+8B/XphEdJuxgxJvmySVutOJQ06UVJoaGQL38pilQwnSvI5kyPRfvJ9x21Hz1E++FMhkH+ULyq5+BSvrJixysQeQed9nycCCHnMVRtInch2LkCVih7lAcVjfNIpVSYnz1NXp6JQGpmge9c8WlV1ldAP1zrFlfzMZ44h7y2/WmnnTBAs2YnLJYphwgtSvoqltCSNqnDrE+074lt+akpsZL7Nn3ZZkjJKWLnX3RdPrnpkNQP8+k74PJ83F3yDBKNd/PwXP2n/t//zf9OeMyE8R/4bAsmYo/qOlr5SNJ2yue6Sdfau+BOnhauktxdOfOVxwAR80osuL34fnRxkTPUhPz743gftzv2l8G5Td7ytxps60U4ea9vsB3pYea/ORl5X3LLPgescdCEdmilPudvT7fzIS3K88ZhjCgrjsbhyEqcuI+8fTAzu2gxrffa3SnEp18IiaGgKP//ZD5ZkrUM6gXPDWVE/s+NBBpKMPVK2nUJ0IAdmkBf9kzC7wSJS+fB6UuAmCVQ6lE8a5F8UB0EMbvKshiUCiTq8KZJNPiviqBmuSYGTO2SRCCwvy9U9ZSgEzOP4xfE7s1qUTg9YdzAGaDKoJHeCTGXNjwNZBm8dMiCRZRgEmYPQu6wg7GEwzC70dToC4QkLxHsH+0bS1xrE4L5weAsnA8NluyBcnNg2LUUD3AdnXItP8R38+pQ8wq2lr3z4gnSYGfWoyPBnJ+ZkF5h8zSDoXHFI82IhpOz6WGLNMMyjomPZFBCh77uecKNgHx0ei8LXKekCLEzli8lP0YcSHwUDTcP2+MmzfNvXPrMNznF6iqCE62MhV8kMEToIpK3eoE8BPeuvSif5vMerfEMvvJOykiwz/1NG/idPD28FSB5K9Nn8QSG2s5RKLS/Vhr4LSEGS61nTVTijkNOGWNkoS4uhBJO6U5fUVf2piJShW1ZuSHP8VpC5w1UfyyiMlCOdqiAa/8tQHLMoBvpwjcIkzCuGbIvBcY0LS8EoGWdZ3rty5ZKJhcKjFEstDpcX0lwJk4T2IR0wdlX46FhApM3Q8ASCcx+l8mB/C/oxfMiVxGPTWhSLGu87Qao+oO0DMBbPn6Wcgqlow9BfBmAWxrQXPPBGjS/HDPQoc0rA++AHhZq+FI5YWJlFxy2B9/P7zYVsql0ZGwueokTy5iUELFwqk8OD+qVSN7Q2oAQXxfZzxozNBDbDjFkmMJhcyo3QcMkYeA0d5CY7761tbiRIvgXJV6rvXP7Vb7cX54+2ujTmjnHHeY11LZZFt46VmWnGCQqHAkkBKi+zfK1TWitV1D57/rx9pKXj88/bDgqt/Gdva6ttcy1s73/vvXZrbrbN373Nu/Q17xmwOUtegJ74quDMvp00/iYKlOGJ5man29wNNxVNRok2Zq0WypWVV1kylz7c9KEw0N1FZUrlqlvi7paFHQcRzls7bQf6MLqEwnlq8ir1M0GmDQfAJI26Y97pqgp1FDxwt7b6Ov6aHkvoEXwqkS7pP/tUpexl7nuKiRa/U+hVC/fMxESCqKugqhyoIBtHU3/WpaWHKHsz8LOxxCl8eM/fcwk/5JCbv4Yywrgy5NZ4NjmVAjEJvIMobip+KpMe02rZTih90fZLr+bzaELDZpXFbCZLjIbGUr6tr79qX3z+WVvzdKM9YAYnBn13OV4YJpwEav104iB98Tc6Cn+GJpQz/W+0IJ23zd0tJh0zoQeNEu4uDx9k/BufsMeQgckxJt8o3mMSEmEO76Gv5CUQS/rKsSTesyIE/co/+Y/xVkqSH/vVjzA62fCkofhOU4blZWRybd6U/TeSYzBWSvKahM/8nRx3rPheXZfSac4oN7063MAlzh1H8gUjNThGvG+/3F5aytGSWht1z3D3v/AUH+9rWyib8jDx665pfR7Ft89VLKUr+87x5ARb2KQn8wpXkEneuu6a4jUXwp2fKHHiADy5s7ofXiNWnfDIH6V1NyfKO/70j3/W/qv//X+FXN+D8Ry3d7/zBLpfowgVS3mkdciD8u9tst4CofBe37Yql2HRJnmYv8WBsUwNv5XJAO2yfWfIgJ/97GftoTE9aXMWIbXkAp9yzd33KSd6lQYUvumPgf7h6AJXGDtW1QedSV9lsRSWgsfr+O8DUBe+KvGEkZvqG27U3D3UVaJOT5Qvitua4NSEy00+JRPkz0xETpHbv/z5Hy1pEq6OtWsv+VBhltEUtNzMMwDxm3/pNARGtwxtqsrqYya/6hHcgMZFmYjZw3fsRoiHxgbVlKXGD5UUEfNWp2X7W4R054RbcA0U8lCmDRJBsRYhcOxkYfBczcrGUxio8cD0KYpi4zIMCpkCXni0l9mR1mUy7p9CBrAya3CwGidT4a6Cot+Os1DfcTY4QAe4m9sNMCqVB4cHlNhHJ9ZsJHgKlCTe8Z5WNK2SqBvVlgGJ4ko7oK4s/6sk8aBmhsBlWxwAMiTw4EzH0CCayC2gmBL1SOxkqxlT9yH14MhsBnhVdFym9J1OyfNbQlP4CGveVnjLpFXQev2UWZCVALvCSbQ5Gan+t4l+Fy7NY1nZYd17rltEGCPJ3+b1mWVmGZv+SfuTuZTLwAkMNbsKOlo/QvUNmqF0dH5iGTI9s5JX3JE/ux8tuwpJvT13pOyeli5tl/d8y7xhzvYtg/3U0DXAG9hdCmfghEbFhff4SA8iXSZfzF24oCoA1b+4E+bmjSVs1JiXLo2jLDA58Ex0J04qCzNTEyiWw1laR2uoHZcMXJHsBEklxPpVmM8ZwB5XKS1Imx5BZqBORlw7QsEQJulQP7YoiypH3HOj2XkfsB4Bmzu86SoVK2ET/5comFRRnYOSq0NAlG+wnjh8/EnPKYd2qcRc6tvhE17Ub7jEvrTKF0pmX+hbQdXNrmVqI4GpqBf8+cdrds+ATNJxQ//YDukzE0+Tt2izllcnXuTmvaI3GbQKjUJeOtQ3UQHn0trhzmEmk5alAkKxwbnluBHC325wkXkqvKan3eE8xW+XqsYQjp6QU7tqPRN+dc0zjcsiZ1zGj1Gqfocyub6+nmduipCwHJPZyOg137MI1scPHgItggJlLZuDmI30odSDTugZvuTmLhi3lpxJaCIhllwOHwdbV0ZR2AyxtB/lzomGQt4hZZulW+MudpPxsnKj9HK/xpoTZ4VT4St+s3SfkS5sqzvE3ajgpKo2MaHgSeMo6u6WXnm5Er+zp0+fRqF1U87zzz+NddI6rD/RM8CTcKvM3btzp6yQ9+62h++80x49edK++/hxu7WwSJtUmifJf4ySuh2YJ+IWcNwuIM7Do0N49XjbP9iHt+6DBzc5HrQjypfCXXJ2fLn5p8bfWSy4Ki36gFUIFASmSh1jUrmmVVflZnVtuW2vvc4xgtJGtywvnzfuspEMPMEkJ8tQm3LLZXB/91+p8d6O3rQheL0Tvc21LfpLlwQ3zgiXFj8aJO1C84bpUlkKD+O+JXZ8wRted/6S9VVuG3lGe+Vn8rKSxaXowZEyCTGfOHd8yIO06oZXWYzJCvNVE9yUC9GQnS/HhHxeeVhlyIMzqnrvpU7K09ppuTkkIW8XHdnv3TPpTfnoCoERER6+87A9fPhOe/zk70RB97hRQ4S5AUwwnETM35wHG0yQe/xSGXV6eBKXDPN4vOgm7+hTbRs8iUuZ6xjtLJbSv5wkyj7wCrpgd3DWvVIs5TeJaQuPM+pBtwpT4ra/LdxcbP+Tn/yg/V/+m/+rVoeU6yTLM8SF07IstfrCd7paevyMcQYTM0NOxSmuyf8O1PBA4OV3YkvTDifupei6oleGG/N873s/bHPXZxILeZj6Q3tRIrVua7CgOGhCfim/9iOfHwoP5af0QtlONGvyoC7lA94DXz2ggUSe7IpvrUKdQLu2tTZ/lvGgUyylbV90siuMJg+BSVxM2/L3f/kfLHXItpkyD6vol/hh+vq6mUSI96PU5beIqY/vQmYBssoRITJAy/JbxdVGkh+kan2yuKA6CJaY+Q3wMduTorx4j4/vDcDYAj8cUBnnuyoimVVxW2WrhAuDjb8QJg8s22T8rUKqS2fDzHoLySLyghl+BiBMyM732DOXUSwgYUoQUio7zhRsh3UosJMUlDB1B5ZEbRBqceByvBtUXDYSttBaSgcfKuve41q1WOUyIYpoz/kRcIjPQkOFa7koRUzrZJYhISytcQk70+tocSO+67WuP7+VaGd6g8rpWmUx/wo31Vd17VvuJpMUxJ3EpAXRMikUZY17EmpgFG/2uTAX3FZb32FJSVE28rHi82Au1q3e+9YaeClbpX6EdpVV61tKj+h6m6AXGKmO27GbWWCvfpoCpKEUn6ReowLY2o4hW25mYKOWC90Ag/l8TbopQS2j1MldaurPsnPo27ypq9ppypJ7ynXAlcOzypT+Qe621D/Lcl2KtN9cwvR0Dvte5hAFE2Y7Mz3ZJkZnQIOKBWXQLulbq0rGBrRl3WXtKMufM0oD6LsDVhqU5g3DIt2+Ob1MH41PjbaxSZS4SxkGeUOvMjPwaxPArzFaM3smaWWNYsa7nnNczt72kbP8ajM/RUDaqjAxi0drylQOjswHxhHknpQUf1/q8NXgjDKz2Yx7QTop1MKj6i8u6OMw4Dznw7X38xFv8qYRrZxlORFmrRgqlXs9pYb/ci607inhJReXQasWFP3ptKp40oVK0/FJKV27u3sIKgNo3+TjUrfjyz4uZUx63dhcby+/+qo9f/YMpepF+wqFylh3H370UXv6ySdRWBSqKq1TV6/Sn7SDQnTlGYYRz8/OtqXFBRSjU/p2NLDr+mG7BHt4dBLhiUKLguNGEE8oyqlH8f8ED/T/xprKsysxh1FSpCnbZH9Zt4qx1kXx5YYZg0krrIaHVZQH29jYBH1Cf/ddZnwpVLVqOkFXUdYCaQxfl4znbniE3pvson+x/IJ2P48S+Yz2r79aaS9WXnL/q7aztd3Gx8ZTjgHvVSpUGAzO/giF4tHjR+3hg/vt/qNH7cm7j1A078fa5E54aWtj06XOVX4fZjwZ99LJnOfja/HUguOSuuPYHapx2TlEMCPkdPVQ2T5kPIR+97XEG7u0D4VS3lcc21iLLuNtrK235RUUYvpt9dVy29rZanfv3W53794Fd9PgxqMf9+C5+gfCfHgPiQjdDiUGql2qEDUGpJtShwdHMgZ1ARgH944DrbXiPzxOxiSBI++kYJN0lW8GzzgKhTV0FsEcKiHNU6+/VR5cA8r442OkhbzLtX9uDO2S1Rkr9+1Y8kP9GUnhG10d3KOO7AL2mUw2vJ33LMhX853/0QfkcaVEWrb0qyy2zKykhNcdNA8LkI6s8xr9//D+g/bkyXfp7wfpf+sO3sHVJeWYnMDoa2m7PYVLH0g7zFVBx6Uyzzo2traySVbB4G/xMzVRAdLTVlJkj+3lU78LRpMy3xrzLn9RLJ1kovdQRfDh6x6o4tGvf/ij77f/+//jn7TJsVFkH5Ou/d3wjyqt8ue6d0MIfBrWRvJ2XRc8ggEV5Vo4Y9CCVpS/Vyeutgl4zzXG8hjyYXhojH7va+88fMgErWDWMutESV9aN5vZlwpHdSHjFounHCDBRMfTpvrbJWPJDZo9ngmf95ONtU70IRagyl/okn9O6oUzKynycmUgSPRULVdsxHP0K/IY89dk5BflkRFDfDbwZ7/82ZJU5csMFZA8hq4EgZ8wCxstQZNEYWHW9pIflJhYFChd66ApQs8/7tXH5yAyn56ly8pyoxRDmzXIz7SJe1U8d0F0fCpN5KtQJNRBXnc9cvMtArqU4ZB/BauwqEhapYfBjw65+0vncO5LEBCI+at6rVGOZToFxBfzcPnbmU0/wocO6fmeORERUJcoRHQfCoMwu1PLjh0YHmhjKJWTE7UsoGV0AGZemoJ1KMQhAoHmP5VK67XYgUve1zLXw21myOExzFQgpFIqJBTq5j0V8xMYpR2fcEM2VgxwX79QMeVHi4nlhbHRT7ZJYWuKtZjnIRjLCX6d5Zuj4CnvXe5bDkQLIs3BT+1j6aKUz+Ne6tpgK7ubKikSrgKt6jO0g/DouhA4GeC+oxP4mYIjsASa4KFSvdMtU3OZ36YspVOv/iRxUIfIFTQqPhbQ11ez/oTtcMD4UUCfuZvReJvm9yx44UmtYQyx1gKvH5Wx7lrmrGJp28VdjSPr6svvKehIGEOP1F8+KcMofe4wVgGCQYTmDDYOk3NmDI54g/IpBiZq/TJg6/Oh9GP/WmYUcP4sJwz/si/xJA92Dtux7hi03Xhou3u7gc1TUfyLwk7bZJLSqc70xkxEIoSBHe6iXGeiRRmXKB8oNaVQ9+jIvgVuceS/CDbJxH6xDvLFlxZ+ojCWm+9pwYEBSXlawQdgmtJtD2OpT6WY/9oZdRhxoROsdp/WsF0ETpgp7bQ9zuI3ETY7KBVnlK/PoA79KjeucmhFcef4zBQKFe1zKbGWdBg3CK1RxqcK2BBj1qU6/fdu3bodxcy+sqkenegO1C+XVUQ+QyFZqV2i1KvlUkVSP2rbO4MiKV8Zod8Cv7Dz4b/gy6Us+/ude3fazVs3Irzsw337DrzpH3j/4Tvt7tJDhO1izideXETJne/O8J5ss1Oz8JU6IlLFb/baNPBebzPXZnNv8fbtnKCzyPta4IQrG3zuPWh37y8m/JFWJBXnUkDLV1Pa0PVn+avlZqxLFdUucLwK0zMUyk8++iRKpW12I84huFYRkBY99jT0hLIoDA+/80579BBlEsF47+6d9IH9YoHZhXtePome960FxI1R0l5wlHwNBXsc0QgXBD5pmWogNuh/EFrhB1koTgGrsHOMgfueT+ncrOeSz2VCXrRa48ENTVpdVZKNY7r88gX1bidwvPiIbzMKrPFLlRnyTP0S9aF00jfC5EB+4+ldNR6ctI60Q+pfA0/uUBYf4sgkXEGiVCwfCdTQhfzMIe14gI84FqR3x5eTHt/RCPBtGsqk3989nuJ9x57HP5rCg71wUp6Se6l3X4VdFGZcUWc36Sn4evfNyKcblzmDmnyuOGposI9Mp2cnwFcW1wMVQfAg/5pksubRpvrK3lsqZVK6dNxpoXQy9rvf/a6trr8Kr1AvuMYYlGb3wbMwnTIp1siloi1oylWXwh3r8dum/uMdedppaNyJVZeyeQX5AuqCj6gcwTlJOuAdLZbe03/VDWvSV+kjvM/zAfiT/FRe8us//0vGyExOalpdXw2Nd4aEtwd7+GIuwRP1mYJHrv2p/PFnMnmPH/LT+LqSrl2dzQTs4YOHGZu3FxbhTePRdW4wTt24qxtATo4DLleasqlX0rJkiQmdwD0nKo3SrQYaY7jKmofpu25D8hVlkDoHiieU2wZUNMGpETc8+noMnijPvuResXf6lTInx6+2MSdaGk0Yb0bxcWWkWlYySEu9E/2BP/3Tny4ZqiSR9vmbvOqONDetHFB4VB+Q4osIDAULL8dRlQGswBM5po74I4jhDJqU/atK/ZaZ8M2/8r7zvgoANxxs6agqx6SipZ9A/WQAOETMyi/h9J9w+7oQ8AUsXlAr3xKsgyGOqCBlZHgEogdmtXkzU3fB5yswVSUOnePAsW4tgd53h66oNRCyDEv98FxlCsBkfiquWsxUWMdnrkKogwl3Mg4zG5uaaOMI7VoOp/3ULcOI8kmbbYSdG2WWj0qiyukVCGCUmYA+afE1JKuDWgXV0y4EO750oMQTbFzysF+cUQlzp4zRzT3FTaWA52FS4r/3XB5FGXnOREKmK7OOKmhGcFSMh3fCcM7TX9KbQHR9JX64nbq977fP/C7l1I95vQchA7vLGw4K80U50jeDmX8GN8qNlhiZeVXRFzi8Fgbfye693qDUCuf7VXbBYF3xo2HSE1i8B2HIjKNsgjN3xMmYtHRRefBcCmspozKbIRR6X5XmpNnC3Tef2g0nHV4JjjMehNM/6ppBOGvxNY6ilu0ITGjlGAGuUDWnmzgUtE4wEnKLWXvhGpqD+UtbKuKX0J2TGxmxXSyctttOtG4FPdmDR5cC3cmt9cCdlBtrq+SlOuqSYds31ql1fmR0uk0pgKHLhExBqdza2Eq/9F1ehCZUxEJXfqBFx1Lt5oYW+ctSHvdlQnVcJ0rB8DjMbQS6LQv0+s4G7zM7RzHwZC5eQmm1DaJkMIpij3QLH3wb+qzIrb/t01+20T50VDqp2QOHu3vCyuSWsSr+FW4qiVrDnPbMMMufuVZxJLVuSQ/27wbKopaO27dvRuGZ5h2PcVS5iIUI2tnfO0LJ2s7S7+9/99v28ccft7XNzeBJoaAFzH6eHBtrdxEISwgHm2BIEO/bL+La8Z+dtvTpKDh7gJL37sP77TpKnacwra1uUd5l4k8+ee8DhIyKpUcKzrcbN+bbAkJaH0TpyaW/KIpL99ut+AuWQizcnrLz4NH94HLx7u12kzK8f+fOnSh47rL2/GP9G1WoPb7QMp08HBtyaXczZ3BrnVSYZnwenLSXr75uH/32d+3DZ5+03fVN+kNF2iVJhXB/zlF3OdIA/LfA4Q8++KC99/57KMkos7RJRU++Zx9Km4e7u/GxM4TMNv233wsZZJ9CmRlX+t7aj/Y9/0J/hosZjBJV/s2IyRpTSdAz/aBfqPjRAiluujG/zQTrYG+/NhStoljyvb3p+ezPEJSH7d6d+7RhPMviR4f77QIpLv/1/X1XLw7OoRP5MO22TCYm8hzbhYoRGtc6rDHBCacuBcXfPP4SgpJn85FHOU7TLseiY1zwyWuS7t0sJc1IO9bfpSifXlguH/mXE4coltCXVTj4zGNxKZf7XcqxxeBRV5hsPuGFlGc9vmD5vU8K4KMcrSzVVhWu8PheRAxP01ImOhEr14nZdpuxcO/Bvfbg7lLuKd8OgdVA45999qw9ffopSuIGbZUftVj2jUXrisP89ZvhOWk79CWqrFf3jO1NT4gq+ZJYlEh/J1la03TTkUfLE8+lE/KZt+PfSgFbIt5U+n2mi4UhwapM20Q/H6GsQgcGZ//wd79PexdpgzT86uVyxnHhg/Jz1UsikjI6dIs+MySPMPi7dy1YoUs+4sbwhW4MevfdR4x9Jn8oloNMduVrk5OjbQN4vwZ3yi1dPjxe04LEQ8aFMoAxqQ6hZTJ6hX2154ZjeRC/6R/DGg0OebCLDk7KFfiSezXIq6FqzDzg0pUVy0fyhjfrImMMYCOZiEUtqd4fGSujgTnTfOWfUuBPf/nTJQFwFmLQ5Kmp6wFWf4bMmkz8LqEroRVxiox6ZKNsYCFLQdLv8pcUHkTmv4yWWCv57R3/12JiOXZ4KQQ+1wJUCk38ByQVCtf51N3iOUEH2AE5z00pL/K8lqC96yCxbDcwuHTr0qmyz7oQBSgVMDEUmLxv3VxG6efPJCLLf4u6IXxNy2MoiVf6R+PPpmDSv1HTuvCJwxGUbZURuYYdlZ3sKjsR/BTFI2HyY2BkkeaO4bGhsdQbQh+dCl5svz4mzg5MKo5IzuBZ4cmEPUqOvkYeN2ZbRpl5xDUrz4BRpRPC7frIPwdVZtBkEhedopYJg1Xw0UDpPQGufvG3ypZLjipx4QXpB0upvNbFrV59FWLKTFWWddYAoFRwIq2VQuh7hvDhefIImzsXXVJW0DjwhKHooIPXd/wO4+jVbZ64WfD7KEfdVX4wnnzx1/Op5fBMn9UhlHHPvNZiEMWd746Rx7JFP9g6G+s7Yey9j2WWYqkVuadY8q7V+I4oGIU5eG3oEotVGPv8SOsdjNY6tKz5sJYwpH1ekOZoj3Q4yCQlsUohYHeQ29eJVhCLrfgs5dfZdR/CUNhUluEZgVHmJD5OoVuXN+yL00NwjTDQzeLCXRHMQOPDeeApKFsI4APaBlNBC+rjuWM+fcvnUoFLI2KldLDRwCGEqUGKnWU79lUqHRsKvRMY/e6+x/BtW00ElfdrvF/QNmbKKAT6FxlyS4uQm+PGGLueR+84HILRj1OeM+RYo+ZuZEf1OAJ1AsVIBevOvbttYW6hLcKUH6DQaCWZmUTJmJllbPeVP+TLFRSa7ba+/joWAK1yc3O3wEkt5Shw/Lgc/DV519bX2/raS5TLjbaxutb2wZEMNZwH3Ipr/svSn9f2qQqnwscj9GaoW8Vu5vr1dgPhND+LsshvT5wZhG7WjC+5tYXSY6iphhJ5GyFzq7kxL5Nc0ZtJhatCTohO2s4R4528btCwT+xfYe/oMruRoTcFhAJZYtJvMMuAvkgCcpQp3rENjDMjXuztlI+cO70Nnm60DCikHRo4HkVsdWW16oGwz0704XVz0GhbuH27PYgP5cP28NHD9gCFV2VCS1BZd4ShJkI5vUM68xolM+G0+NPtxMmiStaxu4LfXNDP0MRAWfClb+kFjpA2ihgtN/K02Zm5Nj19LXi2zztFU7xsb7szXZ/Qr9qL5y/a69flH5p+RuZp/To9NDZmQ/F+lDpfrnwdOI2wcKDfsn6R5MvqARVfDjB2Too3CZeWvwEUS62uWnpVclQsVYTk9YYeQgpQlzyoJv+2SYu2vF4eq8VbHqTMVak0xYDDt/LH8uJHR192YekKn6XkOZ7kP5YbOuiVXXUW//O+41Z8S2sUx/1SnLuP47urW75l/UUj8g4/h/GNtL4OLsNkzUxOtEdMXPx4BOe9e0tt4eatNj41ThlVd5VxHLw49t70XWaHs3xf+pydnhF4aGa0DBygXV6n/BZH4lb3ApPtOT7bCd0kSgs8gQb7LzLOcjTvDWoaVHnpr3ZJs53FUpjCc5TzjDGKjEwz4sHdW7qqnLfnz16099//bpu7OccE9pAxwtgADxqvRFCKrtcyJr9xGyp+GWwHf+YBv/yV+58sX3yTnWsV2WpHxdXUfSj9xGOVTl0lvvziS9pv5IddcLGZa3GyurqZCY18e2ufSRq0bTg5ebnHLYpfEBnDlrJHa6xQBkekGAEdACQNF570o1vUpZsJkRlFN+IS/os8UuYVDUtfStcUQjMu4zJmimLpYK4OG8hOuD6ZC8Dp7CwxmDUEKSAikkqHETT+9J7EafLbc0yjDTMQRUwHvO+Rs+4FmRK+ACoIIQetNvxJTBJRLCCkro4oFLlD4qIGhWSk4K/lSR8MywC8b+cBsw7ZpiOQ2+dtq6esIyPGg7j4gqhgUqfWwAxg7vmt0BcnZvH5OATobFSFR0dVhX6URB47uw6A1Ck2QkypzDphnOCRfqFMn9Yzz0V3J5aBUKOA8hkzHhd1q08quF2G1lcuTESm7nsqTDAW/3dCsKdDO1VpdRlgphJcaKk0X5Qhwa9v3y9LYGl9gpiP13xAa130foXpSQOJuG/eUp6EB3GX36ZYs0j+rmPBZLwlcM2vouN38E3VtqXL7/2jE62H9dwd9bl/Zhngwm5OPyi4VW5pV6qTuP22HN+xnaWsynDyiP9C/PSTg8rXfM6b0KphXCqckyFvVIocLOU839dGr2gPsX/LMurLqbaXLEdXiFru53chqGgXoF1az4YihQDPIBvop/LaVul0EsVIOAumvJbB6wQpfj8jwDZaVm7dIaRLN5oYlkKcGMDcjSUCpmIokTuGxFGsn6FHhjx4OTo+aHv6nh3QP8cXwAAd7522vd29YkQIRn3YNjZ20hZ98aKMU/bAYG/pLTCq/CLwrYg70pjLf1dnr2UZRdiHgUMBecbf/p7CZCMK1Ck0P6r1HTq3T8S0vkRaluwLN8joyziOwjepn6HKPfgYZVI3hSJpKBMVCM8Vvq3iyEfr1GOUgsfvPm63F++1e0t324N7d6JwuHzlruiN12vt3/7rv2pfLr+AEa9lCdTTXrSIzd2Yj6XE3/p+adHKCTF8VDANLH4BPckJo9hOTIQRuwwmadoGhdAu7VvnMwj9CNedO0vx2dOC0yk9nndtbNMTBPQGguH582cwf2gaOnEn+NTULH2MkqLgg14c35tb621vbyMBt7Ukr7v8Tl9t76CQ8tsYnFm24yMfF+7zixMmBSiS0Jn9JpQ+31zfCO0YCcBlfDcnutRfFmoUIBrjRjhp4eXqS967kjJXwJk04VK/Yc4O6FOX4mzf43ffbY+/+932+PGT9v7feb8tLt7OGDaGp+UcQ6/Z2AHfkS6F6RTFVQuWbkduMhDGgrPFeqllZhacXfCuFpUop+Db3eDmk7adJBlr9BaTienpWfA8FyurvEeBm01F9KdKpf6gWsns+7W114w3FT03jUzLjJATA0xG3oEXD7fPny2HPxn6aBPF31iuLgN6ypA0oHLlOGAEhD86WWpvtFiehs5VbB2vW1vbWb1T4VQmSu8qlvrr8iO/O97kzvkoaT3Lo0Wa5AlOCLwn57BcJ6Ke7R/lHLz6vptJGYnk8OOIlzcy9slbSoB81lUYyobX2A+uiHhdq1HFq9CvkocfUVT9Tqnksd2OYfvNGL2OgTHgNWTUXSYXH3zwQYKd30G5vMXEQmVR3qBlMfEtoS15npMex5p7FrRyS+PyTCcjrjbEHUb+BX8Wv07ubUOnWHbt0Xdavi/vMbqG0TxUJWyLk7+yyAI8LaC43Bejtkvly9UQJ7VOfuRsnhlu/2g1f+fRI8b2lSzb/+IXP4cvjedITzXK3e3yoVZpt4MoPfj07wrPhS90Lj2j2FqteOC/Hk6FCbkubFxz5Y1M4I0BbJvsKzMYIu/OncW4kUjLX30FP9oqXurxovKnlTVXpFDWwc/WJjxhZx9esQOcHnnpEbzlVmb7dStRWZdWcxiDDSAJVrUB3s14oyXASp+fK5fNAa2r77jcTh8qpzV+pX9GjbvbK4c/+fXAH//ig6XOKhg8iCguXIq8Ynw9i+TlkGo6CiYv4ZlPBkHeAkpBqULoYCvLouVZUWnDli/Sc8loASi+Y4V0mTB/qpYSuuWpvBWzCdHznpp+3iVlFQ6k8wKCrutIQwpVmaVQ1bu6bevbZbsS0No/iTDWT55arHFnSEdUzmsgR0sUgxVCsc4s78MALxkcnqThYIjx1/d4v4jMRUFhtfzCiYV5DTRiMDisKPfV0dzgIwAqlmA5y0u+wIek/+RpjnmjHG9Y9rnt1TKi8zjlWgz9oh+nhCLRuAu2cCeCLE4Lnwph+TNGcUm/yuxK0ZWhhPAB+9QNLyifXAZv/E+7YG2UZ92B0bt8d9cm2y5zMsXqDCP0uQToJ0nh1bNodu+q9HuCi24XwqAiKrx0beGYZN6iM9+psroiqxzpTwqo5L0MWunWj/d6973ISTaUZ33W63U+5JHJaz10SeESAvEVl1ZcLigrUJWT3dnQmjinpNRTx4ByH1xHaXWpgQEpbOb3PekzVgU+kHLyx+rNxEw6y8DXz+t4N/DZbmnSILpaRBxThi9yjGR2Sx6XrQdUJmmoMMXqzZ/9JROlBbmvwuJcyi3nHucpTdRHxXK/ra1vUrdHFoIL6lAouiwT9xfKttRM2PghLUs3bjRxfObEka29WMBk3nuHe/FX89zkte012nLJrHyqzd680RLijPIMMj464ck41OcYsK8Q1EE6KQvf5LN88aZby9RVFEaXwFBCJ6l7amyMvqLvHdPQh5Pi44OjtuWMHub79OOP2ycf/T7xJW2rypSbQVT6hMcYkx73p3uCClgmbODAa+mwIkpowaYv3TQEbLZ7ZAQ4RqgfhcaA3gbCX0TQKmxVJlUUjH1oS+xTNx6ID5VQj/zzdBp9YR3HsUihZOuzqNJ0SbN3tnbbOkqxVhTPK9853EFwQBM81+J26E5MYMxcCLKU5rQmudP9ivwAfLnr3Hbo37a5s9F2N3fb6uZrhNJqzlF3Z/erVyvJI0/okhZKZzrGsLMO26LSePvBUntwV//Jh7ESl0+nfo1aRT29rTa/qVA5jpURxi2Vnk6Az+NBxYW75qVR6duNP/ptnTqBJY8KixMb6XqYPo5CBEx90IaKgBNwl+Um42oxGp8zN/CosDgxKIVymT5dbtvbuxHER0f7jOtqm5MXyzRkUKzn0NbsHEopfEmLUM4dBxfGLNSnuTYtgF8+nTyMa1egkh/URgqteZ3FVJcSczom9HmzPhWXrMBQhuXkj29DRKlAmqezMnqdvQDW54drU8aJ9Eff+I5yKu3yvXRf9aH4lnMLuDTsO3Uf/lYZIwu6pEXKlYnwJvP6Hvm08Nk2NyqFhoFjBjrXNUOXDnd6x4dWVw2Ue91YLN2+L+tZ+UVbpt+uAix/udxVGiOWvn1aOY2leo68ky6oPcDaftui0q5iqWKeth1cpN9GoTstlo7R8zPX6kjUpfVXUWGf6fut+1ng4t096lRBHzKkmfzGPuEd+au716Xp/a2dtsq4WJifa2uvN9uzTz+OkuYmMUoNmm2TdfCvEvWY5LPmsUZjPcdgSkbpwT/fBbNc8dxyyLu3f5T2lVV4g+/z8DZdVeRH0rAnPjkZDu1kNdPJv1qTOgI/Ye6JTgOcW8b53NflSn9hw6BR7u5e29jZbmtajVFGcyoX7dlljNguecAxsGt4yOloBzVura/bjW5Sce8+yiNXlRyvGsKUeQM/++n7S9JYxVBUUGnNYBZEJn7yD4WEBsQayUf/wTjPWjlE4pJBUEjlQSSIllFoji4CLcFTip95FFTORGJUS8fE0sIjkZt3VZpgFM5yarmaOqq/0kBaw/sy+hpsWv2cvVmX7/vc0oTPOmOW5lny2OEUMarwR2B5JJKFuxHoSFiYyZsGUQZkquXDRpHuVDZ0DB1nmTUDPwkcnrNuO4bJw0XhhjyBn74PzVKmsPssMPFdRCeO+JBpuH+UGQt3zSw2YHKJadVTvE0ZKCDuBJj1FzuHmmTmOcIQHKk4y5zdmevvcgL3vspa+Uhan1ZSU4VaIANpdHAkuBePCraUx39atpyf67shHG8QgudGBQaWwN77hNhphwqZilnXP1GY3HjE/U6pjHLbU9BMwjF1dZz2C6uCB/gpT6uIg7GrwxQSoB5/el33yMe1symZkopzwcQ9YbAqrrP8R93VKWXxdcmA+UX1KXhzvFqsYyJhVsjnMoIWOoNFy1i7SAImFRTDMpiy5CjtSAPc01o2igBU+NlecQvvS5mBg+QMzxmxdZXFVSXksK0h/NfXtuI2cXpyCA7H2tz0bJu5jjIEc/H1PZiFgk9YxInLdypOtl22c+XKeTvgt8t5o0NTsQJIM1pTuQns0heqG0x5B4XAuIarm6thQsJ38eYilkSXZwzQHTzzpw+OuNR6MTI+hqJ62fZ2ttrr9e3EMfSzAez74PaCBu8ilF6vrlPmGxSuuTDrhPlBGbbvPbFmZ2s/M3ZxFxxI/8AQtwb4TDeeR+lbBYCW3VHeHeVd+dbGmkrTJmPYJas9FLLX7dMPP22fPP2kPfv4k/Zi+SWM9CB9FD4H/C5V2yZDBDn7b+co5+kn6QvBBe9xJWB0ZIKPG69GsusTospyvaF0rl/Th3Ex1pp7Dx60xVu3EAazohdcF13saGEAnnPwsLn+CqUQBRambh5318rE3ZV7gbLvkpZj2zr0BVxdf01BTPToX5W2g72d+H670Ux0uTtZoarCpeKyeOeOM6Pq36OT9pJ2baMwi0s3ylhmLLIvlnOc4fLyl20Fxbrz15NnOG5VtBOSjN+etqLF1Q0GH/zgR+1nP/9Ze0J7u/A89otKRPAInp3gaAE7PECplU/xXEuQERK8zsf6wKcbsPS3DN9EqCpsF6jLwOsNfqDSULzHVZlh6HEmiqxuDPLcPejGvtUq+fnnn7XPPntBmzyG8WXcHqQbkzQ8hBB0ZWIcftRNCq9NT0Wx87SsXepUFszSr/uMDV1/pI9zpL80YTzXwf6RuM9cgQdmGZyxpX+7Rz465sWdm4k6nuWRyUYfKOOE3EwXh+of+ZO0rmWxUyLN55geUY5FB+mtnvE78hHaJQN4mIglS0uS9623OBfkAn71Edbly/a/gYe4aVIZIEyhFeoKv6MNRgBwv4AyvuufbtVNPtCFbZNHSQfGANVf94cf/LD9wd99L/e0hKt4aNQQ71psy0rd628+Kjj6Ckp/6RfKVC5rdXRX+BhjqsL56B7AmHfCFf53iuJTqwryIcevExD5vbuf7VNPTbKs4ALYpWNpxiRtCX9NZCxrK8p+NvmNgDXarS5jrNOf/OSPgp8XriaAP098evbZM8bDSpQ0FW0tzcrGGCT42A4/fklT3rcrpBmFtnmsI33ELXFRJ9X0Z1zKi+Rfugjs77vUXRvabt68GYVNa62uQPosa9nV7WhmarpdnS63mlEU5Mhb6FAgnHQeOKlXoaQcVwF26J+1DSaV1PHypRNpLcB7+V7b2M4k9hC+aT75pO85KSr5XxZgx0G5DQykLdLQOJNh94NQPTTMpJZxNfCLn3+w9A1BlkLhlYgry1stGZSyQ6Ig/R3tsSIWBCz3bExwKDH6OzKzBKepIyx6I0j2fYlAAqnO8RZDyG/ydBsARFaW2u0PAMlZwfnJnxal3jOZhJbJ+Fhqmu2mpjxUiaKG1J9BShmdghWCUwunDK9DFAzsWubWwqOC1UMA/0RO3rE9/GnN6VextGzKtNYo1T0CHwr81uq7hReVty5ZZDYo8CyaPkiMch6+UzAHprSAWwxw33IQJEgwzyRQHajN4fmgEoODVnxlKZ1yykopYSOUrzA5gInYpAoOyzdw2pYMFn4n/lse8OF9GYblJSRTX+GRwjKApZP0g0kg/eId6UrS8l2tdWmHOOB9rzvFsvIV4cbvMkywrIMGC/cViuvlrfwm73VlS+idUqkia3uyEYB3FdieZpMQHr1yYkWnABmruEmw+p7CKy5ttuG2RhFc0jW/KKvXj6RMHGTwXp9qZaEfRip0UKy0tM+wRQpqr0sp0volAAJFfZTxhnelW98xmi3oh0aMB+Y7CAZgEu8OZjd2DU9ejZAPbvitgqVvjpbO1NUnnlWQoTHw7AkhQEafa+Gjz8GBM2FhuuzBQMXg4rLOD8/vSwTvMO2BSaGdGnLH3cr63jg5kK5zPjZ/Rwcnsay64eH1q/VYB1Vk1rlWaXfXqALdUldQqBQGg5TrkrKTJmfV+gTqznEJTJbtSA6aSOLcNQYjFYyjpI8b8xPFfYT7ugTwXzu9QIHZ2QkzlQm6rHh8dtp2NjYQYF/Hr3Jjc61trunjWWGAjBupUNFiKd7sK5OTZmmBXg3OXWqdmb4WwamlQCXKU7dmrk23aRQbT1Ryw4gKluX55vmRPqXb7YhxqLVQPGiJ0OIjo1d5ymoHjRyBVzmaFCxoh/negaFL146R1Y3VtrO92QwCPooyL+1bp35tWlxGJqfaEH2h0qtFWX4hjOtrLuFvUz8TBQTi5uZ6lMrlV6/a9uoGZe4GNpUUaTPxPql77+AApXwnuJVWtUK5oene3bvZAOSOVX0qb87P0gL4Cu+az7Hgrn3HrfxHYSirsg1xB+n1Z/gSebS0OfFx81gp+SWs6UCosT8uDI4pKLRNgluP2EuwfBVW3rcuLTtafleWoTmV5JWX8Z11qVAl13I1DMhbxJt00/lSK1MoJrA4vDK5BEaFuRdD1CcuASuw9+tnCSNweZQ5Nv9Dq8DvDuQoQYyLYyeYKKPdpLdrq99ZzpY4+K+kBMXxl2++VCI7Hpb7wRt10Cf5FpaMzXrBoioEnlbpemZd5iseo1WS/7LaIi85ok90uarfUbDI60Yql59zspRtEgk8N4+hYyxbI4ETKJWuhAx6+E4mGLdv3Qxt6D5nPhVLeaXjOgeLSFPgM33F8xwfSLlOIlRuqCwKtXqAlrm7CwvOsmPcEc7IScDpV4HnOxEEoGnxm74FVmWI8m981GMOGT+UKSyREX19Kaezympuku/bRCdoWlKdmFk3X+kfT39y85eTko8//AilEr6xyWQMnqbvsfjpLLL2k99/M/V6KUq6ZJNkO4ClXBKqP+WL8gYttvaHvFI+IQ/QpePGDUOezaW90pChm4zk4E72bue9VvYpJscebDB51U18U/DpsTbqBMrVHPFC+8aheSc/AQUeWHRdOplli89OH9vfPYZ/eZTpLpM2PvB3J74eBSwOvO9vx5jw7qG07nmsKnzY/rVcFMs/RLH8psIoGyCA1uSaH/6XzgrR+hFL/qMQmWKQbM/7mvn9+G79F+SlASceA1aKg43xiLnsrNNBG2Wuq8ckk1HYOiDTIRYeZuCSsTn54yKw8k/nf39rxciSAvfduCMzMvTPpUvzb2GEQfHcoN2gQFZBou58w+x537hkEq5WAeSLDUwbs8xJugTOCjIOo+NPgjYsQ8AHj+bV6Vg8djNRi+mW55O477UKTYQZtw2rFHd275OFu7wrCyYxaj0u0owWYVlmEgX+5+xo/1jmdkDRxtFkZs39bmDprzYBMzJGZ8Jb2IaetdLkDG7QzSGWe45SNlRhjVKJypswwajtK/GgELY/AqTAkkIj5OuUv8Am63377UwH3Ot/QDKfsJrC1JI8DaVm8OXnWvfS1/muO8KZk4mgX9FnW/lBDsuEfQ+8QUmkr6ULaZziE81O2QANyOwSSJykZSY4h+hL/1TR118YpbTH7C1eEO1rAwx3bfWjIuDGNZftTAoE6d54YwZq7pY49KNzFzlihN/QP2VAuBE1b+KTweDkWaQud2U4BnJnFMCEVfx5hMDVWnbj5jzM+B6MRadvA+ULt1ZI69oLfoRRpjuBYui5uHat5wxn8FsPH5eWZHhaDJ15zk5NROFSSR5A4dQCq/+aCosb0WqFQTwNhEF73NmLZ89rJvz6dXah76IMqcRdnagNLBBW/PQMT9PhTYbkzlD9BP32CDce0I/68dBe+5K+0xqnhefOfPkaKZid8JV/4G47QaCpGBrnU8TpVyT+d3a2UHBX26YKFozSuIgqreJrGAV1hpn+jbn58AuXkm2zp2QBQjApPU1dnW7utO7ON9bHWkuZu63djRoMgj9xIVNWAG2ub7aXyy+DJ/1LPanDcSkN6p/lTspx+IY+kBNjU7EWS4tKJGMhygNVvl1N0YVAnF0dG40/2iyCZRYBo7BQiBhov5z9VRToQ/Chtfvzzz/P8r50F8f+3hLx8ouXKH7wXJtIUqiOThpL06VGlDQUz7VV8gD7A5e59aF8/KQ9+s7jKJda4EWQ8fzs51Le+H24kw2SltWPgAyvZ5LYP+xSunyWRD7zunQmLanQOIG3bhXZcXkrbdCo4IpSxhvPnDiJc4+O09qkG8PKy9fta3C9Eqvr1+1r8L0R/1En1Srm5a84Bt7crawCohWwNtpB+Ywl+TdSIsr+1u4elHEZy7gbIl2ZM6ya4yQ2DmUPo1DFKWPVC5/lz2uUFYUz/FneoyJ6oWuK9OT73JOu3lqw+LPLw2u5ruN1SeFDrqRB3wp6+lI5JJ6PoHGt6fHnly8oQ/mI0yALLGuR1LoH26P9E7G8HV8Y0/M49CJexKneRUfIXst1QjQ8NtIMGm8IrlpZAUI+QjeDUnnnzt1EFfiDP3i/vffee+0x12MTV2NEyXI3H+MK29cqbIHXiXEspuVKIY2rCMv3snmHsrWAGvNUPn/z1kJoX4OJD6UnKCPXpk6xFGcus3tfy7HKoitCTrLlDekRcKxo6vYSmFwwsx8d11pOpXX5yOzsPGUoc0azm11Lvqdmffy7T9qr16sZuwfQu0c2y5O0HAY/1tMr+9tJcDtXBqBLvtBK2kFfUqfKt3xxmcmQqyy6FhgGzJOf5BPf//4P2tLSUibBjmuttFoqHesW5MZF3VLkBzPAPz0LL4BHq4jKx7Qou+lnXmV0/lqbnnZXuxNjx5E6QBlBpEEnWcLmR4OG5/x7Pr8nebnSsQ8PWVtbhz+slnUTvqKy7b2XL7+Cr7/KMn1WGZEXrmShWP5wCRRQugXTeApOklAZBIUYr+li1/DgwCp9UZRCzBKgWUuZiCXI8oLFem6KUuC7WhkdePz25A6f6mPFi8mXkctdYXJ3eeKIMfi9naIhHJWIQKbQsVxfIZ0KE/XmUxhjDFeeNJp7Kh0qWKmFZyqbwpBBFJhL2elD4TphUDiL9z0faRV1GcM3HPhaAyUCf/u+9fgn/OKDryi4sfyCV8sPE9UKBez+donBwZvBfmlTKsCxKWX2vlMG19mUYpMlht6fwJVCX0qPMBoQXuYtE+3qjN8gbXdTUMVyZHDyTuoBF1puHJDeVzD7LFZK14nNR/3OatJ/MOXcIGUw99oroyFrcJFn+SrFkkfpQ2Hy+i3O5ABJrhHrN+SynpZpXR4sQOZg3ipPRbTzs3QpzB3TlkWTrAncVrmh5+TyvW/RBn+qcuLKCYJ1RIiEEVFGwAFXoWdgyE9h9n3aCA68Fq/mEb6Cy1lhwatSEDySx28/5hkeNmTDGJWAZ/qy8IUU4JkO0bmX98himUiIi8xsyAPezSijMTDtOIzCSdO4S4U8ExbpoNwZEC68p7KakBG2g363rQ5+Z+rdOFQ5LwZ2DiOazVGD2d0NExVoFbA3HjEIfO7s/gIhvoni6HGm2xvbOb5wHUHhUqDWKmPaSScqW6PDI20EZUQ4dlEeDWvj0ol+QzK5ySkVJpReGKZKUlnVmbRQd/BP/S51O4HLufj0uxvJxJHKpJMoBhL9xEc00YmZAHF5jDDQv25XwYdSqRVxeGAEpUIl7DRMWmbc1aM7gjjxjGBD8rhkPzU1DW4qiDoYAweM3fTjcK5VJKzNOq1HBuumwP1jLSsqTTyVh/Bchs/DnpJkeSgylGVQfa228lPHtdSuJccYjlp2fW8BoTs7PZFJgsGTywWJP3ioy8v6jK2vlWVFC8Paymv6qCx3WozCA/g4uXFSE7+o8fLFtB0KEnHa0aBB969No8COoASS1w07/dSlhUvlNRMChLwKhOVKF14zJafvO18x+Attl1d29YsHh4zRDRywjkEtq0ZN0Eoun9yhbPHqju797QPghH7BjTx8nf5cQfH9nMnMyspyLLFba9so7Dvt4OQQEWP/dHStP7TjopTJjFXHkB2YxLe0Ai0Ie/zYhZffuneMj7sRiHtZsXJq57fjUiUQfqPaY//COx3HnrhW/ShPKP7ghNxn3yRhq6u63XvGl7iJtd6fvmsGygpvJ7mSEkML1346XHrGvLTgRpHIM2AytIe80DyRPfxJTybhiuUXJuB1FPxMZMxbKzYqr/Kpmzfm2j2UyEcPl9qtW4bBWYjyMjY9E/cBJylHe1qHnSSXAuyEWsXv2CMl5UWp3+4+ZywPRwFfgV/YBvvGdxwPs72Td9IGlcrggLb28PVtxfL0RFzRF/avMp02xAhh1yRRhuXwfvAKv9VtTXwKhzD6kd+4+e87Tx5nsqjC+/FHn6Bcvmgrr1dQJkuZT39QpmEI44faK78H2ttkLpN8Sj3JNjjBtE1Fevkv11qQDcyvAcUz4oVVq6+xLH/yk59k3EuzluGk6vr16/yWv4NH8k/OeCLXUHMToZsp4wcPjx8HDx4NbPnKBiMdjI3U8bTqBPIfXTPcKOjviYkZyroad4QYD3hPrA4Ooq+FG5FomDFUhaUO3pCXVF/bLyXjlHVH0MQeiuVPv7dES/kDURkktM6kJkfKYOSet7Nbi4uc5XsFBi1a+RcWR+MERvOvwti3vScCa0AXseoro/IpMjNgBiAIrr0X53ylg2U5oEQQ9xHbNEThLdkpHKnPGoRRUz8QuLwnfDKx7EoGAVqLYiGkXeVbYot6S65cQbsg6YT6VL7O2rEZuBZ2CUEGq4D0t/AneLcY5hnFxyJZ1lFuBQvm7P63cLNy1cOrISqEz/YFz9ZhXemsypPTS3r50/LgghJjtXwTK6vKgRs53ExiGd/k4Rs4R8ZH2tT4VJYyHXSeXlDKBuWDE5XCKAB7BxEgSYATZ2eKiWID3uy3ELb9ThJHWupUUOg4Xinfz8z8wZvtFB5T4Mm3/9seaSa3SF7ULmMHYFkRql6/tSZ1xzcKs/1tfdbhR94RGx/X+hdZhYxMvEmNaRFl56cgSTaUA/gwFTcl8X6/R3JycQkMlCFd2rVuIlIhsF/9bd4E8waeCrVkoeSjkrd4J/ktOaq8mzprsm0ySds5KnRqKs7m/dTtwPQlGaLFlAXiJLSs8teYWIVWpWWVQj7W72RHKjUkhDvYxyZGUCIHE6NsdJx3eu3lFm0ZjJX7gjLL/wW6AUbHqC4ETkImp0ayzGn/3Hlwh5nxTXD2pl2cXkBn/W1u4WZbebmKArAFw33ePvz40+y41Q9TC9GLL77gm76DftyAFiTaP4wXQ6OoJOZIT+6pJKrM3VlYbIt37sbp/w6MdOn23TD58eHxLFW63CSdax1Qobw6NhUGtr/vWdsl/LUsqWw4ufOYN+lX31EFiFZm87g7MuF3VDL5jMFQHdMqR7oSOOuXmUqLzuBVKheXltqjR9+NpdIVkGKgpRwdH6MwoazJX/xWYbV/fOYSsoJWAS4V2NeD4MJywXi7fet2BMQMjN62uex6eHwSXzSXDj2FZ4L67QgnFFow7t1ZaE8eP2r3bj8ITYZXUJYhRjy/eHd3o62+ft1erazl+8UXBvs+aAfAtrsHvkJjOvxPtFkEk3QqrWv9dMnPwPAqpVoipJXszOUbAqEbpXmFxUE2Gq2tb8Tpf3N9ra2j0OUZeDE8kLvNxbPjwiD1BlQ3aH2USgcSfTHAzPmM4adV2MERiy7vrKIonu4ZNmay9XFv5eXXbfXrlfi47WzsQjXgmrq2d7fjGvACpfI5dKjFKfFEmdC4yRGU0YbiWX508zEGbI3IGqNvf3SJe7KX0zfwSPtYPsFvrTue53+47+SvxrluWNJ1xvkg9KxMsR284Lv78Nm9A/mj4x/uKM1nLdTv4hvddf3u7lG/SjhJluMkJTyBzxgf6XPID9cpzXfBR6xi8nhgsyTl6IXP9FNnjLwNqcdLllFysOrRdUJrph3muLO/XbeUn1q+slolUuvk+3zu3r3XXFYVfx4AIq91Nc+whG4sczzI67QEajENH+vJXFHuRx5gO/Qt1l2GTJHxbxVLFNaMJfL5l3OnqafbkLnJ+N9YX6d8x9tZNus5jmy8qwb6srsz3BBCdkLHJ4RBCHTfUdlz/Hu+vpvrHGfyo//kf/4fp73/7L//79snH37cdpiseG63LgqJS0o98nbHr32gEu6YjvAPDLbQe/xPJ/ot3duvRwdH6Y9B9Sat6Mg3l+/jS8pEe/72bejM+KorKIDj7Ze//GX7wQ9+kPF+yXPHmQqlfpXWaZnSmE5CiZJAOeJaYwZYoy5RC33QcPmdhgNdSVQcVS61lKpM58CFmXkmDAtt/tZN+I335iuaBrjxMzE2UdZNJuFGSdFdTroZZEKaVlJZjlPugw8wlnf24LNbmyiWP/tgqfM3+YbgTaJGnDmoBJf7cg2Rg0Bz4JokAJFKM0KYtaRNq0McluL/KpICpFJXnzfOm0GWdadyk0Ulv+/xB0EZAsgZRh0zqDLDc64Rm+ksFSaR6IwpJmb9y2DYEegZpR53d0RpEppl+1EAFvIlYjvA4ebgMNWskWeH4sPltYH4dHVxoMxmWciuHh4CeEr2U3d6NyzHX70ZWO3bKOWwnvIbIjV1+O8Uy9opWEurluc9mUYt98N4aIRKlDWIL/HoBhNUBuAajMBVUfe83QSMJ0stc1w2j54UTy59mtcBHAEYvAiPA9pZSykzYcrUJl5l4ILiwA1M5vabLBlaXMevyldy7Se5KEcmUQqj+LBY6zfVbxgEhBy8aIJMEl8pqverPiLaASZuFaZliu/VZx/y7YlDZyiFfZR1dl6C0jq1OnSz0Cy5XxkNrqxYwWvbLUW86BKQMjNwhaPqkNEktILAeZ9m5LxZKshzJz3m5be+ooOjLs2pOEn/Wn/PMi5k8hahMpXYkvY/sLhhTJpzGenIwZtMKpRa8JyhlxO7kwPf8cg+T4yyEfbN4DACgvIZFsCEQgND8XhAl8RGxqiXst1ZaxzIqanxdrhTsQ/7Bi9ruWNtM8xPfLmEug6zVbjHPwkB4gRTfGoVE49aICdgRtdcomW27UcrwG0+Wa73PsrMPAqbJ8kovK8m6O5YcGBbbEfGSQ/HWpQzQWUMusR/dFQ7TDOqyJvEl5Y4FQyfdR+d10+ATf/NsqCpWM5knFinfmL3HzwIszWlb2Des8A5xj3Hl+20fYbrkCt4EsYbtKPLi77AIowq98LsuMkEhUmw1tCJq1cDm9YBN/qNjTEJom4Vf9/LxILxoMVL64JBy28i3NwR7eafuYU5hC0MfnwmfeDGBZe1VeYNl6SF1BOBtFJ6HOI2CqrKf0W8UNjT8Q5CYPPUIRU3rbLG17Rvxif0xard+MbF813H+NTMdJY952/ebNfoN0M/KUxGoTf5gZtcpDUtulpOHAOO68mRyTY9O51yVWRGaajL2HOzN9q1G7U85yk/0oI49l356Rvwdx3cz81ei6K4guKo9XVvaxWFjUkUCqIK0RaKshZKjwLcgD5V4oeYPTnJMo/KkCc9ZVMEv5UzJqqob5HY/TA5/Pkt/7mk7xK+CIDsG8fIzbmF+LvWS45reRev0acqLJE9PFfpPTg6Ca3Yz1l+1UAAs7csiaC+/8dT+DdJeUTmXOtqZJK/eNW5L1mP+aI8A6+rS46ITsGE3dGnVbc0bL+NJepCjS1Xr+xH8aGFOpEofFPeZd3cn6D9xl19cPteW7xfJzj5rmXabnHlxOpYJdJ2O950R1HJ5Np81QqLVW5W+0bo820US/vYNijHOsXS/hfHvhdJWTow7Sw8uCy7xRiIBZjPFehLOWq7HHdu3hGTtWkHOJXvjlfzKpShFeXl8cFBe42CalvdbPdHf/SH7Q7KnTEr/+Vf/X/ixuKkQdzqKjI2AS9gHPnbYsSDouKt/6TJ5mWsWbM8C9zz+40Hj9gZPDKShlEfhD1NSH+cZhncibt4ePLkSfvVr37F2HInuKsI4lyDC4olPEllU6t8qtRybtkmkQbuEDlMZvmP/OJcfiY+DFtk/Vp2jb8tf9J1YBie7SqIfuNpKxN4eaP9oWzQ4jk1cbVdVUbArx0X+tRGhsCnMqHno9IJqQXvzhv7/uv/3T/6mQTqR2btv7+WQF4hsxDqD8NnaLE0a3fPL9MViFTVxhlFFeZv/mfwZmbUS53fn+kcJSfl16/kp6D88jqDgU/BmBv14FvJeEvWbb6zozMgAE5nWL18I8Lre9zoFBmgiE+NeXySxyTrMdVvzdAgHiRmadC8R8md3w7KwEXmCApxkxf5DQp6ELe8ErXS1OGizPLH5jn3t+1MhuBYYevpIdaZLOIU2K1TpcCfW/t7CDgFO6Vyj6YnucNb4ghOaOPx+VHqsl77Z8+NBMCbWYlCHfzNTE4HN9ZzdqavjWXU7+CVey6Fmep3AWu9wZlwmqjPsE2537vlw2RJu32/yvjmnn1SwI+C76Pz2j1qCfXKt/rMarkHSecNJxV74oD7OR4RuG3322QdfP21OsHNuR3kY347OM7Eyds69cH0HODKW/V+0z9dEsfi523fpyZfszLeCo7oL8q3nR0defcMmAehywme+Zr3HAta3AtOeoqPSp5Blh1zbqSRHr32hW03iQC3x0G6RDUxQf6ttbayZhBoaIP31r6mz859dy7Hpo1QhvAe0Z+BF9S6kePz58/bzPQExZ635eVP29YWOOXxxORE21/z+MlSklTELDe0BBweTWlG6797506cynUul3Znpg1QPi1BRxDZRhmSScushfrb+2+XbOkWv7skHiBDwLzS9va2+ByDT8derxwUypUvlzNZKiWxcGcZCX0EPjyOcWVrBaY410ZQLrVOPHr0bnzHxJM4Dhy847vGDD2HBrOUHN8q6ue+7XR8H505foTdvpVewQfPJiZGUPTW2v37Kqwj9MUe7Z9rz59/BC3URqiUYn9Tzgh46s7bnQZ/M9PTdT90AgypB+WFNuo3uQU8HU0ckc+2an0JXNwXh3PTc9DuXrWDMo6PvB5tj3pH602jrJrsc3LEYvmXf/EX7de//nOLa7/6B79q//Af/sMIC29Yj8H300neod1yrYmJ6epTnkvnjnfpo5MBbtIQHwoi+a/+l2SuQkhaaaVVy7gC/xMvv/03v2l/+Zf/qq2hLDs+9hmjKtjSPBRLJwz6P7zV6yttBnqeCJxMqqAJ22zK+Mu3/zmmSfXomyShkaah0X1g1XJcyTpvtSeP3m/LX34N3/Re8Z+OFya+Hzjuxqqk7DjUHSR91+vfqvTb339bqrabv/tUGQWwv72Wh+hqoc+2bVc+KCd8Lt+SFlMP/6SXjt9nzKKoHDFutvcrIL9js/rX8Vj8yH5NCbyTOKyMETfr3H/33fAX37OubELj22R+7wmTxzHakg73SZQlLzVffgL38pdftt/85jfB4cQIvIX+v059j6in+G71i+Wa0i4u3Un+6fOn2RznDduu0lTjaiLKmPxoBJpzvKpA94oQDP/n/mDo/sNPP7SC9p//5/9F+1/9F/8I2v91+3/+t/9tOwMHzz9/Hnj1zZ2Wnmm70RyEp/ukNPHXNSz3/fJZ97weig+vhdcXzOOYtl/24d/Xry+0jz76LWNzof2n/8v/tP3Df/AP2qcfftjWwIsCziOG7Xv7w/Hku5ZR5VU9Vav/c084/A1+uxSweqmDK3m7xKW/pADpIHR9LN9QHpee0rXdsnSLlNdIZ9Z7BE73ye97Zhj4+U+1WKKNq/mr9qJ1RvvtksqvX1oW/UZrz7I1f5kV8Yfi/Tb5vJsZUaR3+PNaK2FuZKCih6dcE0o5Bfn7SmYBmVn2nnbLTMFL733zOgvIrKj3OTk7ieVGpPVdBjCIaDjFBBbgqnbZ1t7MUzitl/tONrgU62/h8r7vxZTcP8TU0ZvkS4NrNtj5qQmD9VhInp4FM2/LchKh9cyF3Dqururx9IXg1nLsVMswCRfPspzJT/Flm102joVAXDE1SHih0yI0WV+stiIUIHw3bbWi8z4n0VZDGogVTEf4yVGtz27IOGlDWogBtJQh8aofCLM/25RPWXnrmTNCZqZ8xKHWNC06zgJjSXam77V9l88bZse04lIAvC+WhM+P90Ru9+l2thsHrlL6x79eWfmzHuBxZ7ezaClYPGfqJO6tQqB5YhVeCnfqhPNUP1q/lkHplrJd4iBD8Ca85iWbberaUfBWkhFaZuimV5dJ+PKPe8bAyzIWeQQiGMxyoK2lXqfR4N7n2ZUM881T8vr+Mc+FzSX6UWeNCgVmm56MIJ5kzNY6PjXG+33t+NCg2QY5r7Adbh5wRSxOvNTe9+Yi8SVPeU843SCgo7ZLMeJUPx9jG9q/8acGqdmdSjlaLtwZ7ITEzSsumy/cWozTu8vKS0v3cj1340aOSJyZQagxK5aOxNsIs+IsqdFo4zXmWE1PBOpZOSIMerhTiEtfLrm5zGrw4fLp0VEcuju/aBe8u7O3k2Vad/aaHA8X6auK2pDdwOBWK9oczPnGzYUs/8RXjHvHKMbSkdedtUUL6N7+bjs9OUiZzvTtn4RkGeqnXndNu8SIog6ztwt1PbFv3ARj+VrOXDL2nuVpXb/q0XVDQ/Fx813j/onLUfKMj13NO55dLz585+Xqalt7+ZL+oH+4dunR5xsI+cKZeDpF+BqyypNuRtvU3NVYGm7dvJ0+GZkcj7Vhrmc5Hr+KMiuNX9YyvQLI8DzLX73kvbH2kx//pP3RT3+SftOyoZ+nFkut5CruLou5WUxrpO4PWvy1YHSfmalrCMtZ2jLUZm5cz71Y2IERIggtGzjfFZNjY+edMok8Os1OdX3b1r982d7QRsOWOEJG+bZ/9rKRhVvc9vz3ybFxJmWG8tIiowJTn4xP/4kckv1pSfXft1LvuZPDN8btA98uVbpSZjtnEfSG36psbrA6Iw+0euBmDsOx7KNQ7dQmm+OykveKJFmZY71Xd+/33550k+kUV974ppBcq0h09+z7U4mNlImObfWZeM0Xv62KcdsdaShOPOUm1fNscHSw3Z5bzNgdRSGzP/s90tM2UL/yXXp36dZz76/Sf67Y7Vh3T3nW3eGyN1Zsd1aMeFd+Ed7XS7FUwtN6VUdObG9sZCOZm30MMyZvcewJjylWW1LXZmWsrNpNJB7D2slfy9aP23B8OWKQfLrDuXzsc1cCOnooP/wqM25z0Pzirbvtf/r3f9Xu3b7b/rt/+t+1X/+Lf9Hc0+HCrNZhlXsjcAhPYOJjmfJIy02LbJSJOnii1LFq0jdyQnx8Q4vKaFegjuIyc3BwnPqMIfmzn/2s/ckvfp7VhGdM8rPR0Wr5z3E4MzsFfBWI3/K68v3uXeU77oje89Qh75mPMgqCyg+hFZy9Mkov4L3e/4ORT4NZfp+elWePh6fIQ+VbfosfecTkFL/FFTBq7Zxl4t73j/8P/+ufpUgRJa78z0p7yavc/lYqpFY2Zy7dX9Sl3uzCAWLqZc07zLG4crbxjUXT+111Cuku+Zq3uxli7r2tt4SGqW5RhmVRd8pjAOQujU055LX2XjVcdYNYGL6VyGwen5u/u+fMJHc68CL8mDHwu7OMCY4KTpcyW+Q78MH0KlXpflJ+bhdcgY3/zhS0EF6X0/h5xoBMHsoMscMIZaQqgPv7RzA3wyA4gxnh9176xDxaQyZhvOL1r7eVWf9RBU2enJmmnvotM/02jr121mYqZVMn/5rFmJylai00XQEZ5o9VV/zkfg9h5ud1n2uhE4+CE0NgIaHaxPNYcI/PKHudu2fcq/A9gYt/PO79V0lFxHfe5rW9/InD4NgkXL5vMi/XxkI86tFWV/cRM67M2tOnfiqv78iMmKeHDvLs7WMvvPW2tpQZa1IP5bH8agHzBVLwlA80Q7kW5A5O8R/rQerba3vSk/DA/Le39vOORxSqyNjXvqtlRyueCsLEtHR63r5c/jwWS3Fgvu2t47a1TZkwqg7mLZQp2zoyMR2Y3Pm4tbUWS8UZM+T1rfU2DW14RKJWzrWVreRfuLPQHj149Hasaflzpt0lcWnSelHj0P7Jrcx8q91lGVzTQkQfhD55PiLt8O9c6700xN9x6Fs622O2roLGb977Nl8wdbi3fB6knaMTo7GWCpP5tfpOzs2kLq2QJu9rNRBGrYWdNcAYgMedZQTcZhwCv6sggqn1xnq0OmixjHWAuh2fnz592h7dfzdl/fa3v2l37t9vE656TF7hM/ctSwNtdmme5LgtukHJ+/LLbGgxadHrLIs2yzelkzX6XDy6279dOYcuUPio26QzvifKLCzcpT+nY5G07x3n+/tbZf3mz/4waQn9q7/8y7ZFPboG/OCDP2zfffKkRm9g7Y0x/g32+jBIJNk35pAfmXw2MVPWMHlKVgKgp+01cHwGrql7DxgygUBBEY9rayv0M/QOjW+vrMX6YUJdTIMd/1vAvweNDoLvkZka565siEvxJngCZbsCX/3jjs96wP5tif7XGiqtSv+jk4XD69fn2gPo/PPPv+RZlWx/hhaB1bY5ZrRaAgxvdCti/KT+wECyfq+636YOnG/dgk9PhsdK338TXus1fduKacpd8nb3zJdr/4H/3KYo4dTKn7EAnRjY/P3vvs+EZjpjUOu3fOT588/pA+iKPnNlxfoW7t7Nue9ay7oDA6T1spabwIsKkDBSofXnyd9oQ4ARVsaicVP/1V/9FZMJz8GeSHu1WD757pNk/WsWS/51FlUtlp8/fxp8Fj2TrI980oHjwnzCEKWH3xP0Z7lEwN95R9mopc3J3J/88R+3n/70p+0v/uKv2j/5f/2ThK3yXSecZOa65KZ81r8at9bXw3NBkGS9wlF956eX+H12Vn1a7wDLILyLJhqr1dUN84vz/+M//sdZCjfKxocffhhrblfewkJZkE1a14VNvETW9+BIrdThX/3mDr8t4i1sKY8vzbwk660X/e/b7eE3WUTdRDfmeV5lVG7xYDndqoh35aOygoFf/OyHSxYULTZaK//1tGtT6bwkCzaPWjvf3jObmjzzluT0bj3xWZXRU4hTPnowV2j1aM8CXmVUBhEl8HEoNvHtExtiWdWwyldJrbwaHH9DVG7jCLrDzfe8nw0Kbwai9Xsv9eVbq5gwle9cUg+nwui7bjIwjI0zP5Nx9PJH/ioHmCgmllB/x6LVK4tkPmsJjObzOn/OBygzxfrNb61ZqZd6mFn5XmaOydKfEzjcNONMZZBrZ+1i3Vm81pkMdpQxfScza6Z3c+YyOHQ21OEwfWyRAGQ+71eYHS2Mh61vQF8p/Si/8ZMR3x2O4lcUnzv7qGaqzr4ygwxiqcyv1Fc4rnaSeK6vrlbr2pTDo3RlB1NZtN2oEx8i6vKlAcpM9bbbQr6FY4WTSfgGaVOFKNKvlHvCQNnmTjsExKosjHrc3KHF55tku+nDE54DX2aY5ievGxB0GLe9Ji1P3rfw+NLw982Mlm9SfpvvDTRtOC3bTV/6PL43/GUcBFdnPO+jr5xh85I4Az7DNDrWtFALm0mLwGXfZWb5hl0x8LYbWvSFPD8/jA/S8vKz9nLlBXSx39yb5eYdHeZ3EOieTqJ117hj+rPpd/MmM9vqTzeQWJfWgHsP7rV7d+61+Zvzma26xB2/xKX7zTAXU1PX2+I8iuX8fBTbWDlQou0j+09FVF9J+8l2ux8pVmuqyzFvh+WjKA6k9+DZ93LNPa2GR4dtf9edyFu1GY9ntd+sjij0pBMtl274UZAEDto0AB6nEVpaT7OjetawHLNt1sDsMlP6zLGhn6hWQndHq0B2DNud6/oPac3xyMkKkaNVcQwBA51SR4XqmYTvDMUvMrQi7HwM26Ug/uij3+ekj3sP3smJPGNjKEbyNvKKB+nEdkS4o0y+3lhL0PL4UvK+wdF3N3aAVYvMUJtCCZqYmkBrHsiRh/qwakU2rEj8JoFp6vpMfDSz3An8osslQOlRK7HlZsxKR8CWU4f4OGl58PhBm79xgyHgJgfH4SX9dtTqGFBXJ2jfxUU2hsS3mMI7645lZazxrrSkj5hjzI1BL5eft9ev1xM4/8WL51FkVtdW2/rLlfbyqxexkK+Tzw0A4tWl17Fh3UTgNTBG+9jFDi1b4yoLKCjio4a0467HCxyU3Cx5U799/j+a8gzEpB8Oez7nKiaWP9Y2N3ebG3hsx86OJ6KgUBp4+tTJznGFHYMuDWOm/+3AkPXyR/0pnj+vut+mDpxv3SKPzOKb9G2YO9kX3HLtx+uO1vgP3lJuELnHq/LSCiYPLqEDj0rVr/nWwmK7x/i9zzj2HG83WOlK0YWVOQXP8mdtfvIHrZ6OG+nblRH9KMO33FgDj1dWvDXk9GR3IP8W/CbpXJ5so93ZrZLoiU6OV/1nhVGFzl7s2p5v/sUSybvW7/Gqos12Bn2UV3sUytfZsSbtXWqtHDS6CJIV2o9vtDjj4wTMTUk//umPYzX/p//0n7VPnz2111CQjjOOjINdfLes0VYW6yuwaKHv9JYudbCYCnxlTrVBn1vv+VhfR08ZGh2uCBQXF5fcG2hTTGr/4X/2n8W6/9Enn0QGjsFXxLX5tFjKjzKugLE/0Q/0pUaxi9wtWWdFBUbJmMAc9HjtRY82wZW8T0u0xwIJnwevRO4N8I1Smdz81+9yF2O6o7nwDt5LPX2lLxnlIRNwx60857/WYklv8ozZROm+IdYu+cAvPiHaXJs5t0G693r5c7seVBmlpdfsCQBy38+3Z2U1UHzezbgrJXdvsPS0a8vowVPv+16+8lsfG29o9XubyOYMKKcY/LX018tx1t8l6xDa+MJRdfkX+MT2OOfgmT5e/kgxPu/l8TffHlvmd9r2tuouP/+ZFwGGhEie7j0vM3tnhvn2hlfODiQilXPL7N2XuXWz3CqimGJZUorZl7VRoq73xGMsPygbCgST5UxOat3xWedj2TFYq6zZipaVeue8bfG+vzswnY2mfOtKqQWjKRZc8+j/SB4VUq1pvifeFOYSpfje2l6LMtIrpNolCaTp4r3a9dZCzH39rEbjW6NAP4plpLMYmkZUeL4BJ+VYRndtEgdOuYTxbQp8zNCPqo/NG7zmHbFd5TAHDYxdFSpYKfdcRcW6Cy8mchb89EFo2hlh76l0NTkBHnnHPOf75/GHdfmpLLPAGQuB71d4G48tlH4nKefsfC9Me2trhVm5zPo6b9Cne2WxM7npwphsGu20NpZS0FBsVtIifc0cix/8+P12/879zPgzhvnzXRXM8v0reIQz4/Sv4U6LPW+IA9FgHvrLsV/+iz2/1F6ybSo4b7usim7H0KF4OtOvcmYilrnr0zPZCOWmlS+//Dx5bavWVWf21sV/8fN0t7vWicLdlVj6ssqS31r8VDKlpcKx/awfZOI1kqRvLcImaSsW9wBnf9mTXtlO6JZ8WnYVkiqK9s8//+f/PLj7R//oH8Ua4b0j6RMhaZ49cLa/vddW1lZiBdKXi86NX6LleyKOvqML03Nthvap/OkT6OKPViXzQQ1tkjrsx/j4MQ72thmbKJCBkH8jtHNyZCL0Ij2bjuTd1O+mHXGpf/LC/YV2Z6FwJo66cSI/qr6jrfqE8t6Du/d7vAAc2P6eZVSlUKVaC6DJdi6voEhQnzgyjJAwycti+dNKJpjANQOM92/dDU6PqYObtO+sbVO27RydnmhXaIst8Njg0GZqSdZcdzRXTa82JPV+/w+StyjLlR/HonzP/p8cmW4r6/SRbafCPWhDy3nx4rwEZA56GVXV4bgR9iS+pHF92Cv//5/E4+A2n+LPJn/LF8t/s1YtumTZ+rLnTmSVrQMeytIy6Vh4wPhduHOX/tR/nvuUJT26QmOfa1H/cnklfdCl1JE+34fmrref/vjH7f79++EL4fc8T518p118Ajf8P7LIZ39Lex2D4meZev/NX/1V0Qpwen+BSZcWS/mCb0obym1x3VmlHQtfPn8uu6cvOrlTskR4bFcSP8RZfEspXxrt8GbZ8olf/S/+Z1mh+Kf/9J+3v/jLv8yTNU85408fZVdPHA+x0jKmuhUa+9qSOp2kSzbXd6vZ+a8HU13ZV74vLMJkefJt72nVN99/+b/5L7PK+Nvf/NaXyDcafmh79a3MUdqUbdxP+085WP1p7uJKdcV1stYdr+PDzCB7a9/kP8sV9+I2elzXJB8kkckxCBQjo1pvKUtLp7fEA/m6dzIEekl4Bn6uxbIU0Mx6VEK7GUMSDwIIKf4F+UNbNQuZ0V8rP5l65JZUZag9q9lSLtp1le2nZraVnLmrlX+zucfGusSfcEDfypsyoiZ73dOYecdYZabOksQEwSlbrzJgtHze/SZJtmTxslcO/6dlBYLzR+5QRopgRqRPhrOzfrR7rV3uvi7/EfMXDmxn/IisU4dGNPvA+bZqCyu4nG8Fk71g0M4IvG8YIWd2F5lh0YM+883TmilYT2LYadFj9uIOueySY+bs7jEPUVcZVPmx3OQnn98yzG6XuUmCclbW4TfH5DHDS4BeytciYb8EPNvBx3cCL7CfX2pdkhrEm/gwYoC78rim3KHBIQiOdtEfdonIEqcph7bFf6/Qwfu+N0gznHEyIyOf1kd3+wmd4XnMN0Rf9w8Z6or33DVPPeYZH6tBVjC+KWtkNSvJ+KnVV5XM17U77XHQAJPnuhpGyrFjL5nn/Ez8eW0oJNpFnab0n63ngecwO7P1HdtlvLMo5ZStZWUYZSo70dPeXrkIqv7RgTY2NFYz0cOD7GC2ZC1iHYyHhzX4tUIYv+1wtywHxi9MzEhmt28Q+oYM0C91d3eT733w6RKbO2/B5fBgwrw4IzakhKdRadV2OUYfGRlx4q2Bf8efeb73/vvZxGBfJtjujZsoMlMZG1q7cjoMtGiICWEXRtumlUvaV9jFh5hL/akSBkcrVs8fTf/FWDbjJ3zQdnYqjI9lWpbJAP4G6c9OZMNejGmZrB2JEfDkFXZPpFhcWATe+ew+l3lr0bMdWrmkLeOzGR3BQxN8R+VJfHiCThRn8owbiJx7eTY9lf52Bq6lcnzMekdDl+bRglmEKP0ONUOGvH79KvC9ePEiuPj008+597r95Cc/4t0xhPnL9nr9dVtd22gvV161TZQ6j4x7rY8o+Nf3Wcu2my3GJg1wPYAyOdvu3rvXFm7dToggYdPaZDs99ccjBR0/8hLx6njYpHwVO2N3GhxbWtXieLCzy7hFkEAvhygOGSvUech9mWLOb4eRxrpkeC34WPrqVAniGLTBBqE/atNjM4l8kN3R0E3q3NkOPdZ53S9yEs6Lly/a6kvjnDIR2t1qmxtrvG+EBWhifydj0zBP8slhcKk/aHzUgUGl4gI8CsMlbRyjr/oZ/1mtkQeS5MeKnoSts0PCwwGfPFrW5GFJlC0e/gfJW45h8X8uj9fXvAVvnqW8tXUQ/0utSAfAIZ8wBJL1GG/XyCVZYYLWYxzpqgAU6bgsXH9Lvd9KwmqSj1q/73VjwJUAr8VBeI0w8FuDQUBHumszledroXQXvtEF7t5Z7J3lfqct3YN2oBvHhREILEca/fiTp/THanwm9fuNQk0ed+zbXvtA9xityBV5Qx5npfK+XlO9lldx6XN//23JOpXxu9vbUWptg23zvvxodvZa+K5JCRwrJ7iWf5nHaAg7vKs4Td9TjfXaH8LCpRw79+xAZY7vecqWPtfet6zZ69cYTw+g0eX2z/7Z/zuxK6dmZ9rJIfyEssSDOwZczQuu6ZuE7oOOgmvK/JvJW5EGMDvHiONxYsxDGIzAcAN+cTU8w7i4xo8Un9Kwz7UIuyfB/rEdxt5NuDtKlO+5wiEejIIgLBQdGDypLPKVfOG7PKtxC4Zkuly7d6Jf/PTDr3lHHNCKyBLpt9MpLEPke+WiGa0NLXp6m5bNrsnqQvZb/bQnrEbeUHkcihY98POf/HAJkHhDpDsAzGhl3DJjkFVqWDqJ371xW1D4HyXJDEtRgAj8WGY/HZROsizu+H4YmQOkyvd+FCOheVNLM1mKVThRRmYwKlJVGUmzsoPrpK5zz9r4sxzeL4K0rjMYGM9QBm2DcASb/Eu8PerMCTyBWaT36jh3SbaIWRO6xFbKZQ1sFSiXCGLRtGzqVClPmAs7w/xBvtjqwZIPvxDu/mUmAOWLTZfseZiqBwd79V1UPMYEZ42Ca1nVdonIb+G3TRlcmqv5VwqUGw1qqS9THu6HaSAIo/hSdULZ8I5HqnlcnEHTZ64igFXUrhjvUm+E2rDg5gfjGboJRaZXfXCOGiP0fVnK1/m8n3d9P2E/hC34kC4AQWJVKeRa2Gxth5sA6P+W7RILuBZON0nICGyjwrCIVpcH6cr71sFv6nN50yPOLCnLqdDY0EAxefMNAb8hhSwsfU0fpwzKA2PAQR0n1MG1oUokhYSI8kz0Xp8ZU9XldpWINIR/I7RRBnH8RpcAbgkA+cZdlh+q+IWDV8Z5D1joD2OOJX6mgA30JZC9ypNLMp7N7NGIFeKHPoUGDo/cQEMpLtXaThRWhYjxpV3y9Zz8MCcUkRs3YFxXJ9J/TlBmXAZjpuvM1yC5k+PDCJzZdm9xKZsuVJ9lqAokaWV1bb2tr21m+frh44ftD977u214ZCIn1ozShivQlfHSjGPoMmcQwDjqQ/nQiuVyjaEsOvw5DlVa9hFInj+777GLnmBB3zjOvd5DeHssoAqnTFdmPgqdGTbJzSG35+ZRGG+1hcXF5vK7NHB4VILeTlMpfvDwbnv08FG7efdmlBJD2bgkbMggw2iIak+CEd8GlU9MN8pW2VS51convg21NG4gcNpUQtyj+Mp3y7A7Lid6XaE5yoHdsapCKC15qo7LvLLlT549Jc9onPK1Rj589Kh99vxZ+9e/+W3OLl9BqK2jTKqQOBMWt26SmJ01zNEACvQICsF8u7d0r737+HF778l7bf7aQk6RuqTvDyNYoRu+1ze2UIJU7vfaxuY6tGT8Tjd8XGazlAq5+D7cO0Cx28xRnuHB3LN921s77cVXy+lTFWn7aWf3kPF6JcqcIWLsW62jszeut8mxyeJLvO/Rb7sbmyiUumC8bF9/9SLuCfqJPf3k9+2rr77KkrfwDbgREMIw3t5EDnAwBM5FW7pzuz0CP8Mosm7s2N9B+ZTGdvfazI05us9Nascht5zONAL8jrmTY09BbYMjg7HeOBYcew5N++4A5Tnjlj/7SZUosXd7wjRhmaANUFA8gz4PXfH7/PQCRXmrHTFRS7xR6nNyBLEG7zkrHDhU4q/wW/xasfizLsc9leXa+LUqrfJ/Yft2ipAGCFmC41x+G1kDHE6OPYUoCjL5pElxq8JnkhcnLi10LN/NzurHT9of/ugn7Q9/8oPgVGVGQHwnyoQ7OkmOSy3JTgCEzWdD9HXiuKKUSttat3XJyESN38LpRMYmFP4Y9/J6YeZaeM+YLDsZ8bdllqJsu5VewlwhvF5bL23qFEvHnoqVPMM89lTkHLgAAbnvpEt/UUN/aWGz3yJLQL1trPeQw9CZSZypUIq31A+TU1YI1zrK9J//+i/a00+fJZ8uI9KAVn4PbzjdR9EGv+fWT9LNziTs6WvldvSieg543VWu3UDjZHdp6UH7zncetYcP70XBHB+/Cr8dbFf4GMZnaupaG5kabc8//YKy9zMRdsLqyob16IIkfqXBA8aFRpupiSklMKSIjkAecaWOVBty/UXydEOua+UU+kHWi+83p0wKHQvSFjwA6s37oU35OHpAZC8yLnIH/NqHUTJNWu24HOpHtqkPqA6oUKAfdvM3XnNX+A+XLNiB0L1sR3fJDillogg5WPtWcrAmUZhlWKlZJIrc8f3KkfpF1rfLN/nLmWlXTxEC9yPd/WcOFTc65G35IqOULRtvnloG4GGvHInCgR0AIIJqXQAlN0wgv+sxpaSWqtCyqw5/55o/YUePAYayrqYtl3QOnUIvALMKB3nTTt8rReWbZEHcATzBTPkQilMEa693/Jbp1zWjIPMCCUpltpSveiZuXeL3Xj+/o5/2+svfElnH5LRMam0p+JghyhB5wcj91EIy9p6WQAMjFwzkpCzZgfU7g7LNvXZRjm1LLMcwt4LPQRBCFA6eR3/nLzOpXhJu2/Dt5L0SspSfelGiQHaYIcn2dm2WmRUN83sURQQty3uhNT7u2IUwS7EDPicAozAG/ej0vROjsD3gLDzROt7jHoNPJT5nvHI/59WHlMQf9AkOFBISkmCJXwP8ik+5pkV5KoNHZrqbUCXQ2lS60j6UmM3dOjN6ACXHpRoVIU83cYe+MSKNt+gu7JHxCYrUkgeuVWQpZwgBYqQDmaX+Qyqa+vJ5Mo67dHXKV8mcnOTexCSMbKbNoWzOcU+ho9KycHM+J1ycIJS1IKmQ21bPq9ePTkXFSVdOnmEmvfp6vb1eWaU/wSHt0XK/4Qk6jK0BhILEnpil0DWoU2xDIzCuQ09gOM4S+f4eSqV+aTDlE4SYQd9V3jxL2z60vgHocRplT5o0tqeny3gahIJOB/9RlBD9j/WDiyUFeKU1BaDxOY33qHJhkhYysSOPPp07xt2krTkAgR6RzuQxLu2KA3dmxspO3eJV2hfvwuayvePC+IgDlDtKP0o9FsUbzVA5u/SbBLHrrubPX4DT4fblF59l97z51l+/au/cv99+99FHbX3lZWChklhOtUBOTl5NrEjP354H7yoKWp48h9k+vIVybRBnp9paq48iAMtCrDA82NjOeen+jv/k5QUCRQs2OOr1r4q1kxpDgmghNq+KlIJpizK1cqsUKdyjDABbTTrod8aR91RS/ZbexZ/nCKuYvFxfieXV+H/uLteavr250b5cQVjSX+Y1Hqm74/WF9rfKyjTKhDuL9YG9vXAz585vu/SPYqw11bG3cGceYUi7oCP5zhXKkAkn+DZwyA4HkQsepyqzsa3yqLSP/KacuEKy9/N/XZDqPuSY/MenB1n+Nb6/Za+i3Dq9l9ZPHONZavZ1J9mpLuPaFHrhWhyqDAmH8suoBkYSKH4q3Sf722S++uY/Hkq3wi2t1lndjEvg6rssPixPUug7wdEnUX9AP/pP3r2z1O57Sg6KzL2lO6VUokw5cTs8OA0PC/2fnjAODWKvYqnlUNiErmWnckcDWhXlRwbOzoYWUmQISXyZssqpDOK30RuC20JreHeHH5Nt9bduDTnSkYmPk1rLUrG0Hb7e5QsOab9/JpXhXcayq3Xi234zn/1txcoM+0Rl1bpD85StxTJKLp0mFl06/+LFC5TKz1DIeA+aNJpIaJu8GhBimPA3RduP8oa47/Ss//HvDV1Ja+BDAJMoj3c0yly/7rGLiwnZ5Dh2RbBWFpgQoLzdvMFEmD5yX8izwHLKJPlBFMvoAMDsyoqy1JUp/eN5mzFd+D4+YIyjf5wyIZOn6bPapyO76KA9kf/2rXgUsjSmFErHvhMBJwHBkXGSed6PXLLHbIP/5dp385P/RZTyFgW07sv7fYqk6/U74LaBP/n5H2UpPGySRotAU2U2E0Bp7QPJg97j7TL3FnFFgbQkH/nNv5zQw+BS4bJ6rWMR3P5BBOb75oPCM3Yls2CJrGZ1CFPesXNG+W4ImhG+tSYoABREmnYhIRQGFBAEvsItSg93h4SRfFRmC9oYSoVLIvxHW8rqJ+KyTGcjzUV+GYpL8D4/1tIZghUn4kYM2XbaghDMSSJ2jN+SlRZDGZslBhafWb4EzSBJwalJMEiqwTIoctA+Z9J2Ni+GsWg9U3tCnYbAKQNY7ZpBhDvUDxwDDEaUF8/95pkPPW/WooXb2UtmKOT1fRXDN+DMPhMmrZAe2HSFmfcb8G1/DZAvZ5HTpn2+qw20j4+ak6eaWK56joNXGOqcafEj0wKMfIkTawHeNw4CCRks0a4MUh4M9cNQEHTWRQGpw/bLuvu1SKbOmvWWlQMhCqOVM8QqbJv5DPq6pvrUraj3tTf0LfhBIRkEJwqWEY+1cmAPj8JrEQC825f+go7kRtYvviynV6d1iTsVuFgmnMX1aNlg2Foenew4aRmmjGGXomAK7pAv5dQxaP/JlBBUq+tt5eWXKDr7CIapduf+Yk5X8UjDodB+gM+S6wyMqB9BUNaKN+1oX4d0weQ/SUMlh7ZotVTIjY72o0xOUR6KJAx64dZUe+fhHQQMjI3vd2BYKida6nQedxPF8vIKzOq0be3vxtndZW7zOH7X1rfbp0+ftX/7m9+058+fB3cyQ53aZVgewypzU5ExOLez7T3apdK07ZF/m1tRVtwcoJXhNE7/9K2W8WlPfFB4KYjHeoJxDrjKYhg8inPxBixu3tncXs8y2On5QXNTgu0YGOxrewd7bW9nL/V7FKDWVenK5eaV1RUUnN0ISMPzSLvrwPX0xRe9DTLbwLybmb+TMw8k2ENwiWeX2p2YOAJVhPSte3NxGQXJDRwbG5vt8Lw2c2ytbUBThms5zDFw8/Td61fL7fGjhyiOU20HHC3OL7bf/bvftFs3Z9s9Tx26ezfL248ePGwLiyiQKMcLt2+1uy7n876CSGf9IxV0FOnjvR0U1M22troGPMdZkpVGneCenrlr3FONSqE2KLLB5CUVf7scLg3Fov8GIYSQ8pjWnd2tHK0nD5+iD9zQscTn7p0H7cnjd7MBaFxfU8aDSoNKtJOF7Sgkr/h92J4+/bQ9ffY0vmgrL79qr1+vqsukrwVgfGIcGFX86LNZrWfi8zgng0nj4lZeCndrBnungzPZ8ug/lacb0IW+ltvg4OjsJMo9RMgogTcg4JzMOBHRlcE6VT4s0w1xTurkaU4FgCbjJksn/Hac1beXZz3XEidbO+Gjgu9ZyIMq020kSn02jQkrPNt65W/CoUw7PpdnMC6RZ/KxkgtwdWSBY9V+kN4ryaXqbWWgeVU+/Xbi5pgX551V2FBbtksePwV/uX3vdnv46HF7iMLyLhOW995/vz35u3+nLd5+0G7INyj+GKXq8HAHnmm95ZpT9Xv0ZPnfrq2vZ2OVShpVpx0d7Cry65ub4GKgPX78uN2+fbvwK2JsG5/gtJfkCU5Scmws9XQGATcqUmXGsS/Esg89rjJZPe+rZWfLfatYWj7vyv99RQW4Kyt9i2J3eOTkSDliuwZL3yC/cllFzKQ7jzCalA9R+IWZ++vwq7X1TXgIE7m56+AIhXVjq81n/C209VevgLMMMelF3pMXxZKca3i6FiaeCa6pajJxxSNRrdI4f/tm3IhcGXCVQCTYFwnbxliXD5p/BQXflZB3n7wb5dAoAcPjtkWFsWSxy+VxR+DbsSedXwY+cgHIW7q77Esf+ACIKZ4M5jEjH3F3Al06YTvcrwm/+yosIxZQPjmJiuenKNr+zsf3KdfuiIwE76cepQUOPAVJOosOSGUDv/jZHy4V4tCEgywGrQDlHj8ZBFeGjL7IM17KcYoMTpVLqkpBVZSPzeMP8gC8T7xnfMQ8F7DevW8+xXS6JSgtDJ2WPUxnam3y+CxZQKxPAoWW7Rg3RfFIfT2nYVL8KckrMngcJSgEm+qLmYhybkYB9zqg8cnSd84i9p44QIMHLq0sPu/aaCl1OsgZsPALZiM+fGjbeR3Fmv/UO97Wx4WKJNlVOt+e1GLZ5uE94cwg9H3yuanF+gtXtu1KLFYmlRn931wOCj7ATc7xtHIIKsqpOKPCgWGJj/swLgdJYmEWKpi5SLhHlM8gPdXS0dcOjspC8FZIkNwreOgpRuRTIc6JEDB3zxQtjJgA0npUqoMnlbAiSpeWC1DwKgO2n01ktAaPvHxDueU/ZxngB9xISVE6gSPKutqkeBa/vBvBBKCxklopyYmbzJoRFhyoJAyBy+49Lfr5BodcZNCp1sadQyZi9RSldcCJjZar/v5uts5s2DYBY9wYSPEvhY5djqtB7uQEmjyn/TzXqrX6arV9hbJj2JWr164hCBaZUE2hQA5nx6tWy/PT2gE4hCIsDLY7JwY5oxTfVsZ9Fd1Jj74coc30i5OMazMT7dbCDIoNyiUKzMICjBPmeWOOeyguKmTD4pa2v0C5Wl7+Wjke60h/32C7uXCrzd9caAcwG62UHp338uuXiRiwABPM7Boay4SFtsvoPRpRZldLRLVk6KxegeBEQBqzR7I8Tt96CogMfWxsNO4WMn39FydRFNXocob0t+hJHO5s7bZtlCCXh6x3CCVanyx3o24iHLe2dnhWVkmtXl4bnDtHJTKr3yWfsNrHPlOYaomRFkEpdVaMVxl1Zw01Pp60dIoQ3tpBYSW/Fl197l6BEy11Ryi1+hCuafWBwZ5Qhztr52Ym2yF1P1xaQjmiH3lv4cZ16n2Jwva43X9wr92+NU8/zeVsdq3NThBmJqZRqsbBkZMY6JTyXGY+3K2jIjc2dhECe6FTXSeEO1hCwTXUlvz7HOV3GDpPf5iTtrgD3+mky5lS6+HhWTYnKJRss/6cD+4stduLSwg63SquZRlPAaVQ83jItQ1wgGLvEuLK16/aK+hDAaef3pdfLVNq+V26fOr4dbnPeIkKegPAOwmamBpzuKL0nMftxhh50pb41jVFJd/+9TQQugMib7GaO8l1soJobX0up9to3lEquCx6mRvVf250Sv/BXB2TTgJNKS//mc40PtL3vWehZY8C1j95n3fEEoou8Ay6e5e/Tih3p+BYVklA/ni/nteE1fqzT4A+BKQYP0oWORJM3XcBFD7EpXzD9limqytZtoVG5Q8uiWo19BhUJ4l37t5rdxYX220mKCqaWsYMQN/fZ7QLQzrpy6zyUTTu+fvyW2lBpdLxsLa2zaSQfmTMKpujkAOPq4CXF0zoyDvOJO+ddx6mbmkqq0q2Q5jNy7et8ToytifLuiR3ghvSOLGu/bcxRspiyQvQ7d9QLClPXJbiIk5cQakyhTlKNrwl8oH79kbJS66tGzlg/rwDo+sfRHeBZ6k3WLZl7O1YxhHj7wZjz1OxGGeMW1cIrqOYfwXfGx0Zi0Gg+kY9QA2I98FVGVMKJmG0cT1seMcbgU2DhHTfP0SbVArpD9/T+OCkSoXT4zGt30mxSuatxVvt7OQsKxa+Xy4anub0honscTvSnx0cXCgrLq1X3lU60xFVi99ghXZr8RTnYIdP0a00q97irhtxuH9UPBUk8g9ioczLNxeZSDoBvKRc1Qnfs2mekmUbxIWTlrSbf0PUF/mbOhgnKpYqiWrhHrno9vxYIc1NyhIinVLKjUi20/y2IAYv7xTSawnL+IBaEskSAPKMMgsYQ2bwnovQ/QLowDdfDVjrTWgUBnQUifRaXxoev0vu6ZJ7QktVgIZlALzrecAitnaHVZ12hstcdkhmMRCZFkZRnKZxP5td+OHA0gyd4/S4b1nWJWyBn+/c7w3AQRjFyPhYloAv1VAUAigwmpPj62hbRYBaa9Bs4npAPPMMpgGq6OjeE+55345x67+KixtIDHqsAHX5SCIQLoutjUR2qkXajqpjgAHqMNcqqxXUzRlab7VsONuScMyXWLm0VT+hN2enDPQdZuzfbNZRyXTZ0dN9HLDmsV32SZBBPZKpAYy1HlI98PSWHahHGG2L1sozFG9xKd7Nh7TkH+/z7hsUD/tYFPpQ2oKAsnynw7F8Ikwij4vxqfhrNdIHNQXysV4nD+6ktuww1qMT8vEmbSgmhYJnXj4JHYKCMHxlJO2UIQq/WIz1g3KimUJfqR3az7I2+AmtWD/lSNMKN2nRDVUH9M/hjss1+/G303q26TdMaw1GGgsaz2hWNpb0Dw5HYXB3pL5qB7vGApN2xCm48UhR7rg5I5Z6qVvcyihFFUJW69Y4zEu/oNlZmfNUW7iJIjk3jlBwonTYPE5S+hZmLaWOsRfLr1FU9lBiJtskZbhpaWp8NtYiz+WniQl4Own9ucHnHorHJArg6dllwsJ4vGAEDbi0XFN4BN/Sssqiiuh1hEWdP3szFuQhZuL2p0zLuIkqfYaSEaf6BkrnhsRxFu355idHjkVmxa5iUM/eoWFR3JCyi1BEQdzYDw0413A5+PQQPkFbtSYXQzR4t2F3bFctxxrGww0Ougd4fGhtGiQ/eJEWNrbWUJhVZA/b2uZ6e/1yNcvc65sb7cWzzxJjTiuoQeU/+/jj9vL5i7a/tdqGKd/z2qdQEicoM0cWAoQK3V3qenBnsb336FGbvzUHLgzNRP+eIHCgjwM+F7Hs7rVtlOW93XXauBOl2s0hLqfkLGAbBREonMX2G/CoAjoJLTXp8Ij8l4xhyhanWurFhdYJrTaO3+E+2o/i+PD+Unv4ne+0+ygqd5futEng3aVPDsHv1u5Gdul7HvdXz59HgfT8b8/vfvrhx9nsYQzdk6OtKH43mcjEN416tDRevTrd42dOjl2VmsgYpRNoD5MJ+Kfyw7E6OXWVsTCYseEELLEuwYNuI7PQztoe/Ik65CIqChGI/HbsaGWUBhXO5ZdmjzNex5UxVM5vQ35Jo95XluxpPSe/VCudwwQC5zY43dk7RJmDb8KjT+Exu9kNDy8gn5PzK9yHS8IWfZGX6BvdPyRR6zD0kuNTlnYGPTj5d5leWlLhLrlSio6wH0GrcOv4ThaflA+KHy1mBtyfimXyex980L7//e+1x4+/w4T0bnx+tYZ79rYrSeJxRzcHN/QAh/VHRjgu4LmOp13qkBfpnmJdHpupT65yxYmq3EyUzTK5sG6VGu+5OuBxpOLWAoufKmm0hnLfP/KKji6sT316/J2P1mOuws+Vy06y5PdudjqkP+Rv8om8B+zWIa9z8tOlTrF0HDihtw2uQig/R4ZcQaEfwOdwT8lxZWocBVE/dseNkzG5/PDoUDNygb7s5ldRNAyQB0o4ORR3Nsb2eXytna8y+IYJ7znllH6k4QKCoLz0G20JXqRScQBhiWvbKd93wmI+3VzEp3yb7ExaGeN8nFhq0de1x+XpC5Q75Y5yUEt13yVyxvZDR6otsZ4CF3ogdFoKb+k3fQk6n1U8eaoGN741cNhjrmoYUUM9yndcTR0CHxrtdLNIfdyzP+MaRZ1XBtywrGW4/DU1eKlU8n82+zEaymLZKIdrcRLF0gtNte5wM3WDTuL3XrHd6mD6nVTKpYNGi5JLyuZQDF8ZzoIx+SAJ8mitFIOqm91MQsEi1Ug4Fod+wxvUa+efHuQ0DoVJNhiQP7MpGmTHRAaAUAfNOGWrwHkCQhEyjRYGYBbJMh7bIKOLVs87VpQhJLJ7BBJFkt8+dFB/W3EoxVJEm792wgxSvpsxolSZ11bQMc4EVD7yXsqCudfTfBwAvhPlkjwmZUYUb/64Xfd4zxcc3LG2Wo4whoAbswn6x8EV8rAMbjro87K/y/qcevicvimlj/+oDIXSbFCklmjPFHY3ruW7XK753+vAabspMIofDEviA3DeyRdNZkbH4D1z17QDzsoBUXCsV2ul91K3V6nYfjiLv2DnSpBE2T6XUTHK1CPyrsv8WhfMVoyyZm9peXGA4EWh6bnBhiBSn6zNCW5ygWAo44DpnPm0kmmZ0Mo2NDJOf/E+8Ekr1jFE++0b26hAFq2q0TRIgFAWEQYHDlbbVQM6DI8x57Kyy4VbKCUKfoXfFgqJp6V8rSKCYFYZc8e3J6AYuqFTzqThY3Ao5dhvKqrBW/9IG+l3CX6UJ7qH+GGyB+6HGGsumQ4ygMZgBsMjb9oICsX4EIi5ZGJ14NnSa1HYtl+vofyguPYPt/Wt7fZyGWbnppXhoTYxOQfsjKdRfTVRDuwuWu3mjamxcZSGm9Tjck7F09QacnhwAP5hYg5I//WEpbgTPhmk1gBjKVqmfqe6IVzCFw7A175L2CoSKPgyqdA3+HP3sf6YWks6ZZinRctA5akn4uqUNrlEfgLzkylXn0kX0BV9rCIjzpy8GtdxfGaWOi5h6hNR+NwoNDbphNOhQw3AtLdXltcNFEYtjwcoWa/pN10Y7OON7fW2/MVylCyFo4qoPoXbay/bKZOzqxOT7eb16+0qY+8GwkPaHQXoBfpo9upEe/TwYZu7MYfCPhg80Fj6Zq8d0B/hueD2HOXIZf1scPI3NJFNY7RRh3355yDKcCkqFE4+LZwT9L+0f4wyKr2rWB4zqbg6NRsBq0XWkENjg/QL/TA7PdsW797K7mE3Il1hzKlQuiS3jmK7svoK5Xk1yuTKy5exXmtdXENI6pfnUHYAgvV2wQC9s7gQi4twG+5IJdNkn6iMuYHMPrI9fqvQO+CkJ5d37ef17a24LOxDC5YjfczMz7Zt8HF4fITAU4owNni+B/2dZ+woG8xf47Dvog+8jLTRgfItdYx2tOH3yckJKIPuIVrp3V238g7hcDeueH2DsBxgzA3AKx3T5WIEAsGxQtt0As1wp3jpOf1AXaqYxiTsVpjsP/tLXqyl0CD76Vf+5I978F3lnDxeujN6gZMgfW61Zs9cvxYXkXcfP0moKmPIGj7LsSXudXmwfHGh4mJwfXcKp71pOzWd8Qw8anmOWwo0nQ2kZ2+ixBuIX7wldB7Jd530CtM55cobnYxqVRf3ltuVL0PMJNg/aJkfMa7En8yNj8jLfoUHvL0nCbxs++DZpXBLEPe6mYi3ubl5QQCfjnetxPJ7c1USTifgWfLt/U7e8J5SNG2ztCWviusS5fg8uAA/ljdOP4yhbG5B2+cXZ9ngKM04pu0Hfd9l/OoT0oPvjiAr7GyNOlZuOfI5vzVoReLb/tRTcLvxybPtddXxNCDLdYy4KmBUB5XktU0mrfSDZ7l7dK5WdN/1YwxneZ5ly6fi3sYnnJC6VB6yotfLfw5yxUP0Ma5dAdwDlkyyobucRnap0PQ3k1D6SqO91mINfafuF+G3ep1nwOsyIV8Oz6F/zqDVPn7bm9KTbR1BBoknXgek4grqFAO/1GJJRXaUHRMAe0SSCmnQATNhB64F2Ng0lQZ1HV+mVdtCkxl8hox5o2LIgJTwzKd/Zi0dWxuZTbwm4iQ2lSEgqo6D5+pomx1nziYsp6fgaVUdQAMRXkNxKNVkLBKSgzVLmRYtTHw0J8dXySUS8tku84FaH5dSJhy8J/FIjG5Y8X2HWo7a4tqOqHcHE0/KJWiTuHK3IKAjsFQ2JWYgIK/3bGvCQlBGdlXDmITdAevz+O6RN4pKD/9BP3m4HYvkEczTDvaZRNXNJKV0cW51PBKawqMvfytFgeYTX02VSfK5QceMzihTHs8mtcKC36qnl8CPFq+E9ZH5UL55xYt126e6DgA+Kf/xin1Q/k8Mj9x3yTmgKeFgNuLWevKGD8icff48iN9nj96iuFexKAwqDrZ5MLuzx8aueheFAGWSWZu0owAxnIYjxmZriXNm6ow9imxKog30sUz++PggDMp4cOLCpafT00uEz0lCs2hRE04Zw97OQdvc3kTpKH+sHZQCGZHlaLmWDioe4iHMXgu777ZYXr74/PP29ddfh3nZR5PjUyi1wgBstvHyIpaHKFAw9Wo0c8DETxts49CWVlOXVrUETiBUhsZGm0fwQZztcA8FdnutbW+9bssvvmifPfuoPfv0d/F7W1tZbx9/+qw9e2og6pX2nHsvVzdRDk+AeYDhJh2Id+pCCXBJUiuazEWa1B3F8eEJMyqJ1u+yld/9+rsBa47z0g9Tsw5dHpzxkelGyVYg0CH6MBozb4ffu+DzgN/yndPTiyiTLmerMB7L1Ji1X0IvQBU8SJNnZxcZL6HF44uMoyxbU5cW6Ou9jQa37t1ukyiT0uHQpMvvFVZJ5U3CAOP03W6Ei4JX+thBSdX3chvlTAvBBhOEp598gsKxkX5RKdpFgdQ9xKMZZ2dQwrU0QQta77VKzoubmWux8t69daMtuAmKej3SUJDdeHOOsDrQZ1PGDiQDlyha4F4+laDs8D79rfIevxXq4yrEI8Nt8hrKBrh34lfHKk62Bep0pUgr8j6Kt64Um8DsBPRmgsNfz0Tm5ux8mxmfaXMom4PU52Rqe3cd+lhFWV5uH3/0u/bsxXNwstVeoUB6z3S4z0Rk5aXDBphms7ymb5wbq1Ry7dcbKNQKZ5Vi+bZWWseM/FWrSE7FooDLAZg79DHIBEcuo5Kn58POwWHbWtvOWK0kZpAbY2NtyxUVcHxJWfIqBbcCNisc8g5otyxjATH0IGdJbD7y+/vsCKjtd96TYerb/M4777S5m7d577y9Xi0lQMuwE4JSSIfa/NxN6P4KbVE2QTXhxfIK+i51Ok6RS/BHrV7SiTLE++ar1T1gOdLqNRYF0935Wp521zdjdVJx9cx6IzE8WnrcHj1+xOdx3BPmFzwudb4UG/Ck9NXi6IaezPj5F3jESUxZ3jKubO1w3qOejC+eO5mLok/fjzCR2OW3x2jKg8SbZWiomRqFN6FI7MRae4pCZJicmZ6sBAdkzuqdqK8XUdhpJ2PV6CLxsbTPGSgxJgBUeoSJ9ICTfya0WvGUQ66QWv/48Hg2CcnvT+AZusRFj4AHeU/5uwc/3trYpLoz6IY2gUt1AlPxYRRkaFDroopj+oF8h7rQALrGs0gjcKCL0wW8RCOYblnKVZUlA6wr1/R5lkfIF0y2M4orNBVdo1evNOo/aUD8ZEMMZdjnhn7z24mAE4KH332YpW7QE54jDtbWmfgzudbYoHKv/NEFUB/j1GDZlGF11q/r2TiTNHexu2KlnpQwe/Bd96HIZAaBw37boz2WIQ/f3dWVZi0uCNtrG5RF38L540aG7NXHXFu84dZc7Ty/0FpZ4eAGXV4FrtA6H3VAZb4bMc+sAzqMHkF/CaPK+MCf/uIPl6KMgAwfSlwZKtzTWukAstMcfEV4pdyZThC+VVmoJx0C+SSvnadwN3+uU6i5/M8f33y5I1QMumyaxH07T+uRy8AOBHX3wSsoJAg5Z4jC5Q5fYyVa/lul0rZYBHApkEZBlO90g8vngUmQzMM7+YbQZMia5P2dZXrK6bRw286P/NaCcGVgKDAUsyncyTg6i2SnQJ9ojeHKprp0LgGX2ZqP9dJ24bGjnVWYUr/+iFQtkcZyQV15ZqnCQp7gRir1vs9zm3rr1ttkSCTVWXH0dlbB+zpa+215tntMC57mYwjF+ybfcVeoQVyd3fe/uQRnlEE7CzZ3mxY838b/sO4OTAqkiUyDSF7afme08kBeCl584GxLJmsr++gLGvyWbroyk8hgGf2jIxl8KnUZ8MBi7E8qRBCMIh+kkRIQ+tO4pHrJ4Ei/Up44Ojhm4MC4tHqI3+BCCwjluRxnMOAjBN6lDJJnWSpD2djdl1nJyGo26zPRJbzeO4ifXzFl6cql3VcvXzJeHKSlQFxD4TCMCyCFZvQt1MlfpUlXgCsqSzCOIRiGAz+x1cCvzNG4jiLGdqmwbe7CMFaW2+u15ShKXj/77EMUA49o22372zvtxfJL7qN4ojCubarUwRSA+dxJmnjrQzAyrt25GOYg00YIiPpxFBf71tAYbrBzWUxB425GYwyG2cbKkw5mJgx+Dnu7lumf1c3XEWCOEZXuAxipY0B8dBuyig4ZA+BMetI6Zz+puGrV8LSb/IZp2r86t0tVrmooTFQqPd7QjTAqv1o/PK6srM6OTWNVDrWt9dcJV6SCrwP/Ooy2FEutxofg6fO0X8GztbvdXjxfDo2pwIEEyurjmaGcJpu70Q/Ic4gAl8kv9pTtqakxFLBrKHTTmZBZ3sHhUdtV+acOceDGCsstarat8g37VRrtb2Mo+FcGx3NfnEqwjhYtiwrNCxSdQQaDE44p+kEBuvp6NYqdobX0Ad2j/Nv37rWZ6akER3cy1o4RqhS4f7zbvoJOllEes9z94kX78OnHOXpRhXBjazWxJ1We5fOv19aD1zu370ZxsI9UmlUiT1EYsisfmMVrIiM4uRNsaYt/OXeaduWnNMPHVSTHifjZZbImbapMQO60udp9zthzDEovkpd0Yn5py9/mk2dww4deofiXK4dleyuTgjf6lRsPdTDLy/ok+tG3NycDgS83czl5s5/d0OVYdQKlsplJIoV6OokwSHxWj45T4/OtslF0KowdX5CWj49Pgr/whYI4PMgQU3Mo/o/fe9weP3wclwQ3yiws3MqkwOfSru11TLkS6LeTBufoKpOOMZV9LUUVgxj+A7/L6VbwiDc9pU+FVBoahyaV7fpSr8EfHOu6SVmO9FbWSRRPFHqVhbKy1SYTx5Lts19tm/LBC/msOAmf4l6ndHOXkpwQ6tOnnBlgvBlaDcXSzViMX2nXjSrzjFnfi+8e8AbXILh4Q7VfmEwxFHDfCZ547Wji6lUmO8gy+aT97sTFjW5amseYnHKZfF2Ky1p60pStnHluaDP7qlMsyZhVEutUNzFPLKBqGTyD5GMgkKfJl7gLMgaY0E1mk87Sw6V2b+lhrJVOily90qKpbqXip26gBbRgR0nMfgBwAW8VRvFr3eJeN4347QqWdUGn8jYeZdhIp8GV/X2u8eKk7cF7Vqnv9auVtsc4c1Ibv/4zLZKMTXiwIc8G4aWe0JO283HzlZNAK0o/8PFFNzx1yryA6DYSHYbJ+fkhY/v/9I//tz+Dg2WEZMeXH9FCw5wFq+rl3Gfv2wCUPS12ItaTD9JJzka5B064J8J9S9/Lure33zthhOvyZ7LQ+krilncty/ObvfbILs/INlmF66GBjAI9Y/TovE7wUNB5okdU3ZTtbI36eSnP7SDe8QxU2xeTP5/AnTwwEt4JrCMIH8unrkS375X5Fgdpg5YbkM+fECUv5Vje5OR08GZbC5/A6dKs9VBG2k75WjDrFAsFuTOrgseA2TUKqcq6e9eB1SQ+yNPhPbBYF0mcU2yi7Cty3iYLSn8UPgKCnWLyR8qj6MmRNjMxEwZFK9MmX/aQjcKRBYPbs2pP4ovmm3wUb19VKAreSdEKRt7hn3jI6T+02TL821+rs5aF4Yw2WFvOiGU2pqIwyf0chlRZUm5XnzjPHSoq/AN/+sSbCH0Gc455Zg6m0nN87i5Cn/GpV0l1kWz5T3CqfEOyVL9ZXLlS2B5PFslpIty3aUdUopJjHlOF1tEx3rKr/GnPn6Ygl5xsU85vpzzP3J5GEdLHaAKmLW108Fte2l43avDyW8usy0bm3DtixotisJ9TilxW3mozdNOdu3MoEe5ofR6an+GHZyEbqzF9wvXKFgKF3/zgngoTLwzS/9NzvL/QkUvgGAXHE3NzbT9nlY/kvGaX1O0j6Vc68Du+PLTb++JQmHPWLX/GcfRZnezVo03aZjvO+XmF+nzHU4dscnDBpzpAOKpvvVX9Ic7tW5dqPMt2ot6hL8RvlJvAJ7xahOlL6vAseMPZ+JJCYYt27NmfjAtP27Gszz9/nmtPn7Hfvlx+Hvp48OB+M3i0Z6Dbz556M0c/fvjhb9val1+C59H25P79Nkdfzi3MtInR7hQrlH8UaU+5SYrAkNYZC+DG9livCWxzLWyeX00bqWOf90JXEczVh57FbT7f98SdafJZiG3bEidU8a9++9ucDvUn/9GvctIII6Qd7x21LSYX9kX6ZW+lbTEOhcH++nJ5OXj0xJac6MTnyZP3U9fn4GFuZq49evd+4h9ube+3J+++Gxx5nrnvTA5OxiqvH5l0YLJclQpuZsxoOfSe9ftPejYZ5sf6vEeTSP5XiNHKaHPlrXkNPJjEhVhLa4IP7xXt+Fd36gSThYWFnNmuguSz7pxlx+Vv/s1vm+dX58SpHj+ufqFc6g5N98p6e1+eljolSlmzeQSONvZgMaXN/FxfWWn3wZ2Zbcfc3K2MTU++0sLuySpR3kiewBS+wOSpS66EdG2UHo7PjtoIzDl1On74Tx9Tk9mEQV7k82CDsWX7vLYeT+n6Epg++vDTjE+QkXek64U7d2jnaFtbqRWW+/cftQePuGfZfCzDZXcYd+SDFcoLQQ2JAd0b4h1cuU2y3+VF6+tr7bfQp2HX7Bu/hUlaM3PokzK7E+NEoidSSXcee3pMu4TLfnn3yaN2l7Eq7XjimCn0ATDdyW5JuQAn8L2zPcrlJySZBJjRaexbl46tS3rehsZtW5bGeaFiaIojXRoK19PT1wO78LoapN+4yYmnNHf/3YV29+6DyAFXfATDs/D1J1an8KQv4VImWI8wDCpLwb9JXAhh8a+SvUGocHpNCr16s/7RlfALeNtWZEXpLOZd641pgA996RrjiUxz0zM5TS2Tz8nKqxU1VX2rbFPq5OOXq8DqYskD741+U7nbwC9/+bMlbwxkXlUacDdLVpPObzRoNWW/zWs+VFbd6XozGC0bFXg01kq1Wkr0HWefznrKUqRByRJJZhECfkYBcUYeAHQ+RWPnXhylhYVWJIi6jymwzgMtpHY+CbqOxvrIvTSe8pyV+b6za60DmT1TYcL7cOnPWlZzxxw/KCsheChFS5IAi7T4LDBT1LJk+2M6jg9JwWD9fhLrkLf1QUgD+afPS4DirmERhC0bRXIPuLX2Ok0ymzdzHxz6x+8TZhvOxkyaoM9OHa0+FzxnE/qEqlRSNndjpevB46dg8X3gIq8w2qZYqUk6W1uYYYy0AGrhGWRGa/nuWM+uc4jcsqpcsoNPZ7dHzFoCG/cGKDcW5u4d6xmCLlx6ByaDaNd8MGjNkmhg5IfluoRQcQa519eXcDP91ez0YX2T11ZSlhaFsvhoufV0lLIWW6ame32yVHhiUQbv1mnpZ8zUXKJQ+Uu5va4y+e7u4U6EXFncnKHShgF94t5UgO+dYhzOvKWZTrEMflKX4wGxyMAVXpmOy5ALt261J9/9bmKa6aTu7Fxm4rU7XyugPHgTDmmEuk0U17Lz+vggAcz1d1td22xfv15pn378EZ8Pw1CXEfzi5hYMcXZqvJ1eHqVvhodQtsDNyPhMm1+4CzxztPEUpiNDGAN+Zvg8F2cTk262mcmuXP3ebty4Fn+rWwu3AofIer22Gj88hUSdNnQca43+Qjm3u+8itKElUid50/bmNgyU2TN5XSILfob1w2QCATN1GXiAfnBzkJt+tBL5ie+kI0rc9CyVFbdSq+BkQsHMTs20G/MI6euzObdb/CuAtH7pruByr6cZvc7S7ou29vp1rBD6m7k5xZicLvnHugHczsK15NepNuP06UXGg32oT5v2JxUS2zyO1q2FWCETuK9V+Bxjgu7ubDdD+eib+MVy+dfuHxy0fWb1WYLeh5aAy2txt0u91r25vZPlPulQ+LWSe5Td6vp6fBs3Njfbzh7Pdg7aLgrdkcHRaau+vcrJ81MF8Ov2u9//LlbAhbuLrf+ikdejPl+0Z588a8tfPG8bTETW1lfAy6vQsfH73NwhjvWnNXySuJy/eSs4t1zDRM1erza6OnD39u1YjI8P9uKnSefGeuvSs2MiY5V8h+TP2JBvxDK839ytbz9o4bfdO7Qn4438Eog0YvK9WEn47XhyrMpH5bNajhzbjnH+hUZrtah4c55Rp/eND/rg4cOEUzLAtEqL57A///zz9vTpZ/Cj/fD17qxvy5a2HW/OYF3qtk0q/MIRq2vYPzKBd+RuJvlSt4EmK1jwGGWGLh6Ld28Ht7f5fvLoMYrUd9p7f/cPUNbfJa9GkppYHDKBdCOavFR6U15435Tn+pfaPnEL/hxvscxBL12bjeFoP7mByHJcUTCf79ufhg4zCL5jQFcVY13q861l2Q1uWh3dsGb+GePJMs6CfsAIH/aCNjqe4+IGLD5PHwKn7U9f8q/uC1dZ3MSrS7J+Z9MMZckL9Rd3rCM4UjZiAFqiT8Cf8tf8F9yXWXiwh7zzyXtPcjiCuFPZtN6DA/AHvzyHhkeH4H26EVCseMkxpufg5o1WwtIstbgrc1yJjPsO9eimdACvN6LB1asqlrSZ97USC47KcPp4mEkpvML2eQa6vNulaqM9fOc7T9r3fvBee/zwSZtElwmdG3+WcsSLG5n7dL0Ah/Ia+T9gRr65P0FcwU3amxPltPirlTQ3i7r5NJZm7pfvpDSnUxPtQWfQCLKztUlbTtulSlj0BJV1V+gcZ8hPaEYZ6UZhD15w0697j5XNWrq7+LU1luhPPpnUHBY9SufK7dqfoPyzm+AbXAz82Z/+fEnFzjiOxjlUSRx2SYZKHLBuhHFg6OvTLROnkXybbLxqaefUXAqfS8v1HlDR0OOYaD1yzDYm+Xrv2gHtb30UVDwtKcfmCawfGP8JioLqngqfA00G5TsOaZfiVVD0jZGYi+idIct46JTewAMVEK5+kKWM+tH86+CXuEUIiAjxpHDgF0Q/1iuB+0dGEEwHMYgkzRA+6fxcwgw4qT9Jx3lKsIku50gU4swkbGGKvAAZwb+EyZnjGfnFM23xOD/bY/I13gmj9Wfa/E1bvGv7vTaPzztTvxDqX1mbiyRgMSe+LL+hTIyFyLJpKkutEBv93ejXN+cSJUwKQpKg9D88ok8k2jBuctfGH/qXb30lHaCCK5s5YqAfvnG2VVZOX7igzcPimo+0ZhmngXcwu9ScqR1rVqecPm32Lq+QR0JSeBi/cxQaiULLtT6fDhiFvujyaDmd8Ws3nvgDL8IOzPpxZXCTxK20ESadgb+bWZ3MJQOZGa4zf++tr79CAO5lqc2NM8ZQGxqbiJzq3TgAAP/0SURBVD+ZCqQfrQ8yPGerWiPuPrjXlhYX2z0Uynf4eDzaOEqnp5ioSOlPqRDYgCnpe6ifnIriZ8+eRei9ePEVCsVXbRUB9/zF5+3rV3VihUtGFwgfe90lRSl0CkXt4cM77fbiTfAoWt8gEKbarbm7bRGl8sHjx21ufqEdo9/bDdeu32iz87dhggsoTnOB300t4tkdlCpfbtbYBLbDXfDBSwoyl2MNlRGBCY7cpS9PEGdOZKQ/k1ZwC1NxUjDLgA3oX+HAmADwsPyVpFmyArTLQLduoBwDi5avobGhdv3adBRNFcfs6obRS9GhdSmb9+QxK6uv29dfvyzLBnj0+MSXbkBBeVQhE79Ff/A5xkGY48VllFuV1fKRuxImX0oBjJ8x4GafCQTZG5iAEw4nGMbzVJnSX07f3gn4o21xJ6ibE4wNanie7dCRY6T4xiEf72cDUvgBeIPuZM5REPi4JJ/YfHFVgQ+roIlS6C78ljHZB82egFfj0O27pLaxA07AB/dfoIAuv1wGrjftNv2t0rr5ejMbtoyDub+xC84QoLT/6PgAoT4dC4b4cEI0e32K+ug43r8G3r0nnG4u8fjL8rd/kz46h3ZtS/wagVG3gowzPi6NSUe254DJ3BnXB0cuZ+5md7/jTtoxhmRF5Qi50Ir6v6MjeXsZAOzzmoiaQ/7Mw4xhs/qcbMBd41pc2QzrMYan9CTsLgc6xp49f9Y+Z4y5wc4xrsI1AW0Js8vI1m9x8pa+njxSIcnuYsq0V8cnRtqYCi75rK9CvzgJGmlXZ/W3nU04pzt3ltqPfvhBW1y8227dhi/cvtPmbtx8i3f5Pi0oeoAWGEYI9pHIRHlV5YGXMkGTTyU2MB/dbKTBN8ZRjbKjbOYjv06Z8GboxbizKo8mlTDlke12c5ZKSMYCz3V3cpwq51TUtH65S9zxEZogCZPL61ojo/2hmAl313vVCd/+qeEp6Mv4Fn4VS3mHu4kVmOPjE1EsxaF0a7ibNz0F3XF3zrhTibEQ/U9/8tO/137x859HqZRPO2nUncF2yGucGKkwXjK+LSN9Cu+S5yQUlj6JE8g8+k5+Po4COsFv+Urf5UW7On01PphuoB0aqlOH7PsKP9fPpHIydRhFQIXS9ogv+f4PP/hh+8EPvt/uP3qYSbmSS/7uUnTxyKJVl+uDIOirQhMhz+gYXU2MTmKKnBJF/NmGPXjP9q4nIm0yYVdxLFoVB6ZLcHV6dswkcY++O4TuKxqD9dlVynjllXxUP003WBruMcYz8cxEWh6nK4UKvC4SbqYUDhVXV2AOjw5bPzJ6chRlGHjTFsp08pJDTWjhwK/+7BdLPEmHORjL4qQB1QGpgqiVi9kaADqLkfhqBiWRjEY5kOASkJNkx4oG70tN2dzBO/G74J4E7cDX/NzbP9JTLB2mlSq4uR1ZzMWTGGS46RFaXxp3PRMfluuFYTkS7oA8Wi9VUiPwVEQzyGRQIEGfP96V62hREzaFpvVfuQIh8p0Pebog6p2Fz18O6MPDowzexIgEf9bljMzUh0BwhpB6xCTKpTEIT41BB3wq3SrjUYJlGuS1C3R8joKbdvMqIMfnLDgNPZMoi4d2poGHA1vy226vVeYqea9dkTnyJ0jCChzVFO9q9q4B467dhHCIJa9mS1pqVLTdxX2UsC81MxH/6YNevebtd1DQLovW8tg9dyallcbdvm8VZFKOjuId+16MG3QjpwrRriv6zSJsPI6TIgQcuG1A710uZPa6ZRi830wKG8OIWK8Tg+3dPRQMNwMcwigsQt8jl0IOssnGPA6UPfuEdy7oh4MTmPQugwolymTf7DGYHbx+Dg9qlursWh/Dq1MqlZMI36thigoKLYYLC24g8bSUmbZw+3a7haI5i0LpYNZZWoaqhdLk7mMtWzJFFTgVoueffdY++vRTFMkXcfDeQ8GTMS2v6EO5Hfxcg/lr5RhDsdVyZnEK+sffuZfg2/q4XaHNHmE4v4gQu7XY5m8uAvsMs143vbRSJmcX2sw1w99MNsNQGDz9cLesjwZQ/nr5ZdtY2widiGP/VMRULOVUWmIOTw7oz96mL/uwlyYRFhlbx2dthPLnZ6Z7TJ9XoYV+d7zDXN1UJoGqYNqmzppr8hSbiatXg7tYMxDEUu7+4S4z8tp4pcXQgOhuNnkBHhVALnF+zbXncMcXFthUPh1nClkFuv2v5VGlVX9JfUbdsDg8rsUd/EGbjm8VKhnX/t4WNFV+UcIzR786AZSnuKlKxUR4pKfCF1yO992h7iar+C/D9Jxg+rz8ogBIWkyrGP+0UVjjR0UdCUqPIjDixqhxGDff7nrlrXZpXdD8tkIaJUE8akXQOrvH7zc0dv7mTegKQbS6EcvUMULBDSgjKv3kvzi/zIRiesYdqX30j8IGxQIl7IJ2aKlVYbZNCij7pwvxM0YZlumGNnmVeFdpjCWSa4M458QQFRSVZu55XaeI9IQhPNhnNakHB3YQCRTkI35UmDOhB32ykCiN5BF1rtBUvsKnbeJm6FQLkOMsSjt1+VHp/+Lli/It1QIM7Pry2W+Ge5lxfACj1lsn2IaFcrIc2qNuLTZa461THjaZTSIqvCqg4MkL+M0wE6LQFXzCmIWPH323vffe+5l4uolMhVPaszythtVeT9oqOJXBylTH1JH4pk75l64DWiZDX3wysSG/1FOrHMApnnjPj25NTtS1PpmPoRc6N9M2Ey3HuDzoDROEjF8nTNBdLJZuuKNOaUDekoJFArioSV3l58XAohzgR553ye5wdcdoKyb5QxTLDS2WtflGVcSJnDzVOowaIR2fuv5rO2w3sHdy8Aff+177o5/+NN+mjz/+uP3+979vq/BOa/HYSctxM44Kr8qSCpGyV15Zq0ko24wxJ2kmx7DjSl1CGZzg/dClfau8Fnc2zXdFQyaV9IPxclUspR+Xsr///e+3n//8p9nFPwM9mdwM93L1ZdvbMyyiK4KemibdlMXdSZ6/HV+RvegNoSXqtE9Mfu/uo1RS1tbmdlZa7Ddx6cc22rcGtVbfkkbEmTitNshfBzKp0Njg0nfCsI3AY+gkcRuauZSH9HDdV3tTDneckF8asTERe3RD1A93cgKZ4f4L4JafOhHS6OPAHPiPf/UnS4KeTQzH2ZcLIZBh2NkShVFZlplhrCLWXY2JQ4hgd2C47BmLCQRS5traDe5GBJXHKKL6PMgYjOQt8HY6eS3bQiWXIMXGUE6c+n0OMYicKFdKQjkJ+bNBxfxh6hCmjQNxtRnBJ8WgvPK3imbu8b7LtYn2r2LHfU9IcUbnoBaxKtKByYGTshSC3Y72sg7pA3PITOVNn8pudVg6BYYtKny/4plV2APLNsD16aEYYWCPIBi4r9BxtkYzuHZ4aaUsM3PK6/1Vax2sKOwZCCh9ohNYHRBudciwpQyfKZxktP70eczd5BiEWdkPbijqg2jMl53U1JVwMOSLogsFySBti2b5/NEHFTSee0FLwVOJcvmpwlATDwMVO591d7UOzQxqXhokT458FD7+OitEhYlTwVUYW4f96kxxJPk7S7nKrUfaGYTbUD5uglCwZcnTgaTVg35TWCm47G/brzKt5cddbltbu2EYJgekO5BdKvVsYAWWm3xsi4xOBisDmZqbaUt3F9u9ew/aXZS2paWlhP4wFqBhQaZnrmcAuxw6gQIRhTl0QSsR0DLGTYSH5yd//PRpZtcusT179qx9igL5IYxRC0ocv3lHC4/CTV8hN3EYt04foAhnGNjoiDuGK9acVhjLNxi1y32PHj8E1rsw0MLzkEtsQxPg7LJt7h23zY3d9nJlC2X/IuP8nLHqTNgwLy7BiT9juWnZccjb2VHyZBj0kRYS+1dqPT1VsTuMRW/2mkoj455JVEI8QQvxb+b9UyYXo4w5UJJinKnLhLN7+9aNtwLY0yhUzowzaV221745c2IJ/Qmj1r7Xr1+35edaKF6Fqa+svG7PP32GsmBsPHABPI4h4RweH4nVrQ1cZie6S2NuntIq6RJR/2BfGx2bRIEAF5COp/4k5MvEGPPBK7HayzQt6+NPPmovvlgG/vG29OBe+/7777d5JhPGpFtcuNluL3iCzlx7+OidNs/1FHQxN3etzfFMB/65W/NtCiXendXXoJu7dxaZhNwhn4otSs3UXLua69k2S1/Ouov7hr/BDXXMTM/EXUHlbgY4B7ToKARQLlUs39AXrukoUI1h69L9TXC8saO1FkUJWpkYvRrFRlzbX87LpKfE6QN39n+WSqEdcatSASX1lMdzeNdQlgi1ljhO9ncMnr6WMXWIcqJCFsUyNGwIp51MpMSfmzT81poZZBdJUW/x0fin8+1Y75K8PhZtMuc2H8epvEmlsuNzjrUo6vyBEV8sXqMbj7wLehYvrla4+qAV3STvF99GnJjsxdrc751UJB3UJhB5ETKLMikF+nESMRbl0bFnc0zCoMJFD1B3na7iRqEGOZt/ceE2ebQCnWciplRSYdTi5AqPuJEH2H6PdZUXu5Pbo14do9K0IWCOj0pO9zNJUXEKv3SskaJAiFjwRBHaFagTOkYBVJb2k1c3FNvSKZbyQSddlq/S6QY0+9zIDMph/YalwbcdlnaiiHonCuM3iqWKRS9X6KXrS/l72s1DebWTVeW6m0PEuQqb/paWozuF8MTYw0e4yue9/Llv3VoIDM/hn7/+9a/bv//3/z7+jadH5f7T13cRWnEFwrKVH37Lp2yDhiHjNUqCWrNrU460CT6lXXAuzra29tvFBbQHjUnf1T7okxc3PVUM5U76uMM4fvz4Ufvggx+2H/7wh8iIe7mvDHJCpzXzgAmAEXMcu7Y1lk+SVsX4UdJ9g0zqxJ3/Ra738Gebla37+yfUCe2mv+TDbtICL8Z09jXbaqeD69psxthmLEcO2WfgWpmhxdIwcPISN0f6/gFjlcfQ9ni7ooJNffalRqdY7+H3yiblu+03nzG2pb9OcQ2DpwxH68Cv/v4vl+zgzirIu3RCLev0QTN2FPkQzqVdS+wOHQvq/E5KmTOvu9a0RLgMTQdATiqrKikiSk3cZks8EkkRnWDQCq7zi2+fRROXuKhftNloibKQxA1+VK0iQAIa+1ZHOMjKGmf5Lv2qWFVAd2eCOn3X2yqgHhFpq7JobdkkQcvSrU9QSiw38Epkp4Y7UCGjrcxaO8XyvKd4WXTM2XS08GZgOHB5bh3i1tBEzEuSP3X6XpL1lYLUEUQe23a+xasCX2LTDzXjmrzlRoCUoFSZrS/4J85qFze3VLD4Oz48gqDKeixsDij70hm6g1nlKstUDKpQWKrgzeCTcrhWWSuICkYvUxaDxHejBIVeqI/7aOTgGiai64HKO2UZVkEfWcs+5rd0ciLOUWxdShofMCi5fcmkBZgStoYBenyoJbFOyTjkOlYS6+NjzD7be0B+Z2cOSNMJDNz8Hj0n/D7T5K8/pTSd3XjQkUt6CtZuWVuhs3DrdvvOo4ftO9/5bpTKLHPfuIHyUZY0l9m6ZL/Vrt9dBuRe3DCMY/kJyuO/++1v47SeYNMomp9+/nn7TEUTpdLlW2FSiTu/uAjdey64CuTjx0/Amct44BVceryiFlB38RvX0nEqzIsLbr65hzIxC/3pvqByOAROW3u9utuWX660Fb53dp05g1WErkJ/E6Xk5ctayvGB74nzMcaKiquO5/a8MO3vuPQLfaIsatGS2bjxwHA+UVToYwWxdBrFnt961mqZpPAwVAXX9evXowirVPpbhqvC54CIwg8sKiUGmnf3pMqLio4frbvPnj9vr16vNY9L9Fzq589eIChVhFTQpjKxdULnrsyb8wqimkhMoEBNXqW+yYlYW4wDpzVQRVK/QZm+fa6iJfGI9zHg0tn+r/7lv8oEYH7+Fn3ybvvhH/44Qs4jHGfn5tstlEfb894fvNduLtyg7tk27bP5m+0WwmfW0D/02zT3VTzvLt6JYqlle3oSBVJ6A9fS3SwKpbvwVbi1OnsSh3hSYDn2ZmHqKm8RlfTX/uZ2gqvL+zyuVYXwKjRhgPHNTf3oDpvhgax/YuZq85QW6U2OJLus9pYyLy2plK1tr4ELFCP6ZF3fVOjPsEmON+n1khmhlm2VBJ/Jr/eP3LzGWJR/q5jIv/lYhnQVPgodgNjQhv0ibWUCLI0kmLn0V8/JXu90H//4lhX5bQGyH9ud/D0+xEN+lxXIMalV27HjM2FVyRwZ8cQnd/dfTZ5MrM+P4m+p9erqVZUp+fAVaKSUkj7gmwYns/OzGRtRommv9Xe8XvgdA05K5SeBB1q6wWRCmLVAqkh6X/yoHCgC4zvJvU6exN8b+u+skrVMWcpTP4qukSNiAODPkDMmLc1D3AcNoiD/KeP6qV/ensm8k1Ee7TKuNuhHrcgdLJajhd4SnDSq2OmXHTrIWyTK8L7dJKze/0ZeVRafqcBVH3Hday+1B/8q990EXzy6mUq56AQyrgZahcnvO/Upo4zKk76QTsx//Rd/2f7Fn/95+EGeDQ1HebZcyxy7ehW+UzBlSXvsSuSTBgrDmAnfyZHt1h+1J7P0v6cMIyPs5sAKumYA+U9ehamrAipTuggdojMtMOZ/+MMP2o9+9BO+f9QePXKD1pu0b3N9M7B5LX0YgcCIDhoeBkEb3RQDyRH9bh1D6AS6tlXnyW+lSVczlS8DGXcGVI8xyCzQg0aucyYYrjaM9paiuQXexZnWURXYnhCkYHnDCJPquIZE5gPDzmHbplwFSdyVGBfR1RgPdp9GF5OlaGDTIOYEHO4ZvUYZYPJRdTfw/OkvtVgCBMgSIAeXSoYpAkTi4VovOJ3SfVMCUnDED5Jkx5ffJQPEenuKpe/byRL+txXLKkaikkmUsiOwBV4JMD9dbEHjnJVl0hkpyqGKiTEsec37w0MId2DpLGoyAlPHeLQ46H/Ji0FsncFceQ0GWkA5oM1fyQDk4sVMpdTBILTBOuj9Q+kKDXyrrrehW0gKWInbdHpQfkg6xKadlKfAVzG0czsFT2IopdJPKchhWCmQ/6lDvNZPCI4XrS3w2BjwAkipw7vV5IKhYvhWPpeYo9zxyOWBwAws+jvqh+PA9rB/B5jFOtGIEOBaK2cmFtTRZ/t6MFBpYK6ZJmWCS+9LV/Rm2qASHmh4LtFqhVPpV3lVARQMl+ZcOjU2oANe2AJ3XuN/RuMYQrYPohiAOSgcO+aTtvFxJ+c2ylPt0ttuewcwjQiAWuI23MakpxygUOiMrzJnrL/yMdSfaAaGcSvnJ+uHojXS4758Zp8ODADjyVmUny0G+2tmpKsIXmem1ln+kZ/FIunSqVaBF198UQok18YmNYSPcd6EW5zZvk7JUsC4GcN7nj0sjC7lqFTJVDxbfO7WreQ31qFBv2X8UygLA8N97Yi+81QaGYazUapoGyjVB87M6WOoiG8EJfhX2OgvfLwPk7Vf3JTk+DuA2s8OYcJH9A1wArMnXkl3dSKPOxidWMJsh0ba6aUWX/oDxi++xKkKiuGLxHMXc/HadLkRdDsgbb9KuJboVYTc8qtX7QVKo3jUN3ADpdfg8svLL0voANvGmj5G26FflTeFoXHvHHNT9OPNG3PAcplzq+VBV1XOgEG6iQV66mrCuDiWVIYnJyoAtIr8yKgnY0zyXWdcJzQLjHhre6v9/sMPI4QX7txuD+4tZae4GwCc0GmNlxe5CUDXDmn5ygATFc8+nxyhbBRdnotvXYCG6dcx+w5lz1iQUW7F2dhYLYEPlaIgPe/TB8YjlIY3djZQ8tbaqRu69hF80rS8jO8R+k5e5zi7OgHeUZ6l5a2tUtQ9YUmlQaXKvlfpEh7HrtYiJ3kKV08lUci76crjMy+Z6MXKR/2OMRX9HeDgMhO1WFDkFQFYnq1SAA4o2/ylcMgBTNyj7iiS9FcskuKKe2ESp4WjvIOimXIo2bL9qJhUUb7blc0v/hO/Erv0m1ZZPu9LXwZGHx5EaWICET5hhAU3n0WhKKVCt5nENUUJV9FW2XnJmNZyl9U5Jp5j0L6Kv4HL5QUHidRQ1j7L9dtjGTVWvJFPUK6htmzbwqIuKhWqRiHdvdP6mNgylsShZXnPWI/ZRKixhjYkH8lveesI+MrpKtwTd1nepjz5o+hJfvPyCbpIjk/z53AKvnfp0y7kTVevZU2NyecgLWDQyuhEqxTLXqLPsuRPIX9Tsaxq5Tl1ryYJ9U5qBxiVNA8jMAyOMteNMtYrPiGf+O93YYa6T/Unn4FBeO4mH09pYoIMzuSDTqAG1AGgc63Uk5PqCjVJNZrGGRNhhaDyNcaH0J5lVxuKhsqlSFicEAis8sUJj/jS4m6fuTnIdrkRyyXv99//Xrt//wE4mub5KbwLPga/2t/fhO7OsmPaDZqOvYSVQ0pLS/1DTEyAVxjdBKVroXEsxZNyU2UycGUcnOY88x3lAnU7drMyBCW5J0bFWbeh8CCALdxD58Cr0UQZ0k1KnXDb39XvB5QJn+faFRzpM9oedcgDEgKJ+/qa66KoHiXfdF+Ohwds7WzWGHNTUO+8cd8d+OUf/3zJg/J9qGLiTNVCJMK9vc4HohicnWKjvSNj9FznzFy4f/rGmRRPwUeUGdpcwWR1VnU2wv8AKaZqoIg4k5jzNkikbp9LLM7i9LHQdJ/Zx5iEIiTkA0HDMOr+flk4erPCl85LHMNvJeFS+Hk8VoPZOpj7B/Q9G8iM0VQbbzp4KB+Cq0HQG/Sm4KAUyiJCPr28ZicnbSrYuAyD4x8EBB4v+8q6trNV5Uk4EI0wDA+77AdOIDYJsjb2UBbPrbnQUTgRD2Gcve/BbgmC391szjJVgq2mg70Gvr/1cbRslS+JRnM3uOaeVuVYjfl9ijKfAN8IDInPATYcCwb9nXIog09mwcAhIekn2W2GKEUFxkl/m09lxXu1wYT3PRqSWaI74RxiKSMwk49n+vVa79aGgvPQB22A2aM4sN3OtAzkHvyDb2elJSBKeXXCoDLhTurny5+nrEv6wGfWpSU0ViOXJFUmUTIUvm64uYFCYkiZa9dQNFEkx+mfPvqmhAp9eXERJ39PSthgkKtMfvniRSyQzkxVhrRoPf/80/bp00/b00+fRxlUqGvhUQnVwV4rp76X+i05eG2XDEyBZXDs+M7QnjBbAdeSBB6lI8+Hnp2ea7fv3G3z5J+6NtWuoTgZO5GHMKqd9nrldRRaFRGZyAV0eLgDU4RxTsL8jABAZsYv3yCf4klMFIBD5URycqmrrAe1ZOiSihvTxJ/+R9klqhCjTJnYBrNzz5X1HPAovLTNNpVyqXWsFE7pPTNi6tKK5LGI2XCzscb3V+35i+UEJV9d3RDE7FAUt+J1lNm+gYAzSUBhnhqbaAvzN2kTePNs3xEVpKk2z6Tg+OQ47xmVQQvlPDBpuZRPqLzHPwg+N0T/Sk9jvOfMWwGvdcpvaTpLSXy7yUHfPEfm4q3FdmtxMfEHpe3QbqegnBxkB7f3S9tUgUdgksfz91VMucw4VdHRsqpiJW8K31Cio5y6aUKfKhXotY3V9gpa80hJl/9Xl5+33fXddo7CM0g1A+RX0ZhGOVaxdxxmedvJBu3W8qQgn7x+HZrqj2O/ddg2lUDrH0WREi6XAuW30uXq5mpN9OjX7PrnmfAbXsjxJkNQGVM5C3MQftvBnwpJ7sm+6BfP0LfPbbfyQNpWkVdj6O6FP4lLPjEkKPyl0/AO+bT3LDBX/K5E1uDOd82ajSRecE8B7YY780gbKvIK6a3dClmjH2HCytADWuG3N3ejQOg/Kx28QrG0GbMzN6I41JnW1zIGrE9/bMtI1AMGiPekEaWF7XFntRstjHxw78FSJjaoXcBAO6EVfdfkzS7bKujd5KQy6hK4v81nX4g7k0ql1y5nK+CdyLgcbQSGWIZ7yiaFFj7I65sZb/JIvv+aYgmvSRzX9GfVFX/gvsFYoD26UqXIVQDDRukrqXJi/3ZL2/aOcFq2tEcxaaPPu7rtseQRL+RRtzhhjLoa2EUqUWKqT0Tu88tUZVdfWozBuFder0TW+4481ODjM1PTwb/tGAcXKlGRI1slx6QDeaHRSYRFuSqcA1r79GcFJwPIPwOQG1PT+r3OsjVKm0vCR3taNi3nNPLinceP2vfff6/df/ed0JV51uBby8+X28u1l9SpT/cQtOSxtjOJEVlRYgrPlut4sp9VHZxMZhM1eDPihgqdq4iOg5zDDy8w2oV40I9UGe5Z4/rTSz+22Yf0OnXwj2vbPjRk9I/x4NkNuLqouLF1a8tA6a6O0S5xBFzqEE5wxO8Qk27lin7djg/pSfiMs2zevQPdYDay8U5aEcelS9KcP/7lz3KkI+QWzVyNVHNnabNHbUhndu5ZUM1KgJ2GGpYnCuIAhSnMUSa0VBXTKCUsZ9vSQAnAJTs0wupU/restN5f/qNBEiC50oDEAhRCLVto0XaQyfdc0tahOgot40HnU2gmHaI1wKHdlS8BZfJBJeaPEsTgVJETtgw+s4aESbmusnxGxfwT9srr2dsyN2HoLLD0YOEFIkinche1K/kTePawdqT5WwEiA3gDUDq7uiRtuy8CjyZnmQ4frhQCnUWUh7ln2wTLduYXP7QWW3a3mcexEyIxC/BqaXUwe8+/KhNIQsQORtuuG0BZkI4OvzlpyZnRCALIjVFkJYmvv/6J6ciRwTMnF8VcuKYPQrS0TSZjsFaXht0gc44yq/tFnYoDA0BIGjjX0222dlHCebeWBRzs1g0D7toAuLWsfRCLokGdN7Z2YAzSUCmBWqImrk4m2PDi7TvtNsqGAZHn5/3caDeu34wVa8iQN1F+9KfSGgnt0iQpXF9OLTUuQaikfPTR0/bppx+3lVcobigPr1Aknz9/nmv9Eo3RZp8dM0vVj0gcuGQ+hfKrsLbgc5Rkz2u94QwW5uB9/W3Fs7HPfEeB54QnFkwYp8GntWJp5XHJeG52vs3dnG3jKA9ap8BIuRUMw4CgLS2QSMf4WBmd4NQJA20aV4meW6Bto8xOa6Y7CA5UdMdUThnr15mFqxTOTI23q3xPwQyv04a5+dvUPZawSbcWF8LMrGt3c6e9WH4RxU/LZe2GvxGFUppy7MgAwyzJr9/RDn3lsYGGvxF/q6ubmcyIM/tfZVNlw6XhAcZ9dszDj1w6Vzk4Pb/IxHACeKeuz0LGKhAX6krxndTy53Otfwu37qLEe2zhGFiS5EuIaeFRSHvakSshWioVckPjMHLy1Tm5xg68QMk7ioKgv6eK852lpQg0NzxFeYcuPb9cAX14vINSwLvO4F26dKzT9vM+eCuM3dUg/U0RWdTCRODiNL5uKqOvYdIeISmtfY6C/Vy8vqwjJMtdYj0TlNfcc5csLWkj0OsA49uwJ+7Yln4Ot7YRBqPxoZpk4nF6goKDwqKFxUm4G59GUHCGJ+1DiR2KgA7dNKHvpOPXvnKCosVYweHvY1de6CfbrFDMsvW3+KZ8UcMEF7khp89JZCqVdYt/9oJ8jQ9Kikqkv/0/PJn+8DqWl/QE74SOvXIy2+OL3TPetwjfyrXvp0zv8D+/HdNaxUqZcAOP/aRVlAzcU8g72Ziavsp403pdJ0vdhs6N5vDe48ftgx/8KH7VNYGG0GDAWpvcbKdyrVIamGinE9ERaM82emzj/vZWuzY33x48fMBYU5kHayc1gS85q0X5MAp7F4TbPtDfUgOO8tbkWIo7l7LHcc/ttJV/0lZo0TYHD9Uv/k4zgaWbBOl/605u+VrGFu2wf4Uru5OhHc/b1orr+/KDCSeu/lBlTvn1rPqJR44jrxlTATfIrecu5frMcadRQyUmy8589wFTv5ujHMOUIdixqJOCh4yfogR7VOXFDcbSWuQM9wcco4y3QybtxuG0P8NLjg54jmZDXsvIxE9ZRBle22ZXWXmUsrzPVXj0satG0hJlexjB2UGNCfmaPpQ/+cmP2/vvfa8tvXM//EafR33AE76Msl0yL2UOhY8xkEDwFO+kJQk6ER9OZDzkws1aTgbFPSSGXCADvFt8khFaMDQUPGZ3M23JRI06shLcw23pSGKERBnSu0qlMPtcbMVVDficJEh3pqwa8Mw3pRGVXeP/ekP3AiW771ivNKiyrb4m7er/PgJPcwXSUrKJm38Dv/zlz1EsUeiG9UehAxgz+g7oKOogHBnyPNVeJ9rBvCQg4DyEaEcIQBSRHnFlqZp75g/QvKPpV6YWlZP7GZwkAdUaKDxZrgbj2YF0UVtSNBEreN0S73vOGGyUZVmfMZXchlf9BROhoAySKGoiQhXBU4IkjGqDy2YqYwFSLEhMEhGzsxomDhAX/ytZnx0T5Yv/rVsBIWzRaIGzFONSfm1GugqiCMzAIkym+l1LIS47lq8iv9AGcxl8UjPvWl4pwXY69/mOguZj8kbJ4mPfiPeUCRwnzIDNk5YIA9/mk7ApInn9rdIpvk9PnTV732UaFc0afNxBr4c2wL+/jVElBrLznjoUWBbhCUAu/eijASbTXtFrXQ54cX8ZhbMsYJ4EYwiDnImMMqnv5A7MXncBT8Px/OjsZLyC4qTwEl4K25cZ7UObDAiXTR0A+q0oDBXq2ZRxFUVspnwknzw2xtm77cE7D9sSs9qEAXLH8ewMjB/BDnyenO7u6WJsLu0BG2W5208msbmpT99q+/3v/7/tX/3Fv2wfffJRNig4qFQoDQnk0rXLHFrEZq9fa/0XUDR400H6rvXeRIlFuXSm1w+i9XFScGk9c9CruMsQHbA6SiuwrvI87wJzfPdUZIYmae/V8r+7OpUTVCSanJ5AfS53uJQif3F59Qr0Fe0S/F0ZHUPhW0hoIelVpd+d2vrdadVyI5JWyPn5m8CL4mqIH+r0s4BCPnWtdrFm2Ym8WlWicK983f7d7/5de7n8EpxfQ/guRUhLjC7jSa/iWcvb5iYK1Opq+/qrV1Eqnz173l58vRylTXo0ZpwTiH1owOUjYw66RKyV2AJv3VrMEraWxexeRVlUuTO9iXvHIPicaFe0isIvbt9ebE+ePI7i7Pg7gjkPo/xWcnzr3tMTVCDuFJq2T44PTqPASQMKgsOz47YDzSkkb+lLSZ/Y38IsDSqItlGW3eDi2PbjGFKBk1YvLoHNmK6UPTwCY/ZYO8aDy0+ba5sokJ7FXZbvz1C0P/2s3Cg+/+J5WcB1DUDZ3DqA7hBCu5sbrR8eOcUkQxYkTc2iVBq+Skvt9sYmBFAWOpf53bhkoHVpyoWOw0PaSV4FnycO2T/G09tc8zQQQ23Zt4ZQ0QdPQSYvKEtghMnZGxSw6YxJXoW8EDSMH3mkNF6JPvI3NCO/8bd0KJ9xnF25Uu/6u0vxF/S3rJb84td38+c3RdQjJ/plmcvryClfFKfyRLlwWXm0uF1hAuLyt/C7BGu4FvjLkCdJ6buqj2X5Uz+49yCbsjzuUWXhnYeP2k//g7/Xfvyjn7Qf/+EHUcwd8+66d3lc/1L7XX7n6pR06cbQq7pWoLi7QUd8uQKhT+1Dyna8F30c5ThTeYeTZK2au/BF6T9KBcnjbcVfl5z0uFKn6FQe2O+G1AFTzfiTmcT4ofzwe+CxpJJdnjRW/nBOqlTY9Bs2ekKnWFqeCosTblcijPdrz2mtlbZKzliSyiV1SBbguURWr6+kAzP16q6JPrQf+QiMjIcDN9lAY5HTjI2ikdIxfPXbsjJ6h2XxUZ443py8Ku2cbB4hK1wedoWqj7LkT7oqSb/S9gg4m5qEdw1rKFChPWbsOOmTcig7FAQGoR3rE7P+77v2U6zA3PCZcFn3D378g/aLP/mTyBfliFZ+d7l7mpCREAxjJN/M7nRwb39UJAgQpYVU/PEnruWhOQYVHcuxqmKpgUOclX6V6lGaT5mMv47F0vviyX7tHxY3ZAjea7IBsHlWRwBPwXucVKhYgy/lODQjLK6y2D/DlFHL6i20oCVbPOuTTA3I/VKq3Wgm7XjmvZg7U+djNq8V3wm7RgDhEISBX/7ZnyzVDuZu1iDz0GfEpTiIML4+Ir0GdpQcALfNfhc4xXQiNGHotCPI8LkE6i8RFeUjZUkwycE1BGdZ/LKDO0dQ4fCTsDTRxFFaeOfwAC1b4Ymiqn+AlgWVMk+3sNE20OV3N9hIyFWWvyUMZjBv3DHWtaE6KB0OquwYYbBR3XNTDQra3/ttO2L55E8EO7AdGB0DzXc1w2IjXLWg6AMiRKmPj7MY8/rMGai7/LSQUDN1W691glvy5rfflptldxmvcKrKkXjgWcKmUjjFET/A+zftLTxH4Q2APqs+N3MC0nPXwWf3aGm4MtrbvQgjsB5nu4kXygwkZapY9qPEMCvtC/1oRiejyXz0je9n5irMELObgwZtg0tHKLVRYnlXP5EBJjL6ikyOTKbfg13aqKBW6dqEkRsyZA1FxbBO7yzdh5EgrBng95feabduz4eRaFlaXJyP0NAhWYVLsKRTl65UHFZXNtvWzlbb46Nl0qPdll+9zEaQzxDqLm0btkEa85zV169e0xenEULORHMaRm+jjUrXxKTLxW9QdLcYwHW6gYphBBgMQwVH66Xvy6AM2+PpKlrWXGrSt812uhx67/79WEpU6hbu3oJRab3UZ8523c6mEa2MWls931UfKBUFj9Pz3izl6XQ/OY6COHejjY6jiI55BvBoZq0Dg8Nt5up04o95godLoW4G0P/QtgwYBw5YZDJvaOMq+H7+/HNw9Lq9Xl9tTz95Cn5eBY/G1zSsj0rlrVu3siRlCJUXz19kiVsfs+fP3Q2vj+lmJhdGl8ju9z2USojNI0MVaApVfX7crTu3cCd0rRuJY8el5xlw4LKPTvz2sRthRpy0wpjF89UpZv3jtTnOvpfBbsD0jSspnh03Nd5zmWst/I4N+0wfYzdXeJznHszVgMz+yWh3N2DqEjf9E84CUzX8hrsjFR5XoF997/S7tB2OVRm/ITkcyx6xtvF6Dfo9THxNl8y0Sj59XqGlXkJvK6svwe8myuFOXB9k/k70z9sJNE7bhscYRyjV9JH04tgaoWwtjgrB/a3t4k3wXV1YjBag/ecltD0J7txQJz/xHHXHr0qNA0OBr6VUnzv5pS4cKpjyTGld+B07prgQ0NZSLOXtKgYMYUc4kxl5eqeMfsN76lO4l8vUs+7aVDwH2OEFWkP5L/V2KSXyvm8lNFmvTDUcyzWMmCs5ibhBLjc2nJ4cJZahm0FcPVGIW6fjT784j010KdWVDSM+LN5ZbIsL84zbBSZ0C/ntZjn9bjdRun/zm99E0Rc38jotjfL3CHVgEV4nHU78lEUqli4TygucvB0waXEn/TGTldOjE9pEe2w4HamcGR2dQCHpbcShTCc6ts0/j3dVProKZjBz+/scuRY8MXajCIkTcSQe/djaHg4TXJzk7yiWWix7PpbpHxAs5rR2m8c2+qo8Z3RSi2XXH+RVEbOs9JWPes+8rup6sFSdtbropkuUWOkZGCNn+HZHu5C+LYPkuA1M/PZaq6PlebynE+hsrOW3uov06GqF77qyc0afO2bc8ZzQaBoUGJdZ6XGjnOft0xc3mfDPzbqhjskybZyfLzee+LDDo6/xMaqCtGKdl/A17/89JhtLi0uBfW1zu60b3utgL7u7T96cwD+Z4EIzWsrl5VG0gVVkDiOr1C9MRr9wSToKHjNEl8KzsiU2+qXpyuf78kzHpL7e4iXxq2N0IlOvbMvwmb81fBkYXp1JY83+XvGSlE0V9ks2Z5FdPU+XgCoGCkBYGkc0VkrK18gmvahounLpphdlg3zSppTOxpU/MueDQ/3Zn/5yyYL9mDxiyN2yAjg2VksrAlcd3hPyPSdNlcXea7kvqaltO1MNUfDReqlSZxxBl6xMAqXFq5Lae/CSOgTS92pJlfIQGN530PneHgzfkBqu/zsgDFSr0+kWwlz/rysjzLSO9fcsJBYBFxNI/DGIQyteMUnZsryqZkpq9ryS2WeAUnmy7fwoe6BKqw+KuZpikeFlBZnWPH2zZCgWkcGSgriGyLSi+K353zaiUsWnUUYsbsbGXRIXrnrHZPEqM+avG/4nPgqX3igQJEyECxV3AiBZ9NGQkoQ7jQQmro/A70CeVTmxLtCGIZQMmaVWtX4EuEqGFkdPDdFi6YwKRKXdnQLr4FERsKwSRrVbOHXRv1f6BuLLpiwQWHebj/lb8SyDpJChYZQbmILlu5FisG+c7nEy4SzzvB3s6MuE8ufuYASvyw4qEt/74P1YLWdgDo8ePW7zsyhRMGf9ZEZQMNy5pp/n7tZm/EEq3qHWsmftxfKXsaCtbapkogitvmjPP3vePv340yhOxh+TyTo23CVowGHrdGe4DMh2+rvD4SDKtXSnpdN+dofv1PXrCYiusOkUSpXNmRsqe+OhKhWAGZidio+D2QnSE5TK9957L0vmti2KJcrhVZRFw9TMzt5s41NjfNyMUhuRHBOSpdaSGzeNnWksTa2R8ygCk7GcZXc99GRsRUPj2G8q9kZKkFaHYaB26gGMaHNzPbEgPe3h408/bv/63/zb9vTTp+2zp8+yy10rywWKlst9+qndu2fb5mLFEb8fffRRW11DqYP5/v53H0Zx0fpIlWm7eDs9u6hlWwSAO5+H+BwfuMntSru5MBfa1up3FSWyC9+isBVOd1x7zyWkBP0FD5Nchy/xcYw6YXj+/FkU9kUEiWNJehbvttc+dOmtm7y4U9Yx7n39vOUXiIecL77y9QrKxSa/EArU5w5MyzAMkIGetXItMdFBa4/AHbiEf7iUxNg6QkHzvPZnn3zStld3g59n0NjHzz9rnz9HAUfR3NnezA59haJ9YBnZbAjCtMIuQD8zc9LTWJtkzLm5RH9sh5UTp62tdfB7wCQF2gQuwy5psdNa8mL9VRuemKwxyz03pxhPUkuyPpJuhPA4S88wv7hwsw40nCHcH7w6BqXNq1f17SohX6xQ4wN4sFyutZJzCf7ka8Xnvv2R1/o82M+9qiNCyfe5ruDQ1Qemt+/64f1wtx4P9dv3Up9nT4MIJ6jhRbyvjCgebUFmp7+YcLz3+L32B99/H8VxgT57kEmR1vob1+eYuN1pi/dut8mrE6lP/1LPr3Zy9Oe//pftixfPoS9wzhjPciLCVuXHHbLyfsv3Iy/bOTD8knR0GeuR+HW3sStrKo5DTKKVE/LZ+C9ngjiSScsVBHi3qUe6dQlcwj2lnSoxsfDSHv4XiTF8iKO3ofHEk7jt/faZSVRr2Yx/JfTebR6kkkxMM0GlHdbr64mSMKrF0lzKHrNar9LG0uwLZajysWByqTxuYPldSop+lUYkyRG/5LdNDvBE1RBM/qR5/6w/SCaN8C0uhV8F68TJHdcqm67ySJ+dIhoagZ6FcZhnMyMzbf7mXHvw6GF7jHy4d+8uPHGeicRdJhZLCVyvhVqevLhYh1rIp+Xxd5nUd2fKq6i578BYpz/7D//D+Eq+fPGyvXj5PDvr9cXXjeDijR7t/PXgGR130usyuKOjaEaXQ+lznH4+ONiHv3nqE/0PT8sJOGI2uGZkU47viVcPzzCiR0NnsBzpulwGyQbuxV8S9cqLHAexqtPPW1rWmcyMo7xquJHna0C073qvAFO5hOgPb32xptJvdg6iOLrh+WXpIo4raSB0Qt6AS/3ySie2A3/8xz9fcpeUN32hUwxsuAGo1VS9n9f4lohFUqVaTjpnJiggJhm6swxnUiF43nHQq9zY2ZYRvxo/UUwLyVxITrmtEui7WitL6VWLl8gGUCK5Gi7mY1kuJUeR5R03JoyO0lDakPhOEq7mCOGw/O46qZhhYmtSvWU4MHyeDhJW2iku0mZfQdFMK4FXZp7wPXSusA1CeMKguqyqnPyWy5/IV2nV7yJ1MDtwUFm25nnjZHpup8JRePV/62aiztwdoKbOV6RwUszTJqgoQ61tWN9WYM7g8gVft4+SSasrUPOJ2wI5Bq/UzFSrJQiIwNZqeUlfqhgOIsAoMEtimyh0Khg51tAwMBIsMyh3UEqgOaVFwYiCtrW7HWuPRHnozkLaKkOQCV8en6Dc6FsDBDx3KVyfQC0nhlLYouyVlyh6WggRxC5b6VvmTtj4Ax2UENxiMGuJ+96Pfhxrn5J1+MpYrJFag1wK2UbQfvnFl+2Tp0/b559pVVtrO/s7bZ3ysnQBrA6eCyZKwQOfY9rjPftG/5QJlxhRerrkwJPxyNCcXaq4qWTcUGm8dbPdjP/jrfhnRanjI1MUn76TUB/0h4PROhK3jnK1AtMLWYpwSUtFUwunDHmXWb7LxVqVfNfdlM50N7bLn0e8GNLI4LlaZOK2oE8qZGMd+grpsO2wd+mvv49xp8UPQec9BYsMQdpJUGYZhXDR935rAXIDydr6NuUfhI4gxQigjrG78UzBOYbCos+gS7gqdSq8Lv+58cN6tE7I9MZRklUChE8fR9s6MTkDGRoXF6HBeNA/0kmD9H7dCcP/j7S/efIzSfIDvyeRL8hEZgLIArKAxDvQVWA12Kwd1sz0cGbUHKNotDEZV1qTOAeaaQ+SmWSmwx502QMPPOxhD7zosAf9DTrosmbaAw9zGJpxbKdtp3dU21M9XdVV6KpsVBaQeEnkO4AEUt+P++9JoJscctcUiR9+z+954onw8PDwcPfw8Fg+nUkmdJ78IiJw0YDPQmDwNxdG7SdWxIWjcdXLfJ6fSz/uTKwlPgQqRyNSBowJeCNQvTnOmGENgMeMVT7cGI8xhdZu3eKnK+TUxbQlwm3KVcZYruXSx5tPhofpn+9Cx5tRXr6MMPKzL34+3P8ywhslKX1mg9XDCN76cD60Zve5kYkSnOgCr8sRNPBZQf4Lv0sRyI+PMlYz/kkOgVGQdm+9PNqrVYDpOkZ1SF8vDHOLgS0/Nh4/HBZS3sxixoj2ckGJMiB6Avw8f24cZ4JLU/ULnsCfd9zIY154EYKqzY4Kz3M0PPJuPAor9FMb8GCxAuvGJMFNp7SwVs1GnptnaC30V2X7nbzgKgFjkupJnpeAlI/+Ravy2ZQwWtjAbJIUh5TvqY02/COd0nL37t3h7/zgo+Hex/eG21ECWLDeizDpdBzCE3rGB/UBmOqEtyTtFC/1r//60+Bpu/KBUd/hxWXRmsCOvvUd+PjWs1CabFlAl5YIQVF6Tmdu0/4I4maTXhWLGhxlSF2l1KQ49GyOYCFsX2V9rd3+zzyQvPWHRvMMbuQZcV3C5eQeXLmW5LOELGYkK30JlymzxhchLllfvrTDuuN88q9WRs8XcK5vuw9TaO4FhnpmfPkd3Owf1erUvjjGKb/H2f7w6oX+e9XwpHzvlYCqvJRWNEGOUN+kTn2K3l6/ImB3XeNHK0fDUwk5gY3yI5aoPtQG/by6FoU+/bK0ZHOhTZtRyMOvWOTLoJHfs5TClClqB55kg60NLo8zlneeb5cB6YM7H9QcwYCgfwNo7kdByDgRF9tpYYEMmnM/tJS+GU8Awk/shQCTGLlOnfr2uwf5bQXGPNb4bSsgJSHKRa61razf+VjynzPGg63CQdDV46f7nJygTZIxYaxOl5KSsZz+1cbKGZpqakAvwXtkFLE03TSnt4GK9XN0BWSoi3wS/qOuNy/xCbTA8t57INogGD7xox/9/s1qMEKYaKUjkau0CJXZWYfpwNysZ7Xc4X4IKYW9fBHJtoJuAzTknHyEp1raq5IgLAJTAHMihTsGygLzRRBfPouVh8DVwVfnz4QxZsAqEp4tNdVuZkJq7hmgnPVZAo/TYQgFAkwYBAjfs+G+TLPz6Wwv6XB5lFc+lQWajurlB+0Zl/1J5C0AGOTdCrjSPv8nc3WogYAh2MBRHZwPfCpjduK/gEHwjyl3gJnjiqO1vbsXwtouP5OaRCLEDIGp/GRYS/N+CepVXgb9mXMng4aVpg+4hJu0J/nIzQTbEtxDE76Qjv7qEetea6LaVnEvg4tc5j6fwMWU66jE1ljmgxNt5w9HuCTY0M6ccMAnso5CI1yGOT19/qSWji11EhIJdq+CD0sfrLCH/M3CyMB19Cb9kvr28tvZ2wRQy4CWBTciFH76058OD4SdiTBI23rw6OHwQNywCAnTgf9gYk3jt/TJ7/5uWQQfZwIX8/DLL78YPv30rwNHn2bzP/zkx8OPf/w/DF98+WXF8jMBsgjt7e5EOI2wFjoxCa2uXi5BUKcFTXW98v7lYeX82RKMZmYXhsUzvbzKz8891/qNBnznzq06B/z2924Pf+8HHw83oxnPhSnVhoqUaWnBUhQBu7TI4BCzNb7cI2S/PD4uIZHQrr/RHqHkl7WRg2BMsNsf1oOrX9z/ReHb8qxTRB78aj3vPq4wHAQEG2ScuEIw5ye6GdzMzS0PV95fKytJ5uESLtXDp1WEgIqnh/lPVixovI4+Y0kUfsrYZVW9fNmRlU7HCfNN+z/66IN6xmIjDFcJu0/aydyETuM3Xuw6r53heW/53GIxQHTGL2/lrNOLVkuoLMEzeOs4l5dSZ4T79yIQG09VEj6BL0WOSr38tdVf1J5BwCrCeiumIt5kwpiZcqbucfkqvXzzInlCm8ENWEfLD7WRFYcPlAnEMnalVLzIbyqT0+1bdyoY8gjbxdCJ0EaEerT7dQTIr0N3fCXXv/k61+vDV19+PXz2Nz8dPv/Fl8OT9OFUYJoJ/R8ehP5TH3/Ha6Efu/xRnyPnlkJbNm2dPXuurMIUBTySQo2vOivZxNACXZTEtH3GkntasUv4TxvsCl8JnLuvDofN9DG/VUeJGk/fbXxX43Gvdh/3pM/XqicR1rPF8Nal4jXF+/H54Bzv0Ef6QOgrPFlfmMDwPbjyu6xRchH+c88EqJxK4fcm4ObDfPnME833JPnc4wc/rmD51FyU5/gKzufeixLA0IDfhAhtAPtchIi3vpO//ff/k+Ef/IM/GP7wD/9w+OS3fnu4nvF5rnzaojxT+gMnAUAbRv9hQoNjZeFdQtPcQQJpKWj6DpyERUfjNZ763OuysOW6NiY+2yrB7Pbt2zUeKKLVkPBkMScDfiWbxGYYFfJw/3BypnT6sRScZIJD3951fSJgBf7MMLnOIzAEJn50JbiFp4xwedeHVdU39w7uRTYfdQQOyogNiPo8PPLFQeav08Pl9x3raWe0OSHzh3KMN8OjYMkXsPJf0Yl39/DZvbLG8UGEJzAIXzYKLN2GxnuVMymwQvHkSqHKlK9kCpN1/o1+u4VfbVT5JOGl3kG7EhqnXOoPGyFrM2SUwYXF+eE1bY1yG3gJXNw79JdVMqsOrURxI3lQR+pqj5UrY7Is4Qehz4wZCpyTc0B5LnyNYE72IDFw06p2BcxRNpiOkspqSbDEf/7ms58XXO+/t6K68pkXZ/bFofa2IMpCuZf6rbrauW38VL8Hd4LMo1lL3mQCvuc4JQMEwxvh2SbXk8gM8Joc3i1jiv6AZ/2Af74AZ8Z5YCdosmLj1Y5t7j4Or8x8oZRnEbZrXJIB02a8xGf69wmWqQSh1A7BqnKSJkCotBJ/yOrxkZgm+YMs1+UniCjkyW1IpHGM0m4JOPWoyyvNLcRCyJFasOxBQFBCQAQ2b2EwLaBhRhqFP1l6Jp0XMGV2Vk9NFi97qZ2QZFAAquBN1iZg3/ntaIJcWbI3oFlfCXWYH5woi7M6H45uh6IwgzwrS20LgRIE17eS8q5vdRDaQheuCs4Kr2NQhHEVo04nCYmkbd6ufs5z+U0QdZV7hGp1mEBYSLWiFvUmePV/QUDonwzCRq33G8+N3zfDbjQlS96ELYKdpej3MhGJ+WczCS2J4GApjsKhbruBz4bxCD8hxM2ZCBUEi6vXrg2XaYM1GV6opQUnsTgeDVFfqJNpoiGmvMvvvz8sBY+Wa0uzmj1dAg7hBkHCu51ylm9ZdSr8EMaaD0GLQzy/Gm24tHZ1WLt6ZXiG4X/J/28zjP/rsnAupM/ttiOAPn20Ve3HXE5n0iaICyir3Zy0OXvzITIh0PTORFC9ePFyTfSXrxA4+4jBjsVo6XU+jKvzt4BpYlmuiZAbBZpj+dOegwPH1/XkJ36lPJgSuhrp2LV+RfeEyp1nz97+LhwIj0JQDw5e7JUPpzIxWwyl4smGhpAn2JRKoNLXvaM+9JDcNq74ZgGxASuYTD12B8LDTlmdX0Qo5TfZltz9CvcjVBSBy45K2q6QTKxZ+oB150r6flzpMKbHAw7Uy5cJbrTBEj9LJX+1lfPvDSsX3xv4nvKBZdlFK/LI7/QHlknhhY4iFBp7x6GBV2ghuEH5kpOojMcXGe825Wkz3580uwSDlxEkF5fnIoC+rjY3Mwljj0BjuFlqXAytnI7SsJS+XEi/rl5cHVbXene8DROLs+n30G7R8YVzGRttwdNG1kmuFfcjNIqb+Wzr6fCrTEJcLB7nusP0OIs6+AsO8IKVBVbwKImZ10xAi1EYLwWHfChfvQ5dpK1odVzSrQMZ0kclWGYcRlrIeIhwbPf5IQEk7SpXIys3R8PzjCWuIFxL4Nbku2kCiB45FYH5weZ3dSIIgYWSZWkSYYzWwwzCwnethCTBd4qofWDTgT8g5V7q0gf5AcYxn4zecpSi+8UTXVd/ocX+XZ+UVRMSHpqn+Ll6TXZKxFXl92HZ348Q+TKTa42X/L0JAoU/WT6XPgv9XLmyOly/7nSs6/m+FSFOrNE75UNp2bOXQVeD2/lqy9QxmPDyIObdtqZPuEvYuS2VUBThfuvZZhTX+1FeIuQHRv0vsdLbaFMrZYENT9B/xrrfo2C5dn2teCPLpjI1kl9zhkkqxqvNF7nMZGOpu+bB1DPiAG663f2bQFEv5NP38gysk/wSl5xKeTc3yzdzOmMMrsFg8w4a1b9VVMZSbygNZtJOy9RnlpZOXFe8V+WnPnKIt9RrPGirndgUZryPNW4/wg28tHEGHVULAkvT0aSQan8ngmTzEHkl9YIrNWlCpXEuLvrKp+m1hU1zH0FP0kfqxq/NW5a88ZeXUdTcf/ki4yjwLmX8E+6AYw5YCZ3UCl5gaSG/BWN1iFZhzhUyj4DodDTgIKHZjDuQ1VjPlVBgkr6tPsvf6fA0QqGxSgDnqgM2PuRTKRdfXeQLn3HpuFFC5avg40VwuZdyxZCscI+psPo5/8DGsARHLZ+oD2oiu8yG3+VPPOKRLvxfNJD3CNLgsk+hLJ0p6GX6p8dj58aTHDktpFLFwQ6elFVjEc7zhw/VWMnv6d/5vU9u1uaRHsZKScf31QhEU34TqAJHIq3OVoH7jF8AqR1N6eTc7awzxQwrBJEb+fR7+aQMSCTMlXAUZORGXcsqwn7NEBEcBRg2kDTABF0V50PYhBTC3dR0E57dbIQ1SOL3UM6+JtqBRpzcqEcFE2biBwGtNvjUgJE3gzsM/WDCdJmwhXepzkweCPTZOdgfjl+7Pgrx9k5Rzw9rYGibDu4NQ9pmDigi0xkhbg7BhdPCf3e8TwsWyVy4IgAoN1kCuw1ShCsIlaV7oP8n2FSBwUcTXhk2agJjUdr3I8+fPGVhfFoToOOcDKoxCLiBB/eWQBwpx5LqlBC74D746O7wwQe3huvXbg1Xrl2uXZQf/+Dj4Xd++3eHuz+4N3wUrfyjD+4Ot2/eHd5/P8LmhQ42fvPajeGDW2HyEQYXTp0eVlfOls9ghYcJ0xWXEBO7fOH9oq9Pfud3h+3Dgwg8L9KHpzsMTNHhEHgipNZGjpVaIvz5zz/P54vhm42N4WGESprgBx/cqP6Z5d+Zga9NBKKVTEKEWqeZFD1loLx4kT4/LWbXuRKGtZsvZIUqunGtdmXXppDAZ8JgvRQ0fmnpTDEfdMb/5MGDb+r84e0IEpzi7RDceLJZgw+t13LOhJHpYxt30ITdwfoXvCzAnrM0lLU814K5W7rU2foRExebUVw9FsIPvvdB+VvWsYjpK8J6MdyQAcGCP+VCJgfvbjz4rqyaFDUhUtRJSGHdbUvnVgSlX+SzPjzZfJjJdDuTrMkxwmzyYqTO2uZzhmkTJM+ljwkHxmG5poQR4ikYL5xqN0Zr2dhmoZWzlqUuDJdX18rV4MLZs3USD2bIKmyiFkfthckq48eRdvBU4yLldPw/pzOFqSevhprInINdE1yEjwyQ8jc8Ci+YnW7mbrXA8vni/FLRg/O963Sb9yLshpY47V+7fjW0fWW4culq+XAKCSYgvDaXVSowbjxYL+ukQPjOKf70058Mn4UGuYmA+9uHfDFFPui4o4WzKCUEDpbaK+cuDefPna8JA08UAaGE6eCytP28YwIbLTsYNeYPn/zeWRqePIzQmnbu7+0Wv/Fs2hG84Vnq1e/OFiess+89Sd7tCKLcWTZFZYjSVX2fsvnkzYZc8q/4RZ1jX/VPJo0AWUJF2lG+XHlc9BU4ysqYZ/zgcrvLzLfwNHiT3+Ym2SXluCRQKrssO7nn3VFYKLekfLhgGBusNNXWjI3Ryt+lZJJPvzlS7+737w5/7+OPh4//fj7hQ9/Pbz7XN793c+jNGSslUL3ceVmrWXUOdmCrkDIpSv14dX3KWADmBtqGiVehIz5uFFcws2aZU/QFJUjetna1xVJfG2PGCMGSMLsWxRwvpRwVT8ifWJ6BoPqthDVzU/hc493vti6OsGh2iWbJixaLNnybHJKn5ol8jEFKGQWbwkEZ6nalr3MfHXFfseqxs8uil7nLHHjESjk7nJlx+oq5pAWtxdNWGFisgAD/MAYmhhxxUrlGjVZelsp8B09FQ3DqLW1CR9UQNKUI7a0bSfIlaaN2TfJXpUnmQWOEFdK8UUpsAWR1pfkwWvL+SEuslULr+H1u+b3hyuW16pvt9KlVHatw6rHsbXNPHbkYXnkjPL/2DqQ4dGiFAGxohsFhMcohxQ9OgtrChv/gVpPaSJffgY2iIAkxaPc++cPf8yjzYLUah0+i0bl5AqA2Rf4Ijw0FlKDn7PQS4lKejTtWZPg9Gl/oTrZ2D2y+TLagKI7jEb3g3+CXyGoRFqKotXzDRWk+bWJ8EOVFfomIpG0lMxHRtCf4KjEjfwRN75eSk0TmwCOm/8Ef/vAmH516SLjzsP5/J3knN6uvJh0GsCZ2go93MZ0WeioBIOUx25pAi6j6yUlSbHVWlRPkn5QpqQf70DERe5UX6Z3Tr7L6nNjUnoksaK+JDZAGSyEzxZRPWzQDVj/Wlm7ZKMhNGlUp3/Uvf26FgGt5OTA51dC8xAJVHTfmTcbaaXjkdBim6nTsmbQ9zyy16WAD2e9OIRRtmDAA77c1KZLR5PkoZBow1YH5iI0J1mIKmKC/ST+V4BpcCJNSGhWLVgh6PEqxq2aKD6OCW+8Lfh1C3XaME3eBENbM7GJbGcOAMSTDQIxJzsTCIBASWApPR+sDH3KxUUkNNCED9Tg3e2m7y2QNJYw8e57J4BXi79AVyxn8JnsThHAb/CVr2SQMyOR+/cb14Tgw/CCTxFdfPxi2nj+tidcSbDP9CB+ZtC6sRGDKZK1NlqicUoEu9iOMshhafsXUhjeW9UywmdRXlsrydPZsh9axpMEKKUzOZdbPtUvDUoQeTAST4itDiMSY4br7VPel74IIy4TwTXjIreHx4yfDHjjyx+LnuC7nU4OZ36r3DO6aLHPtPsuj+GueKbxp901t6DnDYhc4Vs4tFb5tJjBpcYMQ5N2SvFBNrMHqhF9LJEYa31Zl4T583SlMz58/K/9T93021jeG9V+tDw8zuWx8992wH5gxpQcRnATiNvnaFOe97cPXJYiyIs5lMuSuIhB+bToLTo0Wll/MH904h1yA6fdXnbJzNgrgQmn6+mEuAmEd4TjPb6vHsyUBjJOgbjI8CmNFd8UQIxCh/1MZH8V+ktcQ8NoxfIYuyhVnkmqJNnS/u7817Ow/L+WSQkDBWArOCFssSPp+cTHKAoUheQi1NUZTsMmStdgmsefbQsFwJ3g6PIoAbjf3+oNva+c7i+WDX31TLiACT+uf2vkamPSJk1osu9XmvsBM8bsQ2hP1wCQo/iZlnNCq39GEMTYmgkaN8ZRnlqPcwvWL9JMJxk7QMKeywKlPPsz+XNq4ECGGj2reHB5mIt3cTT9mzG2FRl+k79gxVIaW31org1cAgEWJeRlc9Um9QHOVnxMWmntgzA0/a0LP+1YY8KTiQfV+82uw6LgeT/ozHCSfMjLkY2m2LF4mUR2ceyy1+q8sTlH4LCdfv32zlNp737s7fP/vfFCxRUsZvHSplr9bQc4n+Leca6e+thxkfqgJGj5BB6bq71a8uYOwAo8WOONEcHx0+iS8jdsJIa6tw+g9RaTsKiP8Br2OgqX0rmApYsCFc70bX7klrOfdmsEm+ACQeVh5I34K9/mU0JSUXwX6Serb9TXm7WRFb/Iw1yeCJWE29dvI+Dxt41qQqbUUTGWzqFkWZrH2NmtlhU/St0m1MSfw4q/wxJ2CsGd1pixgKVtfVv/ln7eKviawjP8Ds63i7uS9uu+XZ5N2pM2ejm0y91nCH3HhufEKn+qDd7AwGChJv7HUeV68JreFtZNHfpZNpzGxeDMoFI6Sn0LpmMOat9JH+AOaFKmBAFinc4VvVB9aMS1DD9xmkIMp9FVw+2Q+M2O7LmOZ67QbrTECCDVmvjkbgdbvcp4uN0O9kfbnZe1Hj+qYDy2pE4/DU9AcYc4Krz4Rekl+xg/vFAzJ024zjccCIzCzJsurv42X9h2mVDKGpUfyLNjtd/IZy9Ir2u5gGF1R/sIuZEjh0z+KYNn9LUMTuMLqk98sjfreOxLh0WXjpwu347uEUowuv2sweOo6jQUSFJmEq1iAJE8THwQqq1Hvvf40swIPJqCjLNkQnmiZnfobAkx040khGGvBaHBUrnQKgklFpQGBecIMlSBPujzXTMjtJF3MrhjvVLWZtn6q8vhteTpDIRNdprH8JlgKistSFIICt7Kr/OTJv2rieC+fcJSqlzLDLN99aOkyjFbYoNQpoPjoo2TCMGAt7ZFFa2CHaE5wkvssj1u55/xsgvbUVN5N/9FG5mYISIE7QuV+BLk6riuMkVl95fzqcDkM2UYLk+L+dpjh7pYVtwjWR7U0y5/yeSbXhxsPhodhRs+f9WYRkyut98svfj785K/+avir//F/Gj776V8Pn33204G/2YP19TrX+fOf/7wmZztpd/LtmL5f/Px+5RHfkP/OdQ72d+8FV9PDjVvXh5/9zWe1rG3SFRPydXCwvb8X5mGSsUwf5g2Jwdl7FxzZJw5iBlT6HaOwCWMuba6NUWXN42Njd/H5et/EdPPOneGDux8Md+98EMa/FnzNDq/DZQ8iDO/usgj1sjXNtyy+ez0xEa31FcskS5gA2040OZ7S0zO1MYNwWRQwYXr70ZwxOIKkMlgKxKzUrxhOjyU+dmlfJkYTpMn0dOiLH+KNOzeGmzduDatXOhwKS6BwScLzsI6yklO+lIdxFsPf2QmjER90d3j0MP0WmEyKTg36H//qJ8NP02c/L//T7bTbhG/34eMSkm1kseFpM98EPYo0Z3RtHScWQgmmWydrpVyx09r3dKmYfPsivl8WYm0pfyHDJmMU83q2+2TYTfkm86nQbAZm2p/yjyO4n24lZ3d7pxggLrIQTX0hAr8ynE7i2EFWBwLtmUWKQAtiYpNyH9jcfFp0vRac8bV0vjthz8ey+7hUiG7gfn0SMeDzL76one/fRLkpGv7FL4af/uxnw5eff1aC+NOtPnGilJngnv+sc8kvrV2rBR6KqLIJq6yybV0J/zl8M1xY7CMmKZX8Jy0x4UdgAHtyFVlj8qwi7qGXlFgTUPHgMA5uKcbAcdhU8QaCDQkhLzstY0XYrfcyWaa8jadPhkcRjDei6D3fj/IVJXl+zrGa+q1dJAJA1fUin8JK+sJktIfnhKynpvNfMcumVRMMGH0fhG84ppYrDX64sf6gaIZAnYKLXsBR/C/FWCZ2bWNclZVcJsSnjx4Gn1tFz5Qv4+C90I2YpqIk/O7v//7ww3x+/3d+b/jd3/6d4beigFrm5htoPFAiHOnH/5/Q0wq5OQP/nMwhAIAmFtjQLDoXI/dleGLxv8kGQWN+VJAtJxrPvwr/IxSIfdrCaea8SPX+3hUsCbasOIcvdzPm8L35cnc4m3Ggh+U1Gdfmswl+RhosHE0+NZe6Tp1lNaruTR6TcnVavd7389jcIyRMoMIW35mLMs+Edy0s1ppWWdx/9c2Dmlc8233uFJajCoHjcIkAV0Ki1bta4ZkIlkWLwamoEbssv9u95M2g0zSq9NRXpJIxjFb56LHap2/c92RM6u62+qE+9Jh5dEIfHvjGN0s4TDa0rk6GGIckuM99B8+z1G3OcKY6f2H4BDc+LR7xxsONPN+o9lmJsBJ35fKV8Cz7M05VGdvPwm9SpqNlrQzMBifoizuGXfT42krGun0ZQhp1HGdWvuh+JVgG5yyW+jaww79vCk66vJqvfZ5z5RG+yhyB71OiHLxSfUZoQx5J1fZ8hCh0kMVsHggltrzQkXvajY6FVliiZ6lgquqrU/nCZ0gv5At0JqGVxmXklfTPGYq2jWUpXz5jp2gj8o0xBFxwoydzdQuSxlpQGf5RqwwKzm9KxPQf/dEfVLghba/Kut5K6JgQNd5XiNL7u/P3pweDDuz7/VtGPjBa8JuN+vUB5Dehrp916osmsBfFDAimGF0PBu/5Pg6hO92ltcsXnINTDw21HINTDJzYHFEpN9R9AmNSIE9tCKM3FZVdIY2HvNQSpGViT0fKXr+Tw7ngU3KHwc9Oh3mmmfMRCNvUH4FQs6s9GqtMw6xhUYcOkuq3tmAsyTAbwhJ/Sv7KB9Z8a9tecMHHiHBrUCE+AcQrbzLTK2qJqcruNk5jErmGuz3Ct80LKctEbTI00TsxhjBAWBK4nCbuODlCLH+1R08yGB89rbObt8OECYiW7Gjj4v2Vn9mD9WE9A+TRg0y6mcTcw4h9nmeieLrxJMR/PNho8yRCzUYm64ffYgYYeAh36rjjjV2/OWyHods889NPP61NPaeOj8m47TMXhuxcY0HHz51dipDD6rTcQliYg40eFy5aZm0fGQzBBhp5MHvL4TbVEHAxCBa45aXz5d+mHzDHrkfgfTSHbn0TLn2nH9Ju1jSjzWYb+UyqT59u1zWroU1Hrvlr6oeiY5/cJdD4OCudtcyOcvgHD784lltasXuWNDFbVgNxJ2tpOb9RIY3Xbu/tTMh8ReFN/4yatuXOzU0nBz2PErA7rKdvMJ7F1P00k+XXEaBM5vuHvSSzuBAdOBrzeGRljdl8pNMLAmr3cYgEe2feno4CZhIlXLhXQk/eZ0Et3OY3d4GZEqLCwGb5ggYrpUiFOaXcwuPxUXCRMWa1Q53BMQGgWFX+UXSM+/DglBuBKEzQqJAP08u0NdjkZ2m7Ih2Ety8uLKVJzSfK/27tcvLQxnO3+rPHAR+z0fL45OnTKDpf17nudrVzD9iOUM5FgO9rCZQRZMflWMIhGtMGv2n88GNDEcWOyw5re4WJSTPV9wL+814Jmi9fDfsvWfLTSM8x8PwRumx0Kto5PdP15Z5EeII79RnTuy8Oil4xAPxD+yxDir1Y/oTpn63A78zrBxGynx+Gf2TCEq7JakMh2P9FUwVGKQu1DOq3/sCbPIkA1RawfmfknxLKJmxJ2sm6g87gXDZ86dWkP/A6S3uuazUjeb1j5/SZ0PzVKE2Xrl4brl1ZG2598MFwPde3bt6qAwOuXr/RVsn32yppfPMFVN+LvSgnIh4EduMWfxqFS64YZZ1Rd9rE6jbG6tPvBD3Bym02oShYAak4yeFzcE+hcp9gor/gqAXLzBkZC2/SntH6Y0z4QJP3+d1SPstiGcUWLrX33ydYlgCZv3puBNTc7I3cT535quT3eD0mj5PZv075LfbxC/csq6ZMwgz+AS+74cs9hzauvG+MExhKWQhOpjK/UMi5VRR9ps0HZaHcL8XVe9w0wCup+6T+JNMTX/qWDVpK0p5/N8ElWPJVK4PJN6H5oqoAp/2lVOXTq3sa3PRWwbzz2xI54ZCRzEabcdzoZ+1kxTMXXFq9MFwM370VRX1p6a0/JgHViW7mLeG3nm49b//q5Pf8efimvq2d8qFvK0lWRauPgrMWLNOSwBcVuu+nbFZPfrmeSe4zJsALRRa/tkImuD4/djFZa0CXhmdcR9jL3E8ew2+lcrGJwsI45URAO78LF2kr2uISVnXn2SjLwG/jDZ31eEVjffJc5KVpwqgy9GfTRslbwad+9E7NCWg3H/MFXs+txzI/hQbc0//kn/yjmyyO5QMZYUmD0QALgFbRNHoZA4hJAaJxA6gGUBo7WRoJR0fzBTQpNzMX1gVBdD2S766r09tiMnDzf2+mkQ9ywzzEokzDDMTQTTXaBPPioHcX0xRAWLuxUph8BkR1Enj9y/3RX7PSZPDKluxJUyUcQKa2ewnye5OR9+AjKC5NZaZOQGFlrBBAs7lOh5pgTR59BCRm19bOancaFjADUzqsq5vAZclndNBXfwgGnlMvq8xh2l6hgt6wEEcryKRDa7J0a8fndIgiD/Kewtrxg3UTjgSQt6ypHJPvyVJTyldGBUIPMJZunclcE+6TzeGxoOGZYJ+WVWm/4LXc7TQSzFng1c2t5MuAdL43LVd3HtYRWLk2MPISxl3acIjrb37+5fA4mr8JU5ulJxFmLGGfu7BSg/tMBu//96c/rR3QtUQbJlj9mEaZwC+XJczyxbnh4oUIpFcu14afq9fsWL5afjAXLvSypyXPWhYzCUVw1+/gEW7oIG2igZk0aHqWrQiVPQb0MdrAmFoQoSkT1CgqGBcBrSav/GE6BK4KPxNatfuTBo1Zj47TLI8X3nuvLMQEHpaYWzdvlmDcJ+EsF8Pj82PALtbySE8GhAl9hsE9/O5R+mG/lkT4QXLJeLL5aLj/5S+Gh9HMHVUGvzY0CQv18JFA5l9Wm1gOWS4P05bLEcL1/3xoVAgOjJdgacyChcXo/QjxJtal4NNO2uXlCI5nzpQArw/gFe3rm9n5mRJqeoJCLcKEHIRGuARkzCLITMY1CdC4M2F5f7Us0ITa9EEEIMtds6dZnAWZZgk5Gs4ttgC5mPFlnM1mTHEZIFxY0uYjtLzcIZ1M4mfOJW9guXGtd/zDx5PNCN5pO0GSpf3rB18HZ18MX3z1i4pdyufYJg0WHROvjUPOYZ5LfSyseBC/KgK/oMvnzq5k3DVPtOmNosKyTchwqk+tkGWSoQSUNezwYJgPzU+/bgHQLlmKnFWWo+DpTeo7fBUOE3rR98YPXOh3PqVWbtAoPuA0nvVv16uchQjbDkjYT70bGVsXVt4rwRJzWc/vL5N3K0rgywiVi1GuCC3Fz0JT+gkXq1WZovn+Rq8jr5UIfibSvt/3WHGwr3ZreFNj1y5grhpLZ84VDwK7ibKMAy/aSHAqZRL2tp8+SvsyvvOb0GjX9h/90R/V98cffzx8cPduJv/rJ3SWStIPvTkMDT/bdELQw2EzAp/QZ8atyR39EhDkQz/jbt+eLyhkBMgOcUaIEHHCyTRWf/Zf2IDSk6u+ZOFXt3fwQwKECVR/6QcwmdPwB/g4cy40Gbozf6iXYGmT2KXwJ4HT8cPiZdh0CR+KSLtCA75r4s49VPVmZvI7yZyFz6jf899MaEN/MY/U3wvvRpxPmS1QEwwj8GScsUKqQWxJ+DHXm6P63O65ir9JoWP1E0eXQrP3PPiMImTDp8gWhEsKYCnM6jCn1jdeCeae34wN80zN++Z/7cIbJm3oNjUOar4N7QW5RYNFjxlTaJIfpaQvat9EroVM4iZHEccv8TrjkTD83IpG+tZEiseJT1o09dEHw5Vr14a1VfErnaXPh1z0jGeh34z7jKeHG0+GL774RfU5BYYg6mAJSiaFn4FCxJeKLDOBk6uQzcgG7dHRdM11aL/aT/DSLj/g6+hVzdsUOPF+d6LULEd5LxoPf7MzPC0vIZO4Zt4WHJ4Qqe1wBX9WisQOt4Ru5SMY9Fb6re/r95m5yHF1hGwwVsCAF771So911k0rPvgFmI9em2slfdJ9Zi70FxZSMg9aYUybz9hXRhWaOXEKxC1Yjp2aZ/WfAhGavCmq2pD/pHSS/J2pCf5vS97VyTX48j4G5V0ENiZMjUA7pi6b0No1aKj8Pt4HnrIKonwZzCTsgj9/pQVmkrQ0DRGdOxlzvxuoDmhxv/+fORWhj1Ct/Nyp+tJ4sFR9rvMH4ZIvOPGf9wo25eaWMvklevmU8EuZkOp+PXfFzum9MGXfVWSeBAVvQhjOb7ZEU8wj2dVsZ/TOTphiESRChq/UEdw6I7qEyJQFP2VVKzz1b0KTCRUjKAYaXNmIgAm/yjXBuPxfUp32ldY9dTw8sav1yZMKbu2oN4KX5b0zIUBWstLwU+6TMM1nm89K8BS+xSQTkTf90su+DZcBuR1my2fz9LC+HqEykwmLqE1WtcT8IoJMJqOVy5cihGyFAZ8dvl7/VSkN83mHAFkWzfcvD2sRFFgvykp5/nwJcAsRaE6nHYRiJxhYwkF/8OxjAJk4/VDmS/5AxfwySbyeqklF/EWMpAaS9/zlugRHnZ5PW4pYG9ri2Tt9X2ZgG+zHuXd2uMD3M+/TcuUhZNWO6AhjhKAWiNsaKcwOq5d6WJD1bC0ZpfzavJPyS3HK53H6ZOOB85uf1u7UzcdPamPOxneZVPe2KxTUxsNHtUS7ZLPRXAdcl/iwsmwKh0EAP86Eqw380myO4gPGb+hM8OcdE8la8O0kHX5tdhmzpC4vCkETNhWYWVsxOfRYOEPz+SPYsQjTYlm5+DShoYiV+R38p/zCGcACl812x8e0upfDfoRkCouxa3nn6M3r9Mn2sLQ8N5ybz4Qd5oeZhW2Xhly7yCkPi+cqIHILQrarpO/1Vz597rGwWc7dXi8r+ON8Hn73XR3PB398Jh1LyRKVSqtfCSeUpPIHnUmfgjfwc4lZPj2fvlxM3lNlMSTAeO4kJpYvbg7agYb4gVpert2lETBnp8LwQ3uHfI0JA/kDpyXG+p1r/U+hAMPezkFw0ZOjk36Mv2QpS+TznQjsgalOUMpEAj40w2XiwqX30+4Xw5frXw8PHj0ddjLehFBajHKgTuHR7PivpO9OPui+eSsmVMtsKXq0SErjUjbLo0E/nf5mzeJDLKF7ApHfJ+3J+4Izm6iNZ1EiKHyrUQTrTO6/94Ph3vfvDR/cuZEJ/0boNONneSl960Sm2fBIc0DGROrF08DnjGb0w3oroVM7cQV/pwjvBaZazcp4f12nZBlTlm/36kjDElDDG/Fb4y3ML98tBNtkkx6tJUJWeLyB4CwbhQFfsKsezRGU8E7CobZTrgifJbREqcIX8StjX1IHXJc12294yt9JyiWh8l0DSH1Xd+W/ccIZU4ASy/OdqbTKqLcm7xi3NQdnPPAhVOd4KtWkiqIzc5X4ndpLyBQD0mOuJd7Zj8CuXQehxTpZbTL2AaR/4KPqncDeYPo/9+XLP7TTdSZ/wSe50W/0O5qVh5l/5zLPWdYd+VnxnDxj5ECA+Kl5n5JR/ooR4IX0w3tv2Dj6wa3hex/drSDpFEIKM4Ho9evjcoUYXZdsQnp5NFWHPnwXvqB+fcalh5whTwm2ywslKBa01faGla8z2PQ3Y9TUceZ7QqXfk7an8dX+akN+Eiy9yz1rNcqgVd7y0UxeBjKJgiKesTbXqkXoHb2Zj+CM5VL7FyJDECQtqVOIToWeuQTqx1C+qpOM8cl3YCS0W2IfjShgswozm3FEYNXGZAnPnw9sbc0mHzEEoSnGiDFRXLw/9V//1//yR9XhAbj6138pZGQhKs2javhJqof+e+feO0lWgHjXByP0+90ipM5jgE5uJPW9/DeBQL1jOYiKljjCYyD57jyv8gqfAwh++/67X97L//2cQFa/7RiDmJQ/Kcu1XY79bn8TTNqfsZm69zqlQ/L/0XBQ5Tr5p97FjKVkm1R7kgh/B9WO3MSYk7dzWxqNUJQfHtVOrdyrM113+E1UptyBDxf5zruz+Xv1qrXnGvBA41tRhWqTOmnwO8Atn0oWSbrtfPleNs4siXslJQyb6xvDs2jx9ftAQOaZMMa1EugEJzdxihNoqdU1i4x6lpbnw4jnS/PvfpmpnfV8/W5HQBH+Y+Orb4aDLaeENA4Kbxmsn/zwh8O9Tz4ZPv/8i+HGnev5/rzKoR3ys8SYu+9mUk8Em4J7GHaSZzf4kRfO/BEu5M1XpWofZpDrg+D8cHdnmE+5C7PzRUdbu2nHDsuQATTpVY2XP+2X5HXPpGoZ+/z5lbICEYxXlpyf6pSKleF8yt09PAi8K4VzzG1cvqg+z7vVZvDlNz9LflzysjxXWbn/LPePDg6qTqB88cX94Zv0i/dNcAQ71p1PP/tcycNBxpk+WQ0MH967O6xG6Db2wAf/30SwUrY+MCnMpP9X0ycsc4AfYWTJc+P62vVB4Gin4mxu7Va98pUwkUQYhe/qQ3+T9vh23KBNe/peeevfbFQfepZMVb4VKHR5mLZbJl1bOV8N1c92kO8Exo0N7hKhnQ/v5l4E2bzv4IZ09aTe3FuKwLt8vuq6/1UE7pr8axDUeAUjHH/22WeF54p9l38FC3CS51nws5M23rl9OwrOSvXxbvIe5Nvue6frqI+/sXGW15LwpNwLzrVDeYUDNU8Ir+/VZfEPbV+aXxpCvalDq+ERVaY3MoYza1ReipL+GMdRWUny+/DQmNtKmblOeeA+PHyW37Pp9x4jwnndu313WFlYGr765v7w4x9/OmwEJwcpMx2TstYyXsVxzXsoHQ9J2U7yKYDgLd+1OSv3lKcR4IA7mz0O0UDgZyWWDl85z703IUnPnomGEL6R9ygfC7lvXKysBpcrq4F1eTifNqG/1fAjR3Wq85kxmDbOzFhuRI9gCjz5Y91V5rsJasd+1Bb/jJkaO6+aR4O7yvBdbzTd6Tf3fOATf/BUrqMw0c6fMR16AOv9z78aPv300xMrpvGKj3rD7zqZJDihrImEAa9b4Uvf3F+v6eDjjz8JHd/O/dnhMLxPKtiTCo78oTsAKG8Car4a9/WsUnJ20349ufn2tV9L3se/WbvNoea8x1ubw+fhHRt8DpPUU30VXr8T+Fj/zp9vfgFOvH7EyfhdldWl2STp7X9JmZmKnHtcaNIJH3znv5NmvZPkV0ctcXs39/w2tqWaC1LWTtojOZFK4mIl/50oJ/gW+vr43r1qe/H/PINHYNXclT4clQUuVgcZg/pn99lBzUP609GfH398LzRzUMqpus+HJpTxKn8LJT80fTqadoTdtzaOzfv1fmlagaN//a//P8XTPrx7O/PrnTx6Fbg6OL0lammzVlHST3m2dD7z9FHkqsn8zE/ZKhfZRzKGDjOfmbedVJisBcTOQc9v3R8jjn3n1mwbChrmCcS59qjkntwzlj3aMSelwIW8oz/JDdpS/ZWxEQTzsfy9CpBegrSyJkL1mEjZpZGVpAsRRNqoRUw6k6SyjhtJWm2VqfMrqbWYEtajsZamMknjvX5vvDexoE1SaXVp0En8ykjgpSL7P19dtjyztWR1Jo2spd38FpIEnCU4RjO0GUaqpXegpc7a3JJGs2KOkInR5jn4+iL3IqXXX+rbexmB6EU086lI+hOtwxTBL4oJXGOSPcAFXmUEP7rqTdoBVtqwCYN/EfO6vGWhTCpNP9faxcoq/160R9bBtDLlJJ/n+cZkWad0ZvnyPNspy1Qt2+Z9mjkN3eBknahwA+oJ4rajsafWYW524lvIIvq6dy/bZS02pM0rtDRWz/w3CLFRk7qyMunvRYOybLq/Z3Jrzd2gnB3aglquBIHac8vZzO21qSb5bPg4vcxqwT/y/eHCpUvDjWiVF1YvD0+2n9REqt/FDrx87dJw6crlOsOXVc0yk92xNpHgXK8DI+2aT9C4k1jbtavwmzbV0kvSaAXkk9gbslizMhE93yoBpuCu/tAv/S4ceN2S+vzZM6Xt211cm1FCl1wXLMWwQNpkxE8WHlbOXxgOX+yXpdJ9fVs0nFqUC48EnYePHw9Pw9ws7b0GW+4LbcKy9vCx3dqWQI7L2rb+zYPAvl/WZO24fv3GsLXdcLMosaKdDxy+jUTx+FjQwFixRAMDuBcDo40fF1YCU9pA4yUAgxG11vJP8E1QqHspe2Guj6C0tFvj2PgLjl7upe+P2/rd+MqYlG+2x5u+4atYS6l59oZfYYbYuWjSCwbZVFvOVtK3CxlPhAyW7d2nz8qiqI4Pbtwczp61I35hqADAsxlHRfsRNoKHsr5kIlxf/6YCGm98+6vhocDGGw/rhAzLxgRLk6V8LF0zs3AWvpC20PxtDrsU3Fj6w2SNh9fpC9p5+Y+mLeIZsiakkXU+cC+jJk/eH/t1pJ231qbGFwumxB4j/2ihbEuBcYqB99iv1YZXGWc7HfAZA18oV5fpmshqp+65lfTlJLoBi/5axggr8+qVmvxY3NDMl79cLx5wemZumGJlYL3IM3RW8InjmKLRS1nrMtadspOKa8yzSuCn0rhqUm4Z+dTZ4APLHV+7N0Urxq2Nc5Q/VvvVy6vDpUtXhivXrg43blwbrl67MVy/emO4dfPO8MHtDyru5JWMb1aV0TcYDgpvx6877MoUHI5zC5x2AouOmavoGa+KFrikWAId82nnUcZ7u9LgDZRFO5jxQwJbyAlvO505JHimVJ6aRDiQHBvqPP3tJ8/r7Hu0xrLtm4uRjSvqqg2i+eOTx6qF3mtlZ7dXh6wUjJE32j8z3Yn+k4o+/LG8ZiqdDn3XIEq2kY7ettv15PLd5Obktd9M6uEPJ2wTfiYX2MaQO9wXlAuccqnK4PZOuj7fPa4tfRec71ausvoJwrfXnaZTlm/zKxpXVp76r5qPzn3/elJX0VBesFpj/HGJcZ+fvz5Hj6K1uEeoOX79uvJZEWKNvHLl2nDjzq3how8+Gu7d/Wi4duNKyQZ66Cj8UHsfhi9wjSFsO01mDGlXhyOk7/EWq1D68ty586nnTdEmGnd4iLZptUNYRrhZ/rqtwWVN/m+x0b/GNIkqk3Fvk5Bl8ctr14rvcjjBC1gThS+SXu6yLgsRtp92TxftHkT4tzSPH4OJ+xQ+PxW6swFI9A50yorPEs+Ce0rXZ7yUAJk09kmaNkzzSXUD7G6m82vzlb/AUhux89ixjtqGJ1a+Scuqv4ID70/9i3/xX/xIJaohNIwVjpY52r4L1y1howSQVbZK/cx9ANdXEqmYebVv9FdfG+iSZ7TkUQvtMrxXPysVbPkIX8KylLdP6uvPW82StkVLSd8mb9czM4MIOe2P5XdeZfqproIx5dfTieVtzCe5gqHUVgLhAQtFMpHgS6MAL9ykvawQtFOpmXHD36kyVnsPopXvRphTGayqhNVAMF9wvwphjRrEs63dsjiZXJ5Fy/QCGMsqMoFV22iZYDgB4NdS8gQpjbMw1qPdYWXpfAZNW2e2or2Bg6WkLF8spCmGUA7HrJKYL80IXBLN3fLxzm6EstQNHjHAxIKEL82GMxrhYSbzmaX54R/+8A8KlrXl1Tri7GI0PxoXq+Psct5ZWhk+v//FcPf2h4GDJbQ1e81sjakaHKEyAkbe88s9sIztG/Fd2C4Ug0K7W+svi5t/aRcLM1h30x+jJcL7/rwzloO2Vtc6dqY7mA2LJWFUua5Z8GjAtdM7udAia6DySlMHf+qAy63kO8iHoMPqNCZ16f8K1VTWscPUuTx8/97Hw+a3m8P9CE58MfkBasbv/cEfpstTbjpvPt9lQcw7cK5vylocheP7d++Wf5Gkj6Wy5oHp6KDGC8vZ/DyYWbICf9qk/sJp7rdln6AY2DNOpHH82UG7ZBNU+gVyG49t0VTG5sZm4RNdZ5SUf9P3b99oq1T1CQsqa+m3VRZ60AZWhYWl5eEf/uE/rFNjlqOtLy2fT38dDl99vj589vlXbdXMb9ij4PH3/XZjvWjYeJ0P3REMHk8sM5L+YFnSn/rqIJMIIcF53OfzkVgIwIMvrrDEBeHaAk509dZSSWvXbrisVurqJOMfRGrIBx7r7f6/cJvvpo3J79zodycpv1kqWY6X0wdl5Qt8R0ehwRUx94LzCHALaSNeV7jczZgJb2G9+Yt/+xdlZbEikAE0PAvcrJCSvjis5Y30+0LfU39bpNOGMNKF1Fnw1bMeZ9X4ACzX0avJyksSvgZ21iFWntt3bhftKsOqAzpFe/BVCljeeWuFe5uM+dHi67H6ay4pvoZW1NX1akNATZoE+s8HH/Sslizz7g46SDnKYI0DO/p10o378trAYaMTHqMdI5/Ql+gELkaLpdUju3F3Mq7WQ2dyFc+ZNAUPL4ta6sNXhPUCJ4vlnQ9vpw7KefO1d1PVlrrVOxM4jaGxzCKY8Vq+k+u3CT4rneR95+X8Mwbdw5fAazXDGGOxXF+/PxkrHYEDrcnb9K1A/d3lNfVK4513k6fu+oz51P/2raHo9ORXp8lPfVFwjDSXj2t9qc+2Hm/Wb3DVimX6h+LqHXi36mXFBv7Lsng+89GEZxMg7QewEvEunYz9X7wgFSrf91dfrYc/bxZvvxNals+O8rW11eRXpjSxUroaLZahcfB0+vV21q/859tcIde/+Tf/Zrh4/vxw997d4osFW3gLjFH25dZPX2Ucg30p5aONolGAJnnPaiK6ad5sVU07MmZDe7vhCbWKsANjSQHAm9UVfeVuvrqfuh3ha/pePf2o2rUTmlYI2EbakKoudWeATv/+739y003+VjaZtAQaoTOZSpotaTRaXjkB515+0Z/KFNdZI0Wr1oc2kzfqvm/+h52J1gOIE6m27rE0et4Svk//biD9fpvc955yO08nG48IsJag58tqqYxR85e3rJGT8sEIEYrws6yTfhfs/Sk/nLSV5n509KL8o/gzTNFM8g6Nj2Rfm5OiFRRoZcVVnjK8n++jWXpfHqb0fPF9rJh7rCwHL4cXtOgXr+p++f1NTZU/IWsiLZcGfLh/HK1kp4jwTTQKlh9WAz4Xztjmc/Uy2tahwNucsLU3TBDzLTiqDXxiTAopD+yB4Sj5x128hFaa28uj16kjeH/V2jcrHWwhdLtifbMI0rhLE6LBBOZqY745f9du1LO9qcOxfAvLi6XpOGHChgra43vvnYt2tlaBja9cvTqsXL44nMJIbCBL37GsXrr4fluAc03DhVfWDDCwFFRfps7CG3qKZATWsQ9ZMEozr9/aEQ0xeU1alSd1sXgBnaUCrY5CJZ9Nfnv8wQwemmBZ+86xSjqdhwDWjtbKQmMEKvgoQTG4gqOC9cVBWbUcg2n36bNc2/DDIul6/Ve/Gh4/flzlLKTftI1AiZG4RsNzp2fKuiOOqjFqx7sQNo7fXLt2tRhq+QGyAK+cC+3sDl988cXwxeefD0JCCS105+at4fd+75PKJ2knPzURF0xJZYUJCZ+ZExbnOLSNnk9NnPR3o4kvljac6jMKT+V33pIlF+VfFjhtzrJZCj045Qbsx7muMW2lIfR47Dzr3F8NrDduXBouXQhuAxMcg2yfv1z6eSv0+Ojhg7LkCiH0wa1bw/Rc+juTifigD9e/G/7mq19UqCTHJ3795f0+dzv0LlC6s+13HDkaBj019Tp02bvzWd98hNe4eOHi4EQOlo4ptJ/6+Q1pN6F768mTOqEqRD9MByf6085jO1LtAi7+kDaJj2ksCT9VPMcqSJBTJ5Exq6TglFj1L/C/bvbXHBNx+s4f/7zcqHv1SZ/klZQ3N8xOwefxcOFc8BZcUGjPv5dxFlpYvrCS9iyEBfVGyYPwCJtMvrr/1fD1L+4X3POZNFkqWbAPjItK+GTgo5CkHgk4DoMwXtEIX0L5xjHnMzvHF3yurJnax1piEhdWys58p95QYj766KM67UZoLJvVSsjMOLFJi78lq60IBiz1/H8d/YqPG4szNq2EhsAj4dJvQlljGCECrsDpFeYm9MByU0pd7teKTXBpvPDxtxnDKkYLlnMpf6b7UMcUfQ7lq8taWatCgYMPcOEif87tp7Q6r58PH5/h2iWeco13xcgXzluAsljCiXawLB1uB6bAWjhavRBcW02bEEGSadu7/spdAls6nTGWzmd19l27ekeGnHzujbQzpgzHTvqsHo3PEdFQ8KMnNK9645qluSy3eGEQoc8J0eeWzobH9by5t8cXvovx/KTYXPw6BJo/Vu5bSv76N95LxfXSu3mSJpejlW+c48fyRVpxjd+fDfz4DZgqFFLwjX98+OHd4Xd/O8L7nTuDk7NYmqenZgN/xrI4rhEKrQ69zBxQFvaUaKXGbmzjnlKtfZREq57b2+hpv/geXi9ZEbSyYq7rNLFSugpM+GKkgrY8VxN/vZ11lf/Q2bHwXVOnKtyQ6Al8itGVONjQ1Ku0NgGbg19WNBZKd0ZG0TMc6R80z7ez4gujtyj+eJCz7yljnp3EpTzO3D0bigNe4EVzerFWSArm5JEy/it2eA2C/vQGZnOo1VOyzygvVqsqb9F1vqf+xX/5f/uRbmM5bAENFZC4ac8079aD3rUMyi+bCYn82xbHXEWYgYzy1cmzLqrL8+cZLQMiCnOTen0r20d21fTvrr/KkEs5de3T+X8dpv6AmG/U0dHu5D7tZ8yvHPk79e/cyL+xvIPDtjIQzvoeKXwYzvMB885EXdRps2WpSHKrq0nd7YMQfWMirPQvlsDWxtXhmu7QZY04RNyYy86z3ZQPNlpH+8gRnO3eLmAnMEilyavjwM7RDI7SuLoO7+3sIMiD+i3rxZXVmnBH/yhaEL+M+Vn+ka3h0fIRcYopixqLo7QWIYZGR6vld6bumuxTPq2cpstiUcdeAYsVrBB+lGcssrdD+FvDq5SZnq14mcFQFNggL7TA+rIbHC1lAuLnxPqnPr6Hh5OJQ9JnaEc7WY+h0b2yqCSxkhDOMIm2dCQLYWBCU+UfWGVEK1PXO8/GuJnVd/6KRjuNeKWxCbje9MGC0Fa6rz7/KrjYLWGv+7itGoJq02hZ3ZQ90unnX31V/m+3b9wo/z4J3GVN1O78xtQ+vtfWRn2hf9A3WlpduzJcj5C+Gcapr8Hxs88+G/7sz/50WP/ifrUPfP/sP/uT4f/8f/3PCwYWFDRFgJVYcUYLJEsMPyOJEMA6k9cD80qd3rOU52XxQn7drVWnusvSkTz6yCTPMitPWbiTp+oMc/dsbXVluMtiuNyDpvoy4yPYVXVZI//80x8Pnwef6OlP/uRPdPDwzcbmsB7470d75/ph2OA7u7nQTmdsm8Dh5qDo9yD1zxaO4JwFVEITy6xoud413vhbyTvTWjj8w7Uy4RAuXqXMjv+KTxnXeXv8Tm/WsjwYyjpXteQzATDf+B/6KstGnhV9TMqSFd7yc5L6vrGj/nqQf3fv3h0++eSHoY2M3fQbHrW521YnFtqZ5IPRjdDb5vo3ub9VAvvFjDsrInxld16lrydjQkLj9VK+i7ukLzwdx9VoGQGPMlhM8A4W8fPpc5YSfAHe0UBbJX167I0rHArjt1n801hzq9o9lt/WojqUIHlhTSo+DLcs2cFdW4N8ZgJj2gJG4zdvdAtyKy+VRSWwsCxKfrPWSVYSqqy8i0csLMO1FZCj4r2jRVE7uJv4vZFx/GnGFks2y7GVAEJBtzXA+5dv1iNj1LU+NZ53AvvH3/84/fdhwVR8TBMmqd5PQrPmhdEfEL74c4/PJbgyQ737vtQtl8zF5uv+VXN4/imn3g0+tYcPobPPC+YIYpKNk2jz/PnzwddsjVU7pot29XvNR91fxrM+kl8ZPiU3/BpgDXeDP7Yhz+Wf/JLGN9xFA2hPWTWPp5+kypPf+CHeyGf3ypW14Xr45u0J/eljsKMLY5Uw2b6hrIA991pRk7SHv7Nn9buBDC3keSrj46/v1IefuwkXa9cvln9h9UGQKZ6kN9tiCQ9W+QKzM1TfTck0tnpSVbXpX/93/121h4X/RvhUZQmcgcSUWHBpw31j+tnGpITw6tCy8fVs83HlETav5IPQvpUddMiCaRV2J7gsGaD8gMkFB8Wf1Su1/NF1jXC60z8zqiJEwpexp53ywXW9kz8Jbj0D+vQ/+cf/q5stfZOAJxbGSJykTx/SekulUQ/yRvS+qqwoNd/eIQl3/iGae2TZ8nfxzIe21VJtnzQzkWqVFK139Kd0f5R+fcvT95TfsGgM62Mn+SZXuTh1CoJa6ibNsyR0GTRSA6qlcilF1bsFRv3ud+pM6jyrU1EEmk6GIu69JkgxH3WkWE+sVvwrRyDkGcSROhIrclI3H8tjVsMIAdH6nm/vl/ZcAbJZK6N9gRmMrGn7e0fD/qtokXt7w/Ot/ToacAx7UX6Ku/tlLaCbsnoWfPlUmIq8X5bjaC3KqzpfvazTcPaFcHnO2reXbjwujbq0VG3OcwLGbuCx845bnJA4rH3qlcpqGDKbmz9TTtFiePEFuXDhvWKgFy9cGM7meyVa7ur779XZ4Wu35BOQvK2Ta5evVMgG756afTO8StlC/WDSLFBvZqcr0LP0Jjh+s2enZ3CfZ5RlzQaPvqo8+dZGcB4EX0eHwWPaZmmu8HB03KEovBttFJMmTBoMrI9OrcEwtOP0mcVoiqxtwhLZKBQtOFoxBscy6H4NouCaPx3rrbBMJgeaL81fOwTh/cXnX5a/5mqE941HJvvnw/2v14fP/+ZvykoJepZNTT2Kyu1UDxZGsSxvBW8VtzLPwLV6+VqUANbf9qWjXZcPUfAqHFPBmrbw7+RbVtaHfLOq3P/iy2H36fYwfybMKbD/vXsfDb/zye8Mjjd8Un5i8sIf/8DWROGUn6ZrYwozMY7mo/kK7VM+TAvRoPOMlY6PKksK6wkLLQHCeyUw5UPYZE2q3YtFb/vDs7T3MELw6zeZgPZ3hs3A+vDhep0AIvj+/gE/ruPh8aOHw4N1574/Dcy9Q10kgy9/8eXwV//TXw2f/vRnw8Mnj4MpWnPGd+DcS13iM14JLituHJ85MEbT7nAkLDXH4UPR2icrDGjbyUI7zwmpgTE40Z+720/T12IJhs2lv/R9jbVJHjxQKLbTtVuc1cB4yQQVHHa8t5SPVt+UVJTvtgwUTsOc4UxieWG5C7co/JdVIfDCMb5VZeWadZSFeXHuTO3O3w+96++N4O/Lr78cPv/yi2H9uwfDMxa14Pfhg42aBKtPIwyciSDIBxZvqyPjkvyvDjxFxAfWyYqNF3pBX+XTCDYwBgZjSLxXY1o8RrQmrNedD+8O3/vggxJ6b7MWZZw7U7wjJqRNx6kpzdLWVuAyRo3l1O90JqiYq7qbt5+azCdVd8oQHkhYHKGojBVhhNDT8fHr4dWLxlu9F5yb2PkndnB2eLQTuo/UJSjV7tjAwceyVzucjuRs/4zJCe0f7vfpbdo8WqsItfD9MIIGK+WZ04tlXd/eelr0xwrOoiMtLC7UbloJX6+l2rTpwup7ves3+cBQCJgkdUk9TjLX1fwiX3hw8sF9P38rVMJlnZaTez6e9afnlh7f3XdvjqbDUzokVPH90FKHrTqs1aVbt+4Mdcyjs71ZzoEzmUdYd6WM8vqWql/1U67tfleHjx34v576nW6e/wK4UZUXU/zJnfov95SBJq1OlbKberQF7hXCFxH/xg+cBf+9731QQfL//t//+4PQbtrjfVblzSeZ98Lrmt+lX/VpylsN7bIQ4qf6VniqpiE4Dp0shvaDowo9lr5GA3iuZ3iEaAZ2XetT8E1bndCE4Hp6KniY6dBytYr5bqr2yplH+TK2temLn/+8xsZClMWl8OtZqxoyFA+p3GkXOhKvmLLc46P4bQZtjZHcY13FI1x7VeB+YY0qf0qhdAmRZE58GdpBl+rvvlSPnwVktb/CU4VXee7+VOaOV1ZYU59UR9IKaZXyqw6yl7+UNfXf/Kt/+aPSByYP301+tbWpkUYLrETA8pVn8li/H98tC1Hu11u++4IYWt8GxQhI5bOTiQY7pggV1KC2lsnTVpu8ES3OOZZ+W0oAC+2r3+WD2UFt3ymroNOGaFn+qt6GG1yuu45kakDrXmnopfHJj6l1+/gh2VGNGJWhfJoV/yybXwDaVojGU7W6sr3KJDuxRuR3+dFMBiA/CHWrU1ltwQ1Oow3vJM9yPZ8dDmwsyXNWI6nqMXFPCKnwGoF2eeV8ymhLpOpo+uWryEqRtJw2nE8bRv8iz1ge5F3Ke9oIx/22/gy+J20lLH3yw09qp131gQxpG43YNRO8fHbpsliy3BbxerZjVzuL0nkIKOsU2tpM3fw8V6IxsxiBqapLW/wgsEnogBBMwzLx0erls2zDKug91hL9hnYCeRVkA0H7ki6Xhjs7sVR6t9oPjxMa4qOIsg8CX2/kYaVuH1CJhgdXfPpehemZxDA/tEizBTZrGmvDH/3BPxw+/ezTwDpbsTg3v/22fLhovs2kms5GCzbt8l4YpGesFgG+4NTHcIqulW8nu4TG2hIRmgx8ZRUJfKGC2oH96U/+su7xN1LOJ5/89vBP/9M/rnH4+VeflzZvoPVO+G6/8tGPC35gLLcoeaXqDLNOvt4R/Cq4atquV5lAYC63ttAtmPPAzly+oK3Fpr7cs1vReF9ajqCf9w+CT4KXTVzwmBxFv+i2is5HRbVbMjSwkcnwm/VvU+5W/Z5nXci3thNkWTevJy9LhR3U8MGfmXXyxNpSPCL4DC2BqZZQ8w1PnteYSv0sDzUeEUtB4VKj/aJohpZmF8ofane3+4dWL1W+JO3usd40N77/ti4/qsC0vJNnI98FH7gVXtb7XK+u8cPWMkUF/slVZTcWkk+RS95zr+pQOT7Y71TugqfLlkY6GC3Po4KARgP95H4+K0vD+eDdWOD/uXbjyrAWmHoFo4rAFvKuVYyJv62bvt/J4F5QnGTDn2TstVW4V0x8Byt5aFw2r8eXq6jw/IW6x5qmsBG35QOfNlt6Z6EkHLDgJWPz26Quvwsqi+WEL+grlnB+aVZf8I2L4Zd2UFPAbQDjA268WukpiyUfXrQUOHEQ/AauJLzl2ePNgu/uhx8Od+/crbzaNuJGKtiTejy+Sr0Q0/zFikKtXHknd0s4l9l4gYx8+nf976Lv533lvmtpnFRTbXd/be1G2iJ6xO7w1Tff1CqHFRbWPa45Nf/CS945CGyGvULqr9Hd9U+qNoKlSS8nyVlf43+dcjn+AleXM/7HH5KfNz/ixqN+Xl29OFnmXgvMq+X7il+iQWNZ9JTN8Fp5zRt45GQ4Vj+iJUoNHjzih7KBNFqeIFccVF5l/OQnnxavXw1+KE15WLuzm4eHR+WNV8nfu8Kb7jTcb+W15dLc3GUXTgppuTfzagjVVR/8d//tfxt6ezWsXRQ15UbPkRKS9Z3/wM5irl3Nv8zNaDd0l5/mPPxPX43j11yumW2Rnx/OkwuSHx21X+03gScwVGk6JBgvhDWMLVu0oM73diHjTKQO9Y80VXyzwanUeI3Q+b/93/3xzeOIsDQe2mzL051KyiXBph4SLMkVY2C56Pt8Jmk1xy1g578KmJkKW/DNMMsFwX701WmJNp9okjS3N9P5Lmk5GaJpYiBt2WwAaZgtVTcs02ncqWhfL+yojjbVvpC0JUhsK1tL4D4BKZ88qgZP2py6U1fu92/5+OdNlVTe74CLp1i/w7dRUh/fJj5Cyi+L2t6LOq95T0DZdIQB6jzR10H+aI7f2d2vCVdHDS9fR6s4KGuIumamactwmN8hZucKi9DPJ4IGUtpg6i74X7ys9lfdFah7O/WymLU1U6xIGjhtRHl2eLNkyl8aTPDKOsEq4R681y5q1yGwCyHo5aUz0VwR2Fw07HMVM/JihD5a3o1bN9pvitXyXLS+4JW2t7i4VJa02kSZsmYWZ4fFc4tc04rY+VDZTYnB8lmjdU1D6dz0cDw1PSw5A/vcucLn0d5hKXoVxytZ4BPe3rwJrqOdT6cSJ+fAh517jhAEP+Jn5avQLayup+3Udnwj/xvW1T7KkaWSYOoQf5p7a7KC8EebDZJooc+2ntWpK+AW0JnQIqwI6+KDB99mcD8ojdi7Tq6BfwN+P9q+oy5PL58erlxfqx3J6jkODTnXHCMUEN2STflgBcb3A9elC5ciiL9fyzrna7PDfJ0gVGduGzizp2uXvjE6G01ZvU4NOQ6dOkrP7xIqbaQILtCJe9pJs3cW+sWL56peY8lOfmcmi4FqCLCGseqJn6kfdeRcxrBd8CyAToDxHP1bbtV/xtnOtmsbuISWOShBQ3xNODp8uV34exStH24ePtoYtjnOB1+C/04H3/rb8Wu7jkcMvNv7z4cnTx4PjsY0HlkgLmfi07eO3IOHo7S5gj0EdjEQ+VfNToeBB7ZQcvBqfPJ1fTbsHD4vOjnciSaPN2yHvvgjh8a0xQqF94wzeJljhTBucy/q/lDnJaduZRSNhWeJ2Sa+ZPkVh1vxaxwtRHMTHOoD+X3aAtVjHa9RVr6KdxqAtQvT/fq/U/mBFm/t53gblgVHu8HNduBdF89U9IbnW0O47zDHkgzW4HRvey/0szgsn+kYkPxcawzle/6MNoX+w6frHZ+0B1zaUO0s6aFTwZt/+D7hy6QlGHq9k79ANokdmwku/cKqsv18v6yU3X7v46MdNUOyChVmVM97bPe8I+IHSya/Xuey74d3PHkSoRD+Mlb7XZ9M0uE7uap3p0+bd9paXitPLDchF2OMVXmsAy7tqG24JpbBvIOWCKfefxH8ibCBlviRKkN8UKsfrGbPnz8Ztp5ulxWLBYzf23g05Mwk5qCoEeVfGb6izxwLy3rEvxJPqn4KPgr2E5z099gHdaxi2lf4y7w4FZqkoPUJc+krfDF5Cf/87GvFInxIW41NY0u+wvvEz9eKiugS6MvYvnbjxnDv3t8ZLr//fp2D/uThk/CwKINbaWvtAG+rFHhhvyy8or+kPCsbQA4G85+2tPBnnpEmX0nw6zv/pZzKKOWLzOBkoLK45v6rV/hwz6vaMB+6wrOEe4I7MSgd6ylo/o1r10rAxJtY+yjRDvJ4uPFdjX2RId5kDjU/iCRCAFXf1PF05oLl1NG0rQ3oQBIhpu/5fjWIqLC19Tw0IESXWJ5t5bN6tRAerxHgFVlCQlPaZVWi41uHHjPG5YGRwkkhre9Nhd5Zyb/44uflgyvaSZ1BLuqFBK+BzR8YtzK2WOzHsaAydfhT997L/ZSZdqR+Cos59Hn60r3TaVPHe+75kn8wXseCW6WFd/FrBo/DJ/yZEwsfcxlfGQvkMlFW0KjAL+SoWpHK3FxtrIJCA3l36l/9q3/5oyLefEYrSA2SPOY3VxZI2fO8pfA8D3ASdDIsbUV4shvasWy1uy6TUqUA8Sri7BFtPmXO5hkLC63G6S/keP50mbYiDedHEWAIlHtCBhCY8mLd6/q7HB8DiGaZuyXI0jJcT/7VIBzfr/hUgYXQepJyqRy5PRvvlRYYwEacTJ50malTQG7Z2lKZwb3z1ipXFqhSf1KUZZf8sabJ2ylvuq56tIWmayKMZprffElmaKq5pg0bLAUbOD3P3+rFiyUwsE7avduw50nqbfwg+mgr1TZPxurs5mITOSoBRxslQU9rJ3xyXb+xloG8UhosrZi2eN4OXIwr73aRrSVxCeDEq4Kl5EPI4KVp2rXM7wqfEcethJ7Qkp2/BVD+W1qY7LJlGQi86Gqn8rQPzavDaO1L3acHLOIKS929c5PlpfudRZBFxTvno1UVUXqa9i2v2D3b+fS1ncPaUNbPw61ogcmnTnV4VpgaSpuzg7KsCfmnX+GblddJH3YWsljY4am9JYyEFoAIFtbaTz7+uNpW7zboZVnEDMvHR7mp0zNtU7YEgjG/ftaPfsOtChbSH9qnXEn7vD/6svGV3YkAz2+TwCcWJc0WM/zww3thkEuBOf0UhlOoSvn1l6GJFiCwLVSZIPPOQeiqLcU9GRpzNOE6ySnlzMzODxvfrqf92nlUcTbRvAlBefKVBTMw4yShmggnS8EfS3DKDO/I/7kW8xIy0pbUJdYhOp2JIse/6HHwfH7l+rAVmrM7sneZA795jfprJ2WYKjzoT2PihElpUKVcqKcuJzf9ziUc7j7LWM59OCto86xpPzQ7L+IEK1loZlKEF9GPttcbeVf+ejIp3renJzxtks8D73la/VhP+oV6/raSSuW/xi+blQVKk4fV3K53+QuOoqnAmpLg5HyeKUY/6I9lykW9qsPBoNy2xFCejBV03zy6oGlcBocroT30Oz/f/qTy6NN79+4Nt2/frnHf6M59PCLX1b66CPn6rxK7HnJud4m+A6aGmT+ixCcQvTUYcNI02W1tuAuGwFyWltyE++L9SaxK3hutgHhMWTeTyl82sCmryg3srvEqRgCFsdKIx2oMWlnhWrBRfqsblXc3Y8g4a+tNl5sKype8YCwg0WXoJ/Xe/X5bLM2R4Oy+r2Fd+PJbpAh3zVn6CM2MfIVvOtxWBI68j4WPY1+mkYdIDY22dZvRszr5H7K+sbqZK1hiv/0mbYryx+Jnda7odwIbmNQz0kJZWQOhe/6TK1XUdaeCqq6MlU7q71Wf9oltvHcd+bhM+4pu0ub6zrg/f/H8cOfGnbYQhl/cvn67+DwrNBh3km/LHBmcmYPxYvfreephyVSOqmolyBwZfmNeQyMFA5hCR/ADXlZH73j+6Wc/G+7f3wgvOx8Y1qpPxH41Ry6db//GJqfipNVPdeWeZk3Kr5GtqUnv3jPWwPunf/qnxSO7X8TbbFxVWYX8tljeX78/PAvfG8uQUkTJV1VHMjdN8R2NMB06w+flx1/NWdX24GALr0xOMgEZrGSZvFtze80DoV8ri7nnfUqlZAyAuSyluV+0EvwZA1ZIahzm3ekf/ajjWDIQsnaR2mk0JGu+TiRaUnH5HeYzc+Jz2QIqQZUxgbbJGnYm2mx04JZ4A5SyaaGSw9yZLumnb8oP882wHYIg4dKJ+CTSPuSnbeV2vukJDR/fmtevSdFT0Rxtn39SeR2tZ0CzIrAwqBNCWttPXccZCq8CaOqmNWBG8kSPK/hZpexELk0w5UEW4iaZy1NaQcrlG0fq58fA1+bJ063aOUqT1Z00OpojxNj5R2OlPR8859toh2A66kVy8rvkGxSt3tm7dd75/t7gDGoxGZ164AQAA2V7Ox2Z+2CiZdh96vSbsrJGo6DxYkosddM0yUz0rCbtktC71cb+Otx7XvCZtFkvWWiurK3WUWN8+BD2Bx/cGb5/94NodeeGO87pvbZWPkNOZFH3k6cCVtvB+SrEGFgDL6bDx45D/JPAS7NhGSxEpI1wvswcn3JOBQ92OS/MRTh22ooUJBNu4duJOY6m2t8TnyuPTk2Vhsa6dy7aviU4VgRxGlkjFzOAZhccl7ZaMTLt2n5v5WIJL3ZxB4LaqW7gPXiwEeGS3+rr4eGjh8Njx3exToS4WH/5TbJEYrJOEmK9LIb1eGt4+rxPZmB51d+ONrx641q3fTbaYJiRjVzL586E8QSfaT8tu06GCZzvZ1CvXnyvLLNLgets4GRN4vdWmmDwyKLwNJM7Czg40LCdt6xqcFP0HNzQvBGu54S458nv3G4+hKwWLNXV44H/8mU7dXuCNcGwhIw+VtO55+SeOiYRTvlYZbzVOcChtZ3U+fjhk+HL+18WHfP5dV72cehuc/PBsL7+7fDmxWHFYXv4mK+k8DzrdZ52ik4fGwMmqmjj6fOlfOzwZlm+unZ1uP7+xeHchbNlTb60djlwps9YloOfcxeupn9XhinMdwLTzMJ7w15gf/Qo/bG1Heb/Yng99brooyxQyVeWyTBJbbTyAA9llZr8oYcMiP5M0vjcQ3wOI2X57LN3QznwmTysuPjGb66KeK/866qI/KVuSRXKGldd0oGdP+nNXGrMO7Vqgx/lWXJ4oZ7ju2PCW/BF9eEjMtqB7ki19hXLeEl/vmRlOuyYl/KKUXg6tC8P3icGK9zi7zPzi8OMEzNCn2lgaC50Fz5VMRbzezv8x0pNtTeTXsXLy0Ct038ygxo7z7eelsWCEiH+5yj04fuOs5OKd+ZPOXXaVeD0jjr0Kf9WCh96fJ2Jf6dOxAofIKCdOTNMpb1tnezvubkzgZ2P8kzlmw5UZdHNnzLFBmRxqogXwXuNkQjBDYu4ioXlasuYdI0Yu2Dl385iph3lAzc1VeOJJW9/2xGR26EzZ933agee7/2mhe7DOnEqqWgw7w7Tzeet8qB1VlRwyS/hP4589FtEBnDO8tXzLPTspJvd1Ps8Yx1veP5kp05hofCV36qyMrfg7a59il6K3swnDT944QUMV67cyJy3N/zVX/3V8OP//r8fvv76wbCTfrEzHxwnvr3KiuABLkuhZXUO2B05JHNQxhzrM1hbCtJu4yPzQvJbC3z5ir9rC86O9qxoAvKlr15kHhPxQJ1WN8+Hxy8snhtu3rw53Lpza7j7gTnpg+HOrTvDrYqG0MvL+DIfyAe//Dr8xnHD3CZCo+nf98JflsvK2Odfy68/rTSkpoKx+ir1sS6O/Y03wlGvSE4NW9vm4K389kwc4PDHwL8g3iU8JFVUmKRqOV6e+9qcLj/JM9J/Xb9zD2xOgPr666+rXis0/JOtUnHNrlN3FBTJ0vOt8FX0Rngr3pG/FJy+RYOEd6egMQykPXnXyoK2579a1bDjfC5jaN9+kNDG+cz5vQI8lX6f8MzUVqvRIeGig9PiVVKU2gpb9JC+1daiD8pd8k0FHnyI7ynyn/qv/qt/8SPjp+tvyb38TVKBE0qKq9VzBNt+Rzqhf3uW62RQAQmcVF9WFlJwOr8aNqZJ3gyBXLcETDulhauvlldGy1tn7+qjSVR8xQmDYI0qzTzXo6Zo13D+r4m+b+STcnoXVN4L3Hzo3Kd9uze2gR8L5pNf9ZpU9dZVa3u0mNLKQ6xbmVx7d+Bm1aGj4USsvK63XizN8uBwEuPRzcl9eccaXPs5npBSOyqHtsjRIjo+pLxVQvmW0MjcGv0f1A8fBlfDK/acAcjfsMul8e5GaFHO2u0P6z3LrsKC3Ei77MJmaYPPjKO8s9MxAxeWhq3S+Bv4stBVmwOjslMHHzy7RO00f7Yl3uZsCa8E3rLi0sLBm353YgD/Oj6n2j0m9WJE+kIdG487huHWTltRrt+5M9yIxmopDoZqd2pZY4KX0B7/SQyg+jD53Vf3451n9T5LhPA7fKfYklnbNjaeDUsrCzUx8mkdrVwES/n5ki1HcIUr8FfMPBf5vba21qe0pJ19v/4V3Ydga4d9/rUWG1hZVsuCVu9nDKWtmn/I+hX4K9bYBE+FlvwHpyvRjN1zwkS/aty0QOk9zFRijWIR1d9NU7TJ3cCZPk39z7Y6IkCH1KgiCk4JnbjBQspa803aX3FM1Zsy+C2tXuyy0bz+s+xNe2VN4DowJjEk4X08crPGVoRdjGk5FbN2gunu7buDk2KCgcpv3JZvXMYBy7UNcABlTdhM29HV0dA71tFFW59TXnA5zIZnsD4DIG0r+mws1u9+0KnaPnlUsfT630kaVxeU/esp998pZxwP9b//KntRX63A9PN+MPZHp+TxbHKvoM7vk3r9l/7q4vqeUe263pvcs6pjOhvXYcpnOrhSZvnn5ftVcHj3zu1eoUimXmkw8YQvpJxxtcNEtLHxTVnF8VpOU/hFR41w3XQrMgAfc8lqybPQRTpg+IPf+8Ph9374w/JHLmtxaLkscOg6ZUsjLxotcCcpP9i/MqJbEMlvbWEpFBe1V4OSIyAE9G5DPrk1eaapaRxcBka+z4o3vlg8pbaYy4Le3YPL0bqjzPZBQzN4T51oknfVRZBJxooQUHwpbWa18q72tH9uC8rK9k5bG5tn1H8F3kzNH9dv3JjMZV33OF+Nlnf5PdEOc9K7dXgHfyk8TvIqt9rvp7v9oL60591kHkvmjEuRE9bqfVYwqwzKZbX1lvr0HZ4szq+yikeoD64wkiR9pXmqsfIDxvNpP/yBAa8RrUEGkRK0x3h1+pJCRSvZ3erYmngXXnL7zt2yqosewkrJygan2izBc/Gn9AXe5+Qz0PA9B4O+pKB2/Y1T75ozCZGjpVI5vt3T3rGvXdfqZ+D79LPPa+e8VR48C852djbzeyX51UouCH0k4aB+Tzhq/fsPpbHf1Pfnf/7n9c3yz2LZqyLGNm4ygTG8UVzasuDnfeO3VkCSqq/QXdpYqwBWgfJ8vNedZMUhc8FS5t485xtaPtGB33iDSzFXy4eySpXw19SfuWU+Y8f9E4t2kcDEYukq+Zq88l/qq7PCK85cpN9uLD+iPIw0Kk5U62CRoAnHR7SpyMn5dHzEaDcKom3l+Xz+42/AKvEG8XtOwo5kTuKmRe0f2B0dDeyQH0xbvJ5vPakTJgDp4z7tSyy8E4tB+a+kzvRg5ck9Er/zpzW4NO1xJ7cbkfpps87K5eN4nFwsUKTtdg53dnbv6GWBgtj9Xdrq6zqAvf1JfCLtR4xneaIx0Vp2o2V8df9+GMzTsrbxN6EdysO/hi4sxhorD+1AOc4efRkN0YkU/BrLwpKP8tsHk3XSaRHBWRCP4SxEM6c9OSGFrx4tkhbGt0ycPILAuQvniiGcCpD6BE7EMlxePltWKHhR1lR1Zp6fmR9Y0ubFm4zG8sFHH5VD9JVoS8tnz1JUhoP9MDI+rGEcr45eDy/261Tz4fSpaGrR0OYX2hfPiS12xs9Fglo8a6dchPcIDq2Y9CH8NFztyeulCbEe1hL31FH6rq2PCymTVc/OXcx/O/TBevjl1/cjDH5BuQqMd8OU7wyLZ5ZSJossnLTV23Pv2dFIs4dTuDQJPNneKguJGJL8Jp88flqW4cebT8JQvy6asAPc7nOCHdpilbD7TzsunL8chnKp4DyzuDy8fylML5ODnfBnFi9EgLqaZyyVK2WJm482y/ogdphd77Urec5Z4P1760noLoIY/7H9l6E/dabujvMIR85fDa3n/bnphdLuSzgP7SiEddTyFy37Vfki7QUPym/rjULs7mRxBjNawPxY4pyHzgfvdXKlK+pjHLLC7gZfhInHjx8NX3/zy2Hju++GzaePS1B8srlRPIE/5Pr6LwNz45bFCZMVLUFIn9PgDuD8+1bfXx0uvHcuTNGZ3rkXTfZM6GUu/fZ+Jpa1y6vD8hnWhNDZixc1bstv8/le6t2qvuJH+Et+U4+eDE+fbA/rDx8GvkxGGb/6bS50EPSkTeEJGWNlhaDJaxhUSMnX1sv+dExN9z3s69w++bACoHWWmFNHeGLaxWKWZxVxQh7jPa/6kZ/1rD+TOjzP91jvmMClfuwJ3GpTAkv0mE+xxYeDK9au4m0+2pTU9fEV9IU7t3XMA+/p8yV+0plQzr13Yfjge98rn2jxLq22sKhY2cB3tYclTczEWm0JfWgXX6tTx+nT8BKVnwrPImQuR8mZy6RXO1HTtqePvqv+Mz7WrlwJDYilmfZEoHVSzv7BXq2yjKtAL0Lv+3vd1z75L3SVMWylZbon2mYVVi1YJ/s867qT9rGEyFN+r/o141wq3ORT1rkjMQDhJWWmLLjFpOGq8HUqN5NqBW5CM/wlZ0PfeLi5wAlecuGlwsrwRS+fxcCLr7AaStrQdRqPbTUCH8sXmIClLZJoJsYiXmMOoGSqm9DgHYiu/+slFnqC7Fb5Cwr5ZRWr6snH8+SqvN4tnHiv/nW9TaC/ntCecWJFgT/lw4ebmfN2MzdmDgtyrXShXff4mSpoLryNFco8blUPrhbsiwiPc644y3mPMTzqMDzwTAmY3p2p/uu6xRXG586IKpD5C2UfhyZgiMyxdmktgtVHw0cf3as5yfeVy1eKv9jVzzop3q8Ngfe/+qp8W+FcjGl0anWD1flcFIQz4bmwrv/gBZ7hiCUZHbpuWuhnYHevrZdt1dWXm8HP5pOn4Z/tk2rux6P0I0yHNWQ8tSgZFBTOMzSS8l/K/Q8l9UrmZbwOXNpqbh/hQOMsg6yWBEnxfZ0QpPfBjCZP4VOBXVvN81bA0BG6R9/mJCChiT4VyDy0V3PI8fRxlEWrfplzwm+mwkvExH55xMCBto8jc5waTtdOdz2VGUb9Ab1WWvI94k6dzRMzpsIT6qxwDyQa43jdCcH0FYnccmV3wLg7KIRRWkFbFkpKVokyvDj5KILVipINQc8ygbnXVsak/JZo0xPRP8C81eakUftQNmGQ5Ly8kEz5XRpHadepLgh7N42afPntpGzEkP/zabhmXuU697xHK2NZGutVlGt1s5TZ1Weiub/+1fAXP/5x+XeUppnshFX5EIfE+lITYNpLMCgLUFKdxx38dUqdgYmmNWrmdXJNyugTblge5QV0a9hlgUpbab00woVoxyy561/dz6S/Xlp+7ZyLdkVLk7yHcEf/Hb5QEjDGetTNn+3oVfIEljrLHGz+tCN5Wf6kGpypX1llZc3989ESWU96h3ae5N9oKYWfsuZOOtcEJGlZ46c7hqVUH4gjh5l++rPP0q712i39z/7kn9fJFawrrFed4JWlUc2semEEuzTghqMsC/k19klZmJPgdCdtWv/mq9rReu/e9ws09+BEf4GLZn197Ua06Y6Lxs+lLCHp57JSJtEI5c1dhsjUC2kskMF5YCD8s1gaeu9aoGnWrIxlqQqhjTv4xgTvRa/J44F2on0W8xFvvlmJ11aiSe92nFEJfHWutDx5B83bRc3iUvVJk2/jiKVK+/gQ6ls+ZPJK4Gb5dN6uPmG9HMegvtI3S0tR7kKD/HXaP20InTpW8Lym1dgqaslzyZnfq7TlXO+mv8CgxZJxtJm2shjvRkCp99GHPg0RVqvrX/7Sj/68C+66a7x0UZNUmKxclYztet5362n/y3/wJYty4N2tlD3p66qtCvJfvVHl+ZtcFlrBMpY7JmX29+R2/6ykDp962QPPcl3jQkoH4kNFlxNeyVKO11ZEhdBEr1KwlrmeL77AYmknLZ7FwqifKQRogEFYRasXRbmYrz7/6vPPa+IeAbcrutqen8ovX+phsgqRcbj+xWdV1ieffDL80Ikn4SXaUVb00Fy1uYvKV/5YYQqVfdNzlkm/8VG/i0+96h3Jo8WybDfGQq4oSWPfjLBVParSrqIl997xpwwRNQ2537WbEwrnSYUvfqu5rmgcGVO1FJ+x3fD1ONEuvL9PsOn6DnOPhb2tnL2KUjCmIs/Bzqasjtt3rmdc3Mib4Gp81JznV7XPXT7NvWrT4YCaX1Qb67n/3v4evyt1AUru70n76kdSweRX7mu/wSXO4UnZHua6ism1csCNzuqdSXlj/qLz3JqMomrrjesXSwFVztJ8+KZ6ksx7hGVlSZvPHg8r4W1OmxFjtnZ58y8MnTGUiFyCZr2P74gDrB9ZI/1WMTgUz0Jcq3j5AV5VgM21NF4T2H7TYvnve95jaKl2hX/22c9q5YpPOP9i0QTAWu+m6+wVqVTNzL0ucoLM/3np3/7bf1tjs8J13b5d9AMOqWDNn9XGiqtb+LQSMLFc+508qh2tqCiqVt+0K89Geab6MriqFeJkcqJZ+cIXnoLn0DCfYf7W6M4YQtOhZg2teooHYcr5jWbRPblADeAErasTwdIgNNlJh4ev0omYYyeTaRU2dkZ+G1A9SXVRNaA9z7WBJJtrH8RR4R3kS24C12EeNCIaqHSrF2syrRRQlKMh76ZaagnCTGDq8FjZGKyEYE4aL6VMaMc4C6F5p1Afoi5c+XMzSVlLyyMTd6/LUCfkjwIKAe6zzz4tOIQcsdxDs1TO2FEmY8vwLUQelUVSbeOu38ZMyvcvFXfw1t28bwPNeBxVM/1eJunJcy3EbRDVYEqbMT9M6NNPfzJ89rMv6vm973//RLhsouk6RtzU73zAZAOJ4wXhkMCaWvIwzC1tUh+hrZZr8572aY9l2RKW8rscrfMtXIw2Eb4I81VuMUebBiJ2Bc4UGCas31i4zhfht4CGJam26acGVu598dkXJQyatP75P//Ph+9HuFGmexXwtQSQtwLVBif09LMk8LqNVWBkTYEngmMJXSymgVE/Wn75+ON7eaMnNfga6QGDKXznW1mEHXB6TlEYBWe4scRTwWiToXvW5NvLiZQAd2uZwjhJInDCSW/gCQ6rn8b+Mabyd0I/GcAEy5SDBqsfjI6QsYno+sW1YTPafAnxueOfBNdwWrAEdgpYjcXcPzxIW2pcHtRS9m5+CyclFWMJrtSHaYDvD9IHmAgGiFmZJPT9ve/fC52tlBDf1pW25qDflZXz1dcSoQDddEiqSQvz/rNnlrV6s0TTObj7Wb6SJuNTOZ7n0xjp/zv1BOcz9t1Jmvwc71aRk//qHT/e+fY6GijlC+OMEvPsQOgTu9CbNrwnVVX5b+yPcSkXHn4NvEn+SuP9E4C6rSdCJN4UgWMUZpVftAKmXKNR9a2t2ciw0BNyaBSvqF3boW3feOs4qeMPaP2rrz6vE5lSfAYZBWlpEndytSbrLz6LIhfBE0zV9ykHHwDsanjNSagr80Pgo8yiA+40PsrBC21ug7valJdyit8modVC8wSBVUcmc08Ji4XbtA8vLMGOYJvfLVi2u5Sj5oom/eUZ2MY+twRfYyDFV59kTLbclppVHRzLqna0fwJHbsKXXzbklPARQbN4RT6yFT2mvq8caABHlXouI4iOvKMUyapbW7S461DWuBRuzoC/ErRTbn0mfVVtMCYzjuC2Kk8a+bjkTrVYPb6T6p4fuYCb+jd5t59KyZ92+lkCOwE+8I4GCPcc3YqetKNxOeH7GX/wp52Sst8KP2+F+LXboaXwCHX1ccF1u+aLg8wN3nNMqiMkPww+HHzwSfivzSXesYFMDfpYHpum8Fnh2owNkTM0Wm3tjhXem3fHYzJHWIUagzPCYhmeJteWmN8VMKWx794VLB3Z+OMf/2UJltwkCJaMOmgTnRuL1WZ86QS9XV6lujc++A+nP/uzPyua+lA4qgiX6j+BL8WTteBBW8cq4BGdwM34W33wVvJLfuH55kh96TX4gmdUQ5EqOSLzif0IynVQBMHShxJVR8R6M18ZIZP2oa6UkLa7qk2BKVceqd85Gqb/6I/+sI509CpnUc72ghJvbj4cvnv0sEyyx/lwDhfU+82b12WO308nvhA65mUK38/39u6w9/x5LSWUc/bh/vDm1fEwdSQ0ymEdHs9sPUxMqOVYfOpULTPUQeeWm5KOKvRP/vIcstSv4y1blwN521vLVG/zyFQaUQx0KlfyV6iVF/WeVFv4z/ZxfBBsg49D2lnwTeJCjxjAtQFn6tXwWlttnqmwGduFOALFuLT6jVNUvl7PwH8eMNqZ1ftvXqa9+RNsHsHtpdzWki3DDAU78zpT99mzK+VAvbp6ebhx6+bw4fe+N9z96PvDRx/9nWLQQvp8L/fW1q5lcu5g5IuLNOFocvlt6dWyhuMYbSg6ek2wzYA82KvyCR8mewO7g9UHsgAh9IEQGpaiT2MwU8f1mzOyOjgOzwVf79lcciHvnzs7LAfWtdxfvXQ135dqyQJMV66uhUleryX0q9euDjdu3qoNGRcurpSTuuUCcFy4GCH5/IXg5FRt1Nrd6TAWNgDZOBPQaiBNz0zX8qMbJg/hXnY5GR9P1RKe4yGFwHD6gNhx6798MHz99f3aMMIfD1nAAbrgNmCp79SUDS3Lw1UwXyDo0NAuD5cvXyo3APBxb7h06fpgGX8IDc6FuXAf6E0MmE7oIX25He25NqGdcv+gXCpsNrMUiCZnTnd4iZc2Z0330osy8kLjP+OkNm6l8RZDa1kh/bb/Im18czScnp4qJ2iJC4Tj5ZbT5/rT8iZmYfOTuJwzU+DDQFN28LSQPiRwG+ic+B9G8LaJ5ruHj4bHjzdCr1/Xcgu/REuTBMlHAmgTKNMftfQfurchSogd64Bo2fLK/OkO42JjlKWZ6WMhfTrckyO/bEbiyvAy949eZuzmXeyHi8rpjAMtOiXkRppuQ5Lx9Dz1bj3Zqg0gTvrYfcb9hQtCcF07EdGqJT1LfGlnFF5LiafCNC37FNNI3UfB/6lTKTgY9RzOa4kpWWbyJe+4NF4bdOrbpg6a+KR84+idbxsrCLj4T/VxypsNPdl8IOSGfOCTVFV8yjJp+hcf0o46eg+cMlTGhhFDF7qjYHRv8ryCXFMA8psrDNqVtId7yLUoP3cjAJp0+GHhD64JAPoFYz8VGLnkzKX83lCgLKWASx+HLjJWxFnVd1w98CRwV0iU4nv7xcvREPDmFkILSXMpF21wBWlF57iW1HvJdH84cza8o1xDFqtt3JrwPkJL4d9yfSZIB0tYopb0RX6knzISLD3azJQ/4UzgU+C5DjuXPkj+4l8GZMZUbRUJgC9sgMxYE06l2sClonjIUcpXh806ExzXZkf3vGo5zycP0hzLfeCpo3DhY/o4tdu8o/297OgjGPSz/dDu9lbBmpKqv2t5Ws6UQSCGG/C+Sh2mgIBR4xefo+DahMT9w7zWx1k+rzmTYCdc2dNtm1FCAykXDRiHlSY0pWbXekIq+NJ+NF7Lpw1Otyn3+2MOEhKLG5FxApWO4VWKjVDo9tRwKXzyI5s4Q2820p1JXryRklDw52PuGj/88oU0c33pEreh3pxkk5h54tIlR32uhpedG86cEwJreXgefvP44cPhWhT+P/yjPxyuXbtWR1fuZw59GJ6Az6LX9fWvh70IWJamLevOzs6l/FWUXcv2NqXVuE0bBKQ3549tlsrNIsl9eSqgdxruG86KBpNcj89dj0vhGxsPy1BxOveFiyNLwO9innf+vK9zu7pcu+gy+9744N+fCLnqtHmHwt6uS+0e1nAYObM1TrdCJ2iOe0jxxPSjOedt+CydnvryzCYoLlTo/FTkouIP+S0BGZ+bXRBuzCa/43LN864v23yMoanj5kdoqZWw1FH1BMf5O22O9jj91mMBSVqBSF+Eb0z/6B/96GYoqm7yb3HCAa31wfqD4UEQqyAVdZzE/TDbML4QKD+T/f2DYS9aCF+rYjIlfCYPxvJiP0IlYAmhGUB5jjg0fPQVKbghJBeQgzEbUDVYk7d2Rz9X7l6EBnHxtpJvKnC+GZ47KSPl8jUMupK/fXeqnGKMGWgZFIiBxQnRY4rKrXx5/vJANPu2emG0r8LEqv58CJIlUEa49GEB43Px+Mnm4MxVnYMA8Elw8Dmxc5og4yxWfikI1CkBrsFIeDMZ0LosFd6IYPbBB7eGj+79YLj3d+8N3//o3nDnzgfD9es38/xSCRWjBowJ8KVry1YzNH2Dq5qsnzx9Um3jJwEuBAi/fPCc+IJpVeyqEIIQJfKWRhqagJ9zE2Hw1NRsfduBbSK5kPt1ZNvVq8Ol1cB949rwPmHy1vXh9tVbdaLO2qUrmfwieEbYdLIEXxSxGe2avpZ7F967gGyH5/wLQysEP7gF37nUzUfrTNqJIZsUzyydLd9M/WV3PYYH3u8ijPCLfLD+7fDwEeFJoOztwHkmAo4deyHyMPYLEWRPZ9Dw5dHvdwiPwffKytng3s47O5DPFtNbfd+u6XOBxYRlAIUmX6HHV8XcyqcqQqXYbhlWJQCMeBS7780xj8Xe6S7x6dU/Jphicmg8Y+DNq9Cn+8G39uRmCRDGBO03Da+6PdLHZ2bT1/r77JlhcT7wZaBnuqpdfXW+vIkg7/o2Nik9yhNj8uv7X5Xw/TBMsfwic+2EGylklImf5fFxjWfj0wxF0NLvznqeTx/Mzk1HMOAzTFGajrKwHOD0Ytoa+I5fE04OQ2tibbYAiZG9TqeqYy4Ml/+1sVbjucbUzvDMKVDP+Ek+G7YDh/FWgmTet/ubgDBTuxDnQ8OLLVTOZTzlN+RgYa10ao1+cpsGbrWllUuZ4LEvqnlJTFd2FveEYDz5rT/8Z5rGA/ssdYorHhHFJ8+M5/k5QpKdkaER0HpP3yYP2jwILxn5FiFU/U40qpYBMi/UJJhJd3S6V19NbsEV/zACljOLtcUEzk+V0maSJ0gSKH2sRqytXi1luXc+Hwd3B6Glw+H169f5DX4rSk1fBAo8irHgwYP1gNP9wo9ZezTFhoEjJ1clH0FU42oXfP5gHUz87UT+ePO6JzI7vI2PhUU+cqsVVcCYVZe+EKXA+JXgxIQXMk9zG/eFHf2VybXjIkYwyrhqZc1tvD15Ipzx26o+D7A9maKrV/k5ER7zAr9JYwC2Z0pQTX+liColz7zjW+rfuUh5pXQE73U/uLODtpSNUdgNDrWXoLi9Gx721JnbuMEwHOzBMYpoRYwyiY9VWZM6yB5azDDQ9EWxzpyYuc1pQrWSEF5jPFKO28cT/iM8ZKyNSpFSi3dUof27h0HXYxRW6+q/Mfkh56kydtjg2CF49Ev6ltCaLHgd+sTL7cKuED+Uxsyftbkp/LQFn/eG90OXBDwfvruUihIyo7ifDs/gg78QnkXRsGq2nHdevuazvhBetlhzwObDx+HJl4ZPPvmttJM/o/igT4f10Cdlx1gih2i38/HRAljqdJ3ASnhdON2nXrGIV2SNzN9oyjtwrz7f+q8FwRbCzMvu1dhL0rfjc9ctkJ4avg4sfDtn0oFitTqNClwL5tfKn/dLsBQCPZDk+rT6QfHvdsS/k8Cizi+//LLqqTEffPoGR+9OZzBpv14wOnJ3anpyqli+lcFPU/5uTqjeRT6+CZSiK6BJnMu9mcxV/OJFhXkZOc2ekpfmv34t4wtWp8LjU3kITNlHR054MjLgu/nBFMMaflh1h15T7rKT3sIrp//oH/2jm5oPJkS6nQn0wUaEymi2BKnnIXqWpmdPtitY7fMIYlsRYh6GEDY3H1XQzt0tG3HCVAmV+ej4CqKcD4HG+ya2rWhmfgs0LbSKoKwk9b0MMmF1bLAQ9Hdz80mFoXAk09PHm8PTrdwX2if3CbDPbbx5KtTCy5rcaaYIxYdpmMBoJBfrikT+KveFJKAZmIAxQ8wWzJACoZiPzUJ+mwRZPoVjGAe8tuhkg+9MBoeB1LsgM1jOnRmuXrlWGzlu3LhVg/L29TvDB3c/GO7d+7s1KTgj9uPf/u3hk9/6reFD1oYIlQYuRkMIrLNHAwcrUMEQ2PaeszB1+A1EyjG3mG/a7UiybsPrCFfPg1O7z/eLsUkIzgSx+fhR+io41jfaFWZMK+zg1U/SH3CR9uWZ/M9CxDWwUwdBH4GdjqYomHJZHvKP0DTniL/UI2wSK3dNCMdTHZoi8At1YBJazOAnHCPAx+lDQoWxSFg+HcHVMnpZp1KwDUUsvojXUYriPRKyaEqUDHAK+fEiv3uTmADGTv64EdzfrPfPnV0ebmQy9r5gxI73w4zOReOejsBUlqr0YwmhaQBYjwg3wfcLAk763XgI20ib+UH24DWY9D2T3O7+Tt9LeduhUQXWRqIMIPTJiZ31FQ7nkqeYXfplJh/MuYWH3A8e+XCJLWaTz1RgUbfj8JRf/f76VW08IxSwbOyn7sebT4eN79YzpjYq/M8vvvy8jnA0ZvSh8fttnr3OWCBYWJrltmIplxO6UCbqwVgWIxTM1LcwSR0GSeB0e+XgdyZ9FVCGC+9HiClrVQth6tHOmixTrjxHBMNASwCDQTQBV2X9jwIAjrLko5W8IGj0TCYh9bCOnfIdWJSvc95MlAqCI3bd46KtiMZDcS1ZfYdOWclKMHWz7iUlWwsUvo2JttL5VN/rc3++85zlm8CE1owzk7rA6HhMLWzKU/WPZfenhdX+SCVEBm5gEJ4Invv7e+GF2xHgMrllMjwzP1dWobUomrdu3hq+Fx5xN5M6q+QP/t4PSoB0nzJqsjGxCA6vT18evE4bXhQ/YBAgzaeZBbOxbFyj8ePXU7Xkqb3Cs7Fcp6Bh7kwU3wjslLqrV2+UomvCeXnEgh4cqitl6Qd/JhL0atwOuU25qo0gEYQWowBRhC9cXq0JGHXZ7NVHBaOjjCZ4NNaDK1b96iu4yx9+otzC/8h3ct0WxxHH7vX4wCv6XgugVUqES23s8DeaGKhLps2zCo3TxoaybE74fDiA5lUfK2asv2gzd1A6/Lag3M+fbkUA2t7yoz774X3GufIqvFUqtToz5reyYAVCOQwDuTscvnhRPJty7aheNI0/CveHVhyYUX5rhEpjKeV0+fnOB6ynfANeUk99hQAQ8K8lv/vzeuqoBKJkrzrT8Bor8LiXsZzHldRDA2ilP4JO5jnvoQEWtdGqVpa9wAd/ATQ1vBl2Uo7mB9yqg9KOTr785dfD/rPd8p9kAdsKHimyVsHwrW+/+7Y25NhIqHohBJ9ljrIiR3AtmFID9w+yAp5w+jTBpvuqVlvTD1oKLvjy7T1wjIKj35a83fsPCZZo6VfhrU8jt9iwtBiF2xjM4KswcZX/tPebQEFHi5kqXuV6gsz/QAKLOrmpkIMsTcM3A5Qk1Jax+yRzzF5kEUK5lYO8mU/KT/VN0xEiU04d3qDNaYPVr2ltCQ3NZQ7zCvxMFY3mZ/IH8rQz48K9ZKkwV3jWXLs21PgjZOZdcpRv5Wg7i6VyTjZN5prS4shNIQ+n//if/PFNACKxwDjsRZAkAGxG8Ksl7hJGIigG0RUrLRPDzuGrEhJZSgA7ewy5gSeTo5Wp2inHfyT5DUoMjtC4nbJ39yNMRgh6uvW4JPHHuS9OlxNMtiO8Pn66WYIfK2gJoSE2k5iOtnPVMzHsCHzOhia4YOIIxYYZ8b0IUJXCcdVvAN+//0U68MHw+Lvv3k7+QRYBtIXTngibKoKPTBBFLpPfxut7EVTsqL5yea389uwMRmzuibd19er1un/r5s2JUHkv2t/36kO4/E9+8IPh4wiaN65erZ2z6m6LTZhKvlkZCHy1eQU+tiKI73f7k6WEk7KQ1DJKL2+ZAPlQEdRHBkiDce0EC8JjCdJOf0jvWw59IKB1BED4LzN7+oVl2ETCKrz/cqrKJcyxTthJSUjn/wPPTnyxtKt+uCVc0ai2wyRpnZQLlse9CLp1TnAS5YcfoOVXDPDc4rlaFkKRyvRtZ99iiJLbxKX336/zs1mt9EtbJxD16eFchJmKd3jhXC2737xzsybgCgCdgbfmzO2ls8MSjTn5MMLCXQYAIZLyYVe2ZfbRFcLOQxtGTdZGkEG1EoWBtmdXe080Ez+j0I5xPZ9BzCeoJoIMNIMS3l6kjtr5H7jPnZvsxPWZo5ScqbwEUbvm4aEs32Ap/B4MbyI07B8Gl+g8CoTz3p0q8fTJw0EA741HERy//qaEBEcX/vVPfzasf/1VCUQaQTmzWYfAqI6yomZCZVHg92jwW66g1KhbOzBL9H1uKdqtZfbq8+lqh76+HMFhqiahbpeJiFLjfScvjfdNkBKGJ0YbQQpjNGm0sNbCAUuW01+c1OV7IeNhJgzNUnVYf9BrEmisJ3dds8DhJQZj0KmQPJEyeaRedZYwN0lEh2K8eVYndOVj7OMlaA6f6iUeZZq48468qeNFBMFaRcXaUleVM8mrDayRUi+7gccyFeGpI2AEtOKHhFLlHh+rK/Cnj0y2Z893zM6r4QV3bkcJ/aiXtz8Mr2CVxDuuXb02XIhSNJ9+VOdzgmn4wlMWX+GXQi8mn3RxwISj49SNJ0ysjipGuQWzM+SfRLF+UDgCAzeG69dvRIC9XsuV0QmG3b0IpMGbKBxwNQpXeOls+oaSCQ87+GzauZUxjZ6vhD4uRwA+e+ZcsvbkbTUFCKeCSIpTw0LIa0XUNdiMhZIBU49JUf+MibVcGfLJX52Roqov0iagVR/kmb4pCyjlIkjBwzmbGVdFd/pw8pcf/i8BTfI/oVSZyjBZl9WSIFrFo5fMe0/NP09zQ1t6sq6y86OXKFNQcDWOee0uH7QksJoXKYhOv8J7x3fRt0SAc4a13dMzwQvcEXbLlSb5SrBUsfomhY4WTTjKDXf/vck8qW3mHKNDzlLa8t7rtJ1/8IsXhzWXGAOroT2n87AYSuYVK3AsmKcibBWeRviVmHLEP7VKqA/tIreS9Hz7cPjrT38agfz5cOnC5YpCYAXzdOARW/Lp08cndT6LwD3NZeL0bBmErKa9Fx6vX4xVCrk5njW3YvImj7Zbgai+T0J78Epok2o8Bq+jYPnWwte4cv2uYKl+Po4b4a92onMdEAXFXK8v8DybKluHfEewzP/jLnH3/mMJLARBq0sESwIlI4gVkvG5cWwXPzcq9avb3P7mRebDjP1xpNSpaZP3KvqHj/Jz36ou2qcMAvQ4cBfdBw9oGqfXglbw5mtFs/1mZ0sQFUak3U/yTj6soARLOOuz4butlKjT4eVWsKb/5E/+5CbzNWI4nQm7l3xoqCahDlR682Y7HWu0Sdv3hQuXhksRqNYiTN25cSt5rg63wiRNQIJVX7p8ebiafEzhrF2MHZaLT81MD6+PM4NrXH4bGOqjhZaPVq5om5gVDWkuWollWkuas2GwGlZ+OPk7E+I2MF6a7A8PaqA6TpHF8uWrl5ngWxDSESZCzMz7OgMBjVosoaOU/jARVkEdRGi5HPivX7o+XJ0s8xIeP8xH/MLyJxmXBC6t1nNLlzqyNJzFM8PpEGhNVIGhiTudFWp0vR1hhuX2Ra4RUC0F5U9+/SRsBngPX/ZkbKDKp43e3yNY53cTH+FoK/d2htdHgkeEWQTHgq1jGnAEn06EsORjQIDbsj3hwvK3QKgEsPOsqAtLYWrzac9cCUNzMwu1FFuuA6lD+JHyyYog/9IkFibxjKIRZrm7HaEmAtGTh5vDFz//m+H+l1+euEHUsWjJp13wLQyVwW0pWIDxCpqe9hBGys+wGGuIldYaeFlVrl67Pty4aXflteHsSvvOwr9BCS8YkGDh8MrsP59rxCcYLxjct6HFshl/yhGHBqxvygx8C49xFKG4LLkvDkogKOtW8ugjfSW212xgYx0tzT74NNjg+hyBNjTkyDFtrPsEjQjcYxr7wqRFKC9XgeCOn9Wjx45CfFBLJKzsgpA/i9JFcKBgUSZqE07o/WHuH+44Zm42wnmfM0ugr/iimQSmWCoC08UL7dtrWTKdmFzNeLXXJFhhV2Yda4fWCCPNMEyexqAk7xs4McYmTBbug4miQ7ipM+J3dgNn2hTlAs06NlPfpkMnbMj6prEIn8rK3Wj8NUTzqZ8m7/CC/Fc49KKfLqWylCQFpKIpfQPPdc8ozwPlK68qrYpbAOg+MSH37dw6KdgzAtRMxkSFpQm/Gcew9rUAotC+/4IFLjgWSBvOTEqOzpMImnydxae7d+/ucO/j3yrB0UEENz/4YLjGTzJ8pKwg6k8ZU5MJUNmO7jyMUrinfjRc9QbGErAICoRJqwSEhWpgtY9bDquXOx2IfGf47rtfDb/85YMhwz15Zhk5y4/6THjAcdpVS+XrX5cioG4TNeE4uWvSOZ3xWaFn0kbLmSas3YxnNHB97Wp44lrKOt38dg++uGzAN8sMXk34SbvwpaKtbgsf+xIG8uzVixG3aU3eI3iQD9waBSd/9Vxf5B3tJgi6rnKhJnQAR0UBgaEskd7sV72MEqqksmLmNXDZB/Amwh9lksLYNFa5Ml8clVBpKdw73mbcaBjUqfwI32WtRWP8GUNHE5qUT9vgtoQDMATGMsikCEKlpeniWUnwAYfVJmOh/joVVIFtHAPSiJ+/LbVg2XA0+YCXYEkJ0gdzoV2rh8+rHrxiNXPC6fTvlGD5yT/HgprkOX4aNEUQmT2ZS7h6EEjPRHGhiK6t3ar3vsg8QGm8GnpneXsVIYdLhANXpsNzztkcthyBNPhZqSN+WSnbn1HZ+B784jWsZFYN+zjfphVCYVu6WSwbxnctlu+mUYCEv9F6qY/G+4wivktB33pWLiBkAis+rRiGz6dvreoUD4XPKjm/3gQhgPifkcCmfhZLgvV7773X80jKH5O5lNBpjqAMyo+/qmLkEz4MCMaofPsR5PFcCf1b8SpjinCHZXk8NUyxAGZubcApjaG99AMjEtqQ4ITrVR14k7LN2RLB0qpbMhffVcaIgYhrKT9j55/9839+s3z3Ti+W78B8Phpw6fLFEEWEqbucxe+WFe5KhEuO5NfW8omAuXbtSrTdG7Xb7Vae3bxyo3xtLD/euErbuTZciYCJadPaLAuGkgoEDvElzAbA2TCd2akAH6j439lhfOH8ai1lguf6jdRz+4MiKsttnHwlA/D169aeX0dIJDS8PHhVz1k0izkGkdMR0Wejddj8gEjt+AOESYJWWtajM3PDmaX54WwI/EK0KlZFkf+/F+Zvg8etCM/aaVK4lLY5qYY/ocHHl0/ZtdRseRrjTL1OL7FD7kEEA8SBmSBMBPvo8WZraclPqGZW9yf+oRhwxYAwOhaIOg0CQ4q2u83i18TkQyjWzlHgrLO0o/H2RMBPLdqvPrUD7Fz6OL+dWMNSsrpyMcqEc3+nSoinMFQYk/QLny9MhCKAse3uPh/2tsVd3K3NXCyru88jMJRww1Vic3j8KAPx6dNoeg+Hr766XzvVf/azn5d1cLq0oxZIWMH0lcHAqmggLS8tFpMrhpvJkgCOqBE8l4Eb6QN9cSdC/vUoM3C/eEZ/zg/L0e7F1Cy3iwhob6Jh7UZznssMmlqLWWFGFI3eJd3LcDaYlMk/OMQ4wMW6C7bx/PaysoVOWrDEoAJXJovyfwqOCOP6f/W989Guz5UQrD2rly6Ups/nzTKdvvUuHGCStfyeOy+PAjNBPPTBZWE7gvmz0MWD79aHbx/8qs7YJmD+KhO+ndw1hAMPWEpQy8fOcmNKe9ai8BBSbJwBm34dZmmulrFsBFuqCebodTNhdOZTzMmEhvailPU9xae+CKn8bQmfRZehxXEMKp/fj0RR24nCxApM8O3z1G2yi4AR4QvDxrRgAm0TOuDYhyAyHR5Qglzojb9SYY0yCm+p2yRko4VkUhgTOJUx3gNzzaCuT/7rVGMDE86nBczc7P/qucQ3+8xcaCqTpPbuhZZYDhSLFnwySDOpsvJMXgpDZTXsFMbK6mupO0oH5fzv/t3vDz/84T8Y/vD3f79OtLrB/3jix8bSXjjY3xu2+HMHd/3ZqbPB1Y2GA0xBibFTxjQLzxGLdLTcCOFGwRUX1tKYPqGo4DlOnrIZweSkvdQ7fILP7l766uHDB2UFf/bU2e0Ze4WnCW4yflvZC59L3+E3Wsv6RrBcC0+0ccNO7Od5xhexhf2mI/Wke3tDS7VDn6aAPOT80OdZGx9a1e+o9nSFKZvQhHtuV3+FDnOjoJuUUyNKt+e3/s0b9duYKzrOXwnkk/z124/8U35HE2HcyK3whGp/uUGk/tzTR1uPt4pHUHYy1Bl5K685RBtDtsUDRvoqq3Xua7PU3djwSBSPEizzVxO58RredxRFjNJIuK/25p8x4Hq0stZ1Nb5TC1kFff3W+GCy+Lf6jJ0eW1HACAvKTPaqN/yBYklJerq9NZx6eVyCYvGPZFJy8QQ4yqfoUZlpK8X6HMEyguGZhbnhUuQDNKFtDADe+cX9r8KXlobVa5fCL1jWKG3mvijDUW6uRvEq48CLF5mfGLVEqABz4CzLpBOl5iYywHHgEvlgfnh9GEGpxpv+adiaZps3SaMQL/kuJSb54G60Yo7X7uNT8jx+bAw+LyFKTM7FM6drHtA2fTZtstbheb9LjxJU36U2n1z/bWmExZgjC+DXlyMvjRZLz8gNjx49qr6yd8GS/9GLthK6btpO3mRAh2iL66H5zvzAVeMoE6L9MHiwVTmQlbIX+pSHkdXm2VqlzW8+20iIErkQ+hfHl9BZ1ti8r13oFB96nXmkknGdOtGg0xGn/+BH/+jmfph/L3lPBmA+gjxDMO6hm0wCnIpr52OFohFHqfNPZTCagLefP6ulAseDeVaWinx6Sb2XaJjHLbEgeMgJnReDQejh0xE2bIKx8+xsCbjzIe7Vi1cj4H4vyJgL0raGvefRlucELp4ZDgTyziA0gVX7UoYyo6YmvyWf5eH8exMhMBPr6ur7w4XVaAYRgAlX37vzwfDB3/le+T3eunWnrGHXr4bpX4vglTwsYgQzHwzCEjYy4rN4nIoQoiXn2syUyXZvz7L9y0I4q564cGPg7WIEAQ0OOGwTzvYP9ofXdmClHJMEa528FU4nZfGpew5/maxZYfXLOHDyUmn0M4GNwGjn9OqlteHye5dL8G2H6vdqMC4u0oLDbAND71yfC3OgBXK0zvDON/i2o+2ovzZhVZ/vD083I+w85uNnd9qz4UkE5fu//Hp4GMFnP/BitA++5pe7HqFyvXw4+dCIebjFH0anpOxDQl9whlnUsncG7GIEXnAunj5TFmlKxfWb16LYXBreC6NiQSfgli9gBpLwJywwOlkg/kg9ucx3qB3cpMq50mRf15g3CFghirYjVEr6j4WAUjOGpsKo9IFNWnlck4NkSepM4DCIbGaojU6ZtGtjTRgb66TE8ogGBbsH43GI2eA+iFLAfxPti5rw+OnjYeO7jfKDfJiPTXJCmPD/JUSWn3IY5NZe6HyHhonG8m4Yw2wG/+r7K4Gb4jCTsTI7OJ/fOJiZmy7GTTnA7Ck29Q3vh+0fjCEu5l2CUe2kzxiBIQI1v84z873U6XnzgaBC/flbOEXZCDMIY0GnDHKYDSdwvnnGLteY7R2b3naKJghK0YVTdh4GQafDmGsirLL5Aam9adlRbIRfLgiUmVOnWHqtaJh0dXfoVs/lnXFiHj8lppBywJuO9del1q36z2N9OCZt6gkXQ6R8tDBdKflfRlgTBQPPMzGqR794xr+4/IkyAdgQ9t57jqS0mnMlCun1KJ9/Z/je9z4Y7kUht7x9+/b3wndsxlusepWj3rKOHb0q+jOWj4OtEnwAnefdiGpBXRpH9csY1uaMfTfcbetTJoYqim8r4a55Ccsxa4V7IgAsLZ0NT1ipSQZv5qbkIIfC5WtQvAltt+BR/ZW6CE7oB58oXhW+gE62M/GaAC2lV8SKKOhcplh5lWd8mct6tWYU9lhFjEETmQk+/ZLJazoEYfWpWqShqdpuX79bsJzgomDKvfyuq/znSVn23Eiqnk6+VgL63Spy5J2Td73Ayua75twoo9wAKnB83md4UDea5wLDYtkbKTwneIaGQ1eE0PFj41k/B0JP1m9hr688l+8dHPvHv1xeQiUcog90n7Iqv3zgzne94/0urujKs07j3W4ztDQa2qpdeMgf3Bf9H7Gaps0hJ1bZlgMsmZvbWsnhkmbOI7QQIEhy3IS4+iyfOVvwqZbwwRikHRSi0+HrT7afD/e/uJ/xvzhcyTh4j8I7v1Cri6JtWKkwRzFwHb+xMacFSMqMNjNy6NvTi1xlZqJI7UWowyNOZXzuGMkhn+kIqjjB21WL0WLJ4HCCs6TfFCx/85rco4xnm8+HJ8+e5gXyUPgToe7oRY0Dy+MVHN5Ekn/mGapwX9WtydXfnsAGFhZLm7ZKVjl/vgTiER6rVeZRhjjPa/m/YEQ/p0u5RZ8pDAWczDVFR/k0L83j5ClaClAsip5JynrtWWQQc8brWp0JTUR+ORWOFFW+okLoV3sEtIk1vw5P8H5oofaFpF7KRtNUZML/4v/+X/4oWOuBGGSOB+iz6hnj4s6pHINwWLnr/HdydBYGS3s+iqDE3CqYtn41wJJRqSlbvMMwuJ2DYTOd7Ei2iC71RCy8iolYwY97wDG/MwlX0NP88QO6e/f7heSf/OTHw+effw6Egrnj5hkEBzXp12YP8KU+/gKCrrK8OpR91HK0DUzyCvrLmre0sFwwV9wx/yaWrd5q3+3nl4hB8hGqOH/anfu1LBk4+K9hCPIqs/IGLmUoV5tWQjgSX8edvCd/+eAQUNSZ/JVStoDzfUh89wGYxZ3D9P0+iblloE7wLbBrHbuZPm0mN+YlkO2UJtV9o7qGSWwredS18c1GvavvlxccEeVc4I1JXKvUkAcIXTib/Ah+rxf8jycDoALRJ6MYdBWjMfWAUbsJ5oIeC1GhXm3noO44RgOF9YfWdufO7Vw3vOLrCQ47WoZqF/8E14INi6kHY05+qaDuKbPiQwa2Q7E5ZxdOjk0suk6f6I1gZ9JOEAbGlId+tQt+LCNaRhbk20DfiSAmzNDKgnh+jS8f9VAcJAJgB/uGAgxAwP3cL9x3HElWqK2txzUGlCfWKTwULlKvWGlL6OiANVhcssCYv3LuXl4qfzzfRSsTGLrvAkPu3bhxO+8sBG8dS86zzWdCzLT7w2rKVp54o3UzCZxS01EfyUc47rJDufmen0Fn54MbkSMCW+g/xeflfIUe/UDPm1tCGO3WmPCwd6B2G2rsFUzaewDcjH0ht6uY7h9/lb/90qQJmEm5AFN9d/UBzIsVDRecLHRSPZv872v8Pb7b3/k/H7SFJtxCq+AztqrdgVn/57L61lBFowI+o0HXYkcKpl/XuX/lSsePFSzbxHFw8KomDn2oX7Sx/mlvEEo5cD1C2XhvOpqQ/eTC/fo/+dNikoC7Kf9te1rBEotUQsfK06dOUfr2m2+G2fQJWkCP9zOp6Su/LddLFJGi6/AdJyOArSa95ZVa+TFO0Hy9f/9+xT8VY9YBEnjtSOvgUI5UKybLlLCMc3BOxp0Vj8KDT3539m6Hb3iuqwkdSo0rfY0n5l79lsfzzqPdUuOln3nytp7OBx7jWTvHvJ0qd33go9oTHG7Y1Bo8Kh7VKafov0GaJO15t46+Htv5bhrzgGrMPe5NkPBHtMTtRhrH6knJk/fr/7G+sYrJz7Fd5gDztTLrVvKPcI2xLP0Wr7baa4wnoQ18vo4TPr9U/X39zo0IiWvDxYvhCeGxxov3qj0pTx/D0+zMUsVF/Is///GwcnF1uBs6uR0ake/TTz8dPv/is8wVM2XYWU1ZY7vVVXGy8wFfxUuG59xC2xVIPfM4OI0FY9QeC+VaATBeeiw3HCPu/XYfvH73+Pz1azwLPj79yafDp5/9LM86dBahDwA3btzItbBRY5kF8iR1P43xMsfrd9N4v+taqADpxpGxY1XUd8MzDH/5lz+JUP5F+Mva8OGHHTwdDZhftLvG2CTOdMGR/8ax5x7aRA79u7om34En/+qY4VzXrn/5PESJ1a7Zunc+fb2CXuq98MCt3eYL1e6WGchDB+H5tVdBCck+fe8HH98kadIeWB13t6OppzJSL0fxrad2omaiCLPYfmIzCU14t6xoHdy5pVUWCst55ZSc57Se7aebw8bDh8PO851a0qXSqHhcViIzH714Eck8mkX+7Mou7XbudG0w0HG0IFoPy5HlnC+//rwsI+IQ8mljNr8dwXP16rXh1o3rtSObJZIzubA9Qt7URpvVXrJGVGXdi7ZlEmDudTD+q4n11fINhIG/lqJzn2+TZ+7pIGE6ONP274PS5PhU0jK8SzO0Z8VSTfl5TqyqLEPD1OvSEPhOMauPmgNLjd5mDSkfvUxSJiqaGwuZHehXLhHILFd3LEsMh7WP07wdfMIxnD69WHhTLp/RSfEnbfLTkqbJ5OHTb4fd53u5tsv/4fAo/ceC9tSO/1oOOwr8u5mM1qOx8u9Le0M8lmsfPniY6+3CJ8dhlhD9QmMksJ8Pri8HtqvXrlWsy9WLFwvG8olcXRnOLEVDzXtzId62SgSuoKCWJwN07Z4NI6cR7e09L2aLRujoVs2EvLEMLrEUWgpgadFOKlr1Q/qvrJx5zjVi1FiD/tLweumqLQrCE6E9TvJLZ9Km9IFnC/OL4QTKe1EWFv7IBiBcjBMkKyfLzdaWqAYRrEL/ohA8ePB17m23ZTL4rQ0sgYUVkyWagNbLN4fD3ouD4GG6+lzMt945cirXZ4aFtNPyPC3fcwPf8/pLY7TrNU0x8LBEseYbY2XZzuf1C9aZhv30bAQSeGBizXdeKxjQCesw2mHlaTpGP/1hVeATywdTNAJ1pcjQcYc+EuvT+K+jIQNrCgh0gR8e4RzSXQh14+tILERlzpSP3VE+0afzjmbDty7quruketnNsjrVb+3QAKm+kxesSXKP/7+1WuVHtU2+xledyXvyW4aMExnzQZ92xPIZv3p1rVxihAO7fZt7DN/z8Jkrl8u38MLKxVoRMV7xFEtNLP42HKG9vRd7w95O85Ra3iv4VZNxGsIrux4YUjXcW5AdY1vWJpRqVrch/5/kw4/wZDzocM8q0V7usSolQ15j4Skchl9x3t95vl/12c2L59gF/vLV6+H0XCDKAETXrJflEgFXKQe9l7U7/EWZI20QPNTNeu/cYbQpXyXOd0ks4VYMzVm9QpByJ0KlxPqMfkfrZfc1vHiY/8A1trtuBgRWoqS2WOY675sSfXeWlID3eRZYq3/d9kRdude2u8ale6m6XjNk8KC25OHbvbpkTL842Ms1n/cogcnjBTBxi6kyqnKTcr6SzAPqLvynzjHJO6aTNuXPPFw8Ot/ysIgbc4qTbyzHKsRJci9fdX/ynnZU6qKrjf6JKFCLPCf35G9g1WsDrUgSMqkLrWqnM7u5blSc4vcvZjz0/gpWavOQJsDPk8wjynm48XjYev5sWP/ucXjCo+HBdw+HrzOviPhQrh8s34HT8i8XK/6S5zKfW60s8POfzSE2/9XyqokhiSvGaDm20lbxQPPcOxVLd6SlyXgZLZA+LTR12QQ791z/bRZLY//hxsPh4abwR6hlFAjflKBdS+Gpx3va/zZxj+kbyvtNoVIa7zfsp2q1Ci7wDvOpcVKrTekfzx5nPrYJ9fKVa9VuDhjag7/LY6iB2/XYbkn53c94kTB4bb3kgmA+4W5WaWYq/CCCbB5aBax5o2yTkc0yLrkqcglB51afRLWo+SPpKPzmpagLVniiuLzKvGQenvo//l/+ix/lcS2N0R5R6dgJrE8sYSUZZzCVlSMZ0oZ80aj5cS0MS8lDUHEwfFuGuoydxyGwnT5xpq2Qa4MTFEWRb72kCVL5inQEGZMIJqXzVlhmUg5LiiPgNta/iQbxaSHREhOtwskm9yLJH4VRzuddGrU/eapQTenmRHjUzskh6klgdA12+QlqJalHq+vU34UPlymvrDURJk9wFPgJUrQM1zT5qtvzfI/Cx6hlsJqycEij9lnaB9jzznlH3U1wwIpW1WhH5SOUN5zq0D9lbQ0xOuqNFfQgzN5RgvJ5EZyF3+RnaeiC+njD+199Xv3lkCG4SbXJ0xY4OGQp5rD8zfp6RfA3cWhTvf/NN6VY3KNppu3PokVubfbpQ46NWglc1YcraxGKu72jxdupJmX9Lf+pwGXwATd4ODp8lXZs1e/VaIVO7WGVBudoWYaIyl5tmxm2gvdSk3LXUaNSaWITvI6uCKX9T96V+rSg1uThuq5T1mhtpoG1NS7lFe7StigjKaJoQCor52afHqM/WI+MFf1gxzZWdOCYzFSKacCJ98cTbzxHBax8llfENr3oODNlpc11qkRoZv2b+6qr9/1umspH/6WtLFJO6qFYOSnCKTd2LgYD6Zum2fklgmlwOtPL9xRImiYHdTAYYwvGXMo11kuwD9yjNe/8xdUwcOVtlYUUvSq78++UtVIyfLwnjbT+LLjUv1YRtB/svqsP89eWxtyolD5Ku9raZUx3vwHC/96Rqv2TU3f81/fHMuDl5Mp/lSav1s8u30V/SXB5cipF+suJNqtrF8tKcT38az40SSGBV+nd4wIldLO1G3waj6EBdYMd7Qkp1jSrHu8d5H1vNRwTaE6SPNKIIzncY8npfke7EXpCg9UWZRVBvQrsYlyqq1dN8DixS8V+lYR9wUcUi29VuYG5rw8yBtrSbNywDvVYdpKKfOp+Vf7jVpHcR3d4sm+p25exHTrKaKiyrB7kbmgXPcFgn+QCH2/7LambWu+PFpdc1ruulQUz9dy9LqBSWbmSxjveqX+TPoIPye+x1/QmIKqfqqz21x4tYGgcL1CQk1dsVhzrVF+HBgokk7q977G2uef2JHu9N77b2fsdrZS38dEWRNYpiWWryvEj3+P7Y3r3mdSP380zeS7lQn42buPXMa5+O3lNrF5lU/zH98/n+t7tD+voRfO3vkY34wlPklUldOCjclZdZX5D0QzuRJFhNbTaItqBuRKu5X+2FfoJ32H9x2rHtml7zcvwob7QK75sVQS9g6Etlk1bePm4agN29Ru/3ba3VnG/lf0fs1j6/dmnn0Xe+MlkDMw37w2Q2jCWZwf1W+R26jH9H09jX//5n/95uUPhMXDjwzqK//6bf/Nnw7ffbAwff/Lx8PG9j+s9c4M25tVqj49VkVJ4Jv2GfsdT6CTtagtrt1FeK5Lz8xmHKYgMQ35ivRxXNB0VnV/DeauM6Xf4RP8V9zvPyRx9altkqPC8k9WivD/9R//4j2/awj87w/nYSRu2+k9HKyBgbEdajcY0GTQsE5YeX9gcE4m3dl9HU6bZvgwTFaqGT6W8Bp9NGyTmnUiztM8XybcdZI4aAG1Mh7GysNKQ2J00ceWWoMDfqw0bBNLaIJNndDOdD/EYGEfX2pDAB46jacrrjRXtW/Eiemlk9NK6bKQRpJp1piR5knfgRAOj5RBCPGstU4cdp70tiNKSjl6+DvLSKSlDIvnDAc2Fpg7Bo9ZYYSPKxNwhXTB6G4e0lZO7TiprJC3lPRtA+rcOXIjwIlA1/JQKTetIG86UtSzaDN+RaORsAuoC87OnT4fdaHisIzaBCO3zfBtDdGJQtMYHD4ZHDx+WoM9i+XjzybD53aNMEoch1L22NjJlBF/PnzxNmyz5nS3YnR3Ob8r5vecj6BAa0YnNKTZ1rV26UCf5XEgbrooKcO1SNKz38nxlWLJhiHaZOt8cR0PTH1Gxqg+CZxt0KqRN8M2PhIbKv02bF4vYo0nyDUoeGu18cJCSqo/4+jq9BsxvTpnEOuYnOvFc0HWDhCDAMZ3DcZ2sk89MsIcxjvirvQNo/IUTHpreaXVo+7AOAegNHCaYR48Emv66ToawsebL+1/UhiUaM2WOX97Wk2eDGHXKtLNf+1iU9fH8/JnSKllmWeKFsrDNiEVR7M4OLN0wVFiNhVM14bcFtd0cWHhGKxvLExd2/wgMdqWqt6x3+cf3yGYTG2EWWCxDQ6HSss4ewiNrfbTOioMWHkDjJrj0hhGop4UfDdPBG4e2Crxdu8JpqkcVV7b8ppOvAu/OcNyn8aInr5xKHwfClMUfLT+rTN+l8aecvcJd4PYsvwNejV1N8I6Leq8KdI1m5G048yi/0QEKw3B7fL9If3aEBbyrNxwJN2JsoeOLxV/aNYN/6q1b14abN4UH+6BOv7pz51bo2+EAF4als+kbG9tYWYNLSR11Qk/q0ybMlS8tmsq/ghXUNP5hdqqsdxME5N/o61TQd9uwllyUtVDZVQ46PMwYfFnjEMOvFRN58szqB2GN5R/O3LeaQ5Dnb688G/9MNiUgBZ2sPWX9SNVWqgiVqTDlE6CC8zfpv7z34nAv+O9NauaFMvWFDsF2tP+qrKAstBcuXOzJP58aU8GJ01S0Slvcm8kgq2DnCtZ+oAVf3WdwMEmNjtxva2L99Dt/rotm6p47XdY4HooWJu9I+uVE8C/anJQ1qT9DKQX2iglLvvtW6wg1VnIorc/ECDZxmrtC73m76qgrlmEpFcIJGmza7I98HrZ1ybOGXwKHspTDhi2/ZB7Kf3kylf7tgz/k0T/SaFGHtxrnbqfIhr+tYHVjktRtbNb8Fny8erFXv71oPkdfRpv5ylwrCowYqtdvXx9+8IMfVAQDS+H2KYxL5nDxdPtpbTx8uPlw+MWXX9b8greaSyxdV/zrpxE8njdvsCFnnPsgwgqOuutgBgpoQAI6fn06F2gddmrDHQhz3+50NF8WttCwZngmAgvePbYbLkfLnevC6eT6P2axhAtWQH7wT55sTu61Ut+HSDSN1zs1oN+m/7lCJRjGsV0CduiNldI483HfnPPwVw/L+n/j2o3hypXVYSrzYcPb5YBB24Qdqzk080bF19S9k3EnHU/jQa1UaZsMfJ7xaTgpvGQc289Qvyd+5yHlYGM6rCtjJ7KVG6+r/tD2dG/IG9Q9+fNT30z9V//q/1kWS8DWAMw3ywsfMA2mJZBqEWBZKsKYCCMlYO0G4WEMhA2WzWdbj8uy5XxVhGc4YNyPgzQJsSEDGgjzOkJDqL6dsEHarnM5IzjevnM3msxqwGmG54/WY8IDvbwQSmN8Fsnct9+lhScJv0O6tmOVFbDOr00eFhOJlYqiSlJP0SeEV9ax1Hli1QmjZZVK81PWRDOdwFDaezQmhNDCt3IILd0OS+2sS+2/0OX5DadHztSsYvJe/ro9wTO8pnwapQTXmcWTUbDufldFZR2r+lgfe7cnv0bljAFX4aLwtrFZfad/4Z3242znzY3HeG0VwgrRZyHPDxv37xfO7ty4ncEU3KX/NtbvV3l3wmD4paqc1mmw8cvd4YSdRPvErcF9sJu2sG74S/5xgKoPLRBK1i5eTJvhssM4HEbzghi9sRRtkCBlIi085L1aBo6Qs5uXip7yWQ4MJtZvIkwb2QsRztSFjsBcfUJYVDcLUzoTTEU/6Vu00LTv3wTGdxKhrv3NTOpHw+Pg89vgu89/Hya4Xo4w8mHh4yB94yx7bSp/2MAvwannLInqOYrAOtJdW0ialnzAwzou0ZIfh35Z9AVTp90Ds+EmWBsHXYczbvUjGtpxHnijqH4bdxXUP3XCj/oIQtwbMERlt29a9w3cvE1t4VlJ+WDfSfs89ynNOPCamBrfLOQUlsBX9XYbA36Nt6YDn7fpGb6RsUoRgOM+O3i+xh6/T+X12Nbmpg+p29d9Wb/z51q9rZknQx6NfmssAeiM9QVtXwz9We52z9jh48pCBxd8JIHpPRbc8iGq8uTseg/KQhKay0RheStZCwp9VgxG8lXkxaqQZxSeupWbkHqSJtSXPL7VW0IkmnUvOFC9ND9jNScX+T3SQI33ZCgf5OXzw8wyCzF/NzS6Max/9U34QPhgYHVOOJ5r3JalKanP5m6aG625Vj8oxbc//LAmfPBSyFrwaiuo4/5u344gciPCR+hbHxd/msyy+gKsI0+VSqXP/WpTfsNo46xpsxpWeO7f/hrrnfwer8a7aBZOKTddVteNDqQFx6Gik7zadagi5Suhqyuc43flLx7eXuMj92o1TdknVucu37O6nPzu1Ndu/XpeZYy0+radvupMcpkmcNWTJqaTMgoPk4/U48Er/Ru98uWV1zP1qcq4H8/+9z3iw3v6W961NW5kLJKrJVQaB8YKP3btbtgblvKxD8/byhyrJfB0P/ODsXr3w+8nT89jVsW+Wd/M/M8ndXm4nfnk7oehkzu3q52ff/ZZ+Opu5np0E74Crtw3Fs0tJ37C4QueqVsf4j0z49yQuglpno3t8ntcgn73eky/+dx73h+vJfM1H9D19a+qj6VPPvmk8AJv6Kvf8T2xLOPBVSyXoly+U8dvphFecTLtGWGxZEntOtZqTjEnwLV07/vfL7/Wnhfe8mV4Kp4ZOpUfKeRn5TM/gJ3Fdhw/8kjyNMHJq/19ZvyyBwEXz5G/VoHTnyzbNXehoZQJByXz5H1+lviKFWvXCp/+wd//5GYdW8hH8umT4UkI8+nzrdI0hJJoLXc/z5+XcGLZzFmfwuTs7rUQdmFxcbDr2CA8FaVByCBS7/zi/OAM6feiBSHY2o29enm4GuFEKKK1tavD+++/n3vRYiJEmvTsnDx7zi5mk0yfekBD4QdJsxY8dmZuoTQ10jht/cnW07LCqdM9vk2jVZWlRufbwd1uAS3Bs0SSyDmeQJKQKjXQ9mlzrWnXv1z7Y3yhDZTUnvu+7Rw+FwYO4UItrKxcHFbei2BwbqX8Iita/7lo8RUEWxyspdpVfmoumhGrZ/61v0zgzh+r2lgvC+n+873y59zd49e4U4IMX8gn6UQnAjyKpri+sT588TefD9893CjcvIzQ9PDBg+F5JpdjbQr85a+Y+li2FhfOFOEK1Cto+em0w0RQ4VGCb1YMu9nlLWNpEssga/W5M2fKZ1IQbcIkvyy+LWjRLlG4tREBQ2S14X9ld/mBE4z4xlQ5+2XlAI8wUYsLpwdHafJn4pthQlOus55LZ4+mNa0/8pyFjUaef0ZDWVf49qGR9QdfD1988WVuH1b8yLm5MzVQDeAKwJzvimWZAadueMEIablo4SR8EstWmO/jR5tFV88ycX6bwb35KEpT8mOwe5ls9QWBE82gS75KRQeh3So/99GvzuzYeH2iw2zURXRafo25LzXNpv2hMTQAbvg3npTFGsuHDl2watYSVK6LbtFnaHv0L5qLViouHDef3j2drPk4VYjKU36U0bL3Duw85a/0cjh4AZaQ+GkBc/j2GGuZpF/xf2bZmgnNzqZ9K9Gcb1X8UDS19XQrE+6rsk7xcFW/vKyORxmDcPnqTU/0iMTuUzhhCR7h6jGZZ8dhVGBn2Uuq3ccp1WpCrTrkPVqyNqGvwlwK8PsgbYE/uxqF6poo5MXQWYgvXbk83ArPYXVxPKLVjltXbwzXb/aqh2PpCPPtI8nqtpjxvVS+n/pKnxMq90K7L1NXKgv9iAeXegvHxm8nfQIHdeTa6fmKGckvSVtTWt5rq4rviq+YB/DXNMO6mu+Ur90HdgdnzMij3IPDF3Vd1sTgZ8I6cg82JrhXXt5fWEyfpf34InddY40fMANBEFr94M+53k83n6QQFvXTNUGxPwhBpCxls2QbUywUjVdCS/hrYET7LJbwt1jhzBaG09NzGZfNR9t3EpCwg9YnVqS6kf/RcK7G87oLS/K7C/9lcezx6lbD5FmyVNIK+YP7AX6MiWEQlzMv5h/LVXLkIxB0+Y9NyoEvH7jvk5F2osBtlb+bkF8Vwg3eIwC0RTptR+eZTwpWVVR9aWfKGZM6y6KTPOMnxVSdKu/frvWb+5PmuACTsnOt3ZL8/W6XMV6DXeq21GWF7eIH7Te6LR6QYggZIlW8yljHh/SX8XzlypUKh8VC//3v/73aIOKgD5+V9zOfnTtfp+s5EceYN79sPHQwA2vl89QNxlPF68U8vrDyfvEnvu0e7Qevu/sRatOGCxfeT732DKxU+x4yFAW+93Nv6dxCj4HcX5jwHJZPiDHHwAU8WNWywjJGpPBOrf7kGX5pJNohPuLIM9d4wW/eU6b7Y9lvLZZwLnB76ODZk7oHHniqyA71u8df+1m24DjSaMuRvw7Db6amgZ47RJUhf7lnbiZYuz/6mLJk1tHD4U09fpQbOkj96Bl/LDoMP3FmvNVSAgvYgtGTCB5oGG+gfokpGgCBkq8eM1bxeod3fhd9FvoLzuPXx7Xp2TyqXT7l657fs36nDn2Zr1qdnPqD//U//ZEXK2Ya3yAPlDhJtN88LkKVzyTcqW4M55cWhnt3PxyWl2Yy0W4Nh7SJidXD0sid29GEbtzpNyKMlIVQYcH+KNErf2I6y6TBytBSr9+Yl0sde/gs19FUlHMCU57z8TCpj8kzVqOSuknckazPL60U7NrgM+6cGjXzzluXNdzVx1LiWz0jVtTPCre8slS7JFlWWD8kvoNtXWjLhI8EH4pg0dHRm49J973k1IU34VoGldjT+AWyNNL8PbejniDTVuTWVP2m1RFywPJ7P/xhNb58ItNN5U+XtvP1ktTBN8ZxksqHI4SSJyVkHb3qZf/5gF3+LemHZT6FUcgYWBH93TAeGuThq7yf+tsHN/lP/Ovmi4m1T1LeKx+OpgeMri0wbT3QB6UFseCVZTNlBc1gnE07CmcFX+OST6DE8gGz+v1Z2qb9fxntd319o3Yd/uN//EfdJ6n3XSuINhYc5Y8SGgB/nrOQ0RAtB7ImgeX++jfRhrfS7TNVvgRWOKj25t5mJiFJX6oHnbMow2H59Xh2uJVyojGmDhpeWcaqTUn5Kot22jNqys3wWyvWPu8F8hqHGt2W/rZYlkUyz9H1wauMjUz4lpRG64f+C0bTFz058h1iNaVojfTfWm3XXRbLCFS5kbJpuaz0Ka/8Cof0/d3h3r2Pg7dnw5/+6Z8OP/6LH1f9NN0Sggu/ncCff6HlV8Hx6K+XG/nmm0s0hAX8YLRwGossad6FHL/5ni4tRJMOzddu5cA7zDaX8nUQmlC3ypRTPkJpn/5gvb1xg9vM7RImyxKC/1TLOo1X8KRbysqqrIIueMt1+wRWppMXxi4cb+NnOISsJpaxjyu79uQ+XOjN7tMuqPGU67RDqyoVD0Hv7ufzG5Upu3mKSZE1KXSQR8aK9/Q1OqKgeMGuUfTt7GUnRamoT9doy2NFeEjS/+WzFvhH3imiAYuu3aqNk9mM3aXyr1SmD7x+GNpYC65Ff6hIDIFBG71T7UtquGFpkgr2kTf1c6nb7WY+LvMb5qR+Wzk+dVnZZPQe/jIiEk3hR3z08SO3RY8YYUILyuFbyEppFaeiUFAY0Sr4iza7/hHypqEJrCPNFzAN45jG9ozfmtVlqr+vlYNWlQMucxvf8N+cQ95N4z15FeS3MtEBXzu+h36PFte37cV/VooHXLnS7mQ+aAWIJdRkrJbVN7TDSmt157PPfxba+abqNEeZc6rdAQOvMv5H62L5J6Yefzvhzfe/3Rg+/+Lz0MNR+OPt8rNkoZQ+//yzGt938/ti+FrRTMqFXxEE9IeEvtC0NqFpqxto3bVVSSRFyBx5aB2P/I610PX4/e49OFHGyXvvXMPTuz6WrLe/93u/nSdpWXDF952/uR/GofTWYpk7uTWp7m9N4DB+WCutMmofP2X9AA8b335bc5R+43u/enGt56f8gXPsd6nnAVx1ci99w2psXmAoKVt++oDi9Cr3zTmVjaIpaUra0aXVzwlvbtpZyjjQ1/ZPSMpTxviClWyrvSVj5W86dd0kFDzeeDRsPdoY9lOxgcWSwQIgo2jsdYYvhp2GcZQVJ5FV7tq1S8OHt28OFy6+FwScjVYSZn7z+nBpbbV8Mi5d8lmrXdgL0WiXFsPcFxfLx+k1680UvxgSPEmcVB0p/qUloLaSvYmGxZpB0i6rRNRvO67f5Bnt5kUGDoQiipLG874d6Ii0NYapev91KjE52zVZlo08k7c0+nxMRo7fIhgsZnAJeL6ymElcO9O25TNp83srw3v5rQ3us0zymyMIYZgLpx3/1+XS1O141TGsUwfRQFjmWMY2v2XmJnjxoXlZx1iKJScYMm35cbTDjfXviti2nvND6QmWRfnBrx4E9saHsp5Go7I0sDh3puLoCTousY46wu8U3xN4g6vUz3Lr/FAwLmoTy2raM7d4elgQFDrdsJZ+O5W807NTw5kIPnUSwpml9geNxsaSeMTfMLhM4eXfx7JyCr6nWN+iadLaEetctM/g1jPapJ3AFLj5M4vlc3mctvH/2tndK0vmm1y/Bq9BUjSwXzFBCUAVbSD3WGBOscbmXcLH8yg0X375VR1Fuvree3WcpjYdvAiRv35dVk3ap2U7sVZFLthOXnE3d/ZYH58E3w/K52cqtEBb23z4KH3UJ1Cw1MOhviwfyWirL1+DM5pwGqltp1gS55xyQxmbLJmisbJGsUSxVAUtuW93Zp3SEvhZ1N0r2s1zhxQIcM6/rPImT67ynI/MqbKMsxABrM4WVijccu4MfgU5p0Ua3OVHRZtlPQzjGTX7CkIO5uRbJNhm7PClPX9hrcZvCyXnykp1dc0hB2sF182Maz7NzqX/2Wd/XRMGH2OMn2qrnd3s1K0xSRV4F45Sb0ZF3dMe6nZp2/AdMO0W9mQqeVoB0H5wZ+I4lYk27WNxe3O0n9+ZVE6LLzo/nLuAhi8Mq5cvDzfCZ65evzPcuHKprJHi0vIPc34/ywzGqJ12ssKFz7t+pOosC/uLtkTuEwBZfII/Fij4Z51wPabGMHLP1aSMN2/4aBlvL4r20Kzyqp/zzeIy/n7xMnWxpKP5/C6jR+FP3v4dDOW/1JKvkafUCU5VJTzl3dTcPnZ+93JiW0qMRxbX7YzXjKW0qXaI8o/KU3S3u7VdjeCjKbZtl6EP1CliwkL38QSM2dMRHFNWvZsxyQIm7qyoG/yga8lc6ckPljEVjsMT2FgmN/JfW0uUi0akxmUu/KxnvbMcrfQ7cFxvdob8YL1RvvOuWWraWtN83Wk4Owd4C55mhyuctJXbUa5OJXJy2JPNJxWjsmKXvmLpVHfTbg2v1AX3DWdbg06NY7Du1dVJGtszfo/92mm0wisvPye3Jy0qWpDX7X77bdJOcGh35ZmUqR2etQWqcYRe9MuFjGWHmhgLhJe7d42NuyfL3ngAYQpzZT3bykdg/adbD4u3slhOHwtMvjhs7UfBC+70NV7BT/z4dX5HoLVSZDXvDF/kGacwHQ0PN5+WBc5c4xCJc2fNS3aFb2UO6BUm/vDaod2aVmMz84HWoy/P4JEwRjbRh67LpzbtnJ518o45qO8XrSUpx/X4/e49H3lH/L17zUr/LHPFxsbD3Gsed/782dSxHxzMDvNpJ/pQefVP6ODIMlGliZV8/Pm3JHDA9WixBA+hmoXSGNjJPfDYDU85J3vBBfyaEwtfk3aYJ6x8SPCEnQp2nydFQITG42N7ZyjOTqULHwtt8POuST85A3W5HFS5uT1zqiLr0nOLV5AHrLDiZ2WdZZ48RYZqfPspp5KmhvnzP6rfEHrU6+/AmFmK5hnt387s2gGW7/KhKqtItKogGnGvLC0Ma6sXS3DVsZ4J73N0kMEaaVxZpfWPHxkrN4na/4SDdGrKooV4VhYIV/lNY5RH2SRujML9Znz2FbZ1rwZaknxjmbTVSVWlmWOCOs4EM+Zn3iWZ8y2rOJiBPzWkhGh4kcgJaFVGyvMOid3OX4IkrXIsU71gZWEsy9c77zr7m6WRlE+zoKXA5WoGtHI/v//VxGowATaJv0LlS303botNGA0wgo9zvbkMBA0lwNBoaIOskx/evVenHimltNkkZXz+xRf1XXiK9nPnjh31y/m+HU2RpbcaV7DtRmNfC4Npv9WDaCppR3BSfZjnMzOWeFmd+tg+u7bhr6xNuc9vq/M10lJy4UkqX5TkUxf4nm21xWN3J4oEq2peURaB8ny+1VNt0dh0aPftkH46X/X0w5ny9/nzH/9k+Co4/vjjj4c//MM/KGsV65NEc5dnd6utv+NOXhYcYKqFb5J+5Ctmh/hGhE7CrGUd7xJ2WGMcK8nXltZs57VUFr8UJLSOdpdgmfvAW17hB7TzlqbdnbRLJ9YysRR4tAlt0lg9V0eQEVjTL+pIEvOTtRwaweeZNpQ10HXa0FaWfiYdHYIpv0N/5d+XF7S1nOlZK0IT8tqNziJalioDKElbWTE3N9dr8mEh+OyzT4c/+zd/HuHys8pz+/r1arf+qTGee9W+SRppscBJPnnetQClGanvMLSu7yfjOTBF5C0aLJ+ttP+IT1fKEkfv4sXAfiWfixcLZxg/P6C2vrQ1g6Yvgat3TTZdghCNiSFatJls405v1r10TL13lK+ZMjvkmet6FynmfxaPypWUi2q1G6qcPNDntRKQuv+dhwVa/y64/KzUV/qv+jQp1fq/vsGgf/n6SQeBFw9SrGd1LwgVf5XVyX27m9FwjbWMgbLKUITTt3YDn/hYBod+A6H42QQWOOWD50FbvZZT1rOqp1ZQQo/3wnvQbc0VKdertSNcv1XHT+DrIitZBXFr8riv840G/MmqreN9qegrsHHBQNH4IoHg3XLdG/tKWazv5WOYe2BHW+YDG0zHcjc32me0eIyy8kC99aN+Vw93Nf2gU40zF5N741fledtnkn5Cc6KOsPKN9yUT/4ir8VNjJHnGmJxjGuGQp3lAz0dtrPBuW1VZoPF38SYJj/pHBI+1/PbcHCSN8xhwNtKv6/wl0cgErevfNH1c937e5VOtD7wgUoLVp5GGzmc8GizLeFB+f7W+Mfz5v/1xWYT54N6+fXe4MeEXX61/kT7YGe5cXys4GSfsadB/KyyWeUcd+gw86NHxkbUalPvGOB/LXJZcICIIeFlN//+2WKYM88Onf/mT2vHcY+Bi4dsqCP6jTqn6MY3Vt3WR3/2s+Yg01v2bCd4YkHxrFwVYP3m72p9kbjefgYH7An6sv3qeUWfz/9qPktSyCXiM87pVuNPeimBy+Kx4K15a/eh58injwPjPu1byljKOZ2aiUCZpSdFs8G+uiiBY7nA1/2fMV8Sd1K8PyQrTF9eu36zdyPk4r9OZwOei+V9PA69cjYZz7epwKd800mtXL9WRcZevXRquXr2Se5mILlwoH0udosOcO6s8PnEvK3r7qd4JnsoqZlq+7bZWuSOGDg/FV5qyYbLSqHnCDIF/Zt6NIClljD4MR1FL+ayVBpi8xQRhJgnyZHKc4fyZTC4hUEdJ2nlsUrXrze5PMBoQNiOwPvJfKN/IaFTaYvcnv8i5M+3zxYpFM3POMounRONlBVU/39Nn0fz5muw/t3t4NxrZ02jBD4fvvntY1w8fO4v3wfDw0aOCk7+jMtYfPAhhPSifHjsSaYPPMwk8yUTK3Ly2eq12V/NdYDlCYLQ/vqjas3bl0nDFMZtXr9apBvpE+0w+drVVLKwQLr/Ll9Es+a8Reh2RCBf8wZRbceqCu/fPhoCiTS1GMxr9zvhrsUzCQ5Sx6DbpsPyjTWFQ06dOF77hjKlyDsGJwRjiZCUCT+3+h/fg1/GSrOAscfr7dLR3u/pncs8RmC/T9pfBB/9e2u7u8+A2wp/zxlmyWXwQ89HrN3UE2a+CV7sItX1x8Vzhn9bt2y551slnz55WX4199/Tx47IejZZsGiS8OM3Ic1onBsyapMfRGIZRVvWU8zITwagxMjvU/Yklp61NR6XFl/UB7SbR5mT3ny90UJ/8nj5+0/3AIknzQ+d5jUZuzHiDb8zsaVpk19ufbo/ycAgWvRpHftbpNXO1AxCNO+PfLugLdu1nnPN/ZoW2xNWbWNJnYVxOZrK7vMwpKQgeWXo//8Uvhs9+9tPh0YPN9FFbFFgAtQFuX2hHKu/4eHk3L5cenfsskAVTYGwLUD/HjGBndB/SFj53i2HuC6HN0Qfy0qWLFUvSUauO9by2din86dpwJZ9LaZeNOOjMRHT2LHrrGHsY8PZ2M+Lj4/AeKxp78NaTS0OlbkzIdQAJ/2T9txO1d36mf31hQa8mO3UL9/mkXcZ9nUetnS+7T6ue1GlM26ktH2tB8SrVAK7up/SU7f5oIZPB47aONm9z22lELHBoU0JX8KW80TLGr9OqUFv4ul/qmDc0m/pZLTzqXbVtoZJYQ4wt3QJ+vFsyXstKHxpkiTWetYl50GlcfHrFNsRfYbB29cp/zBKb9mlIku8qs4ut9tV1P57gl+UlCIHnk2foPu32Y1LWkb461TAat2OZUluW8wk+4ceYlI9AuSzuYvKg5+fpG99chcRalq9S+kAZCg04fla93vOplRnP0cDRCOQEgPFr8r6vsV/wOnjlA9lxClm1JvjxL9/Vl0mu66zy/MmrDPe8n4u6HoVKyYqffQ6EKv2Dr9/+gFXyg+GDOx/Uscxlncx9498Y4YNvJYffvs2u6MNO6F/98pdl3bYbeC484OVe5tfQxuUah+eKt4HBWfrnMs7Qzfa+Yy4jfGT8gXpW+0K7z6LIrOPNwTPfSqfplXAfnDqhjxXZ/OJkuxpToc/5tNWcVLy6ricWy/yxTMIRfJA3RHtwbTyU9TK4qKNjA580WifH73fv+VQZ2pP07rX4CtvBwZPHm7WSJtlBvb//vIS8Pl6x+7XK8jeWU/z7rVApjXX/Zmq+ul2GDdd4QFks0yYRd7RNVJXylw7cVuKcbtWrOXxKmyasSlQHJKGFFxMf6ZG5nJ4V33o6PIm/8GtOzYVPb4hDnSxVBt6AJkXimJnKZybzTfJQpu0AV+aRFckMP0YR9DE72RtSXCo4mQpdT/1n/+z/9KP55bY6IWL/arl7aWIVSoFAJpnWxKrC+kwQh7CTx73dZ1sVr46uWDEx80gMQzt4k0nP9CtOOcg7dlQaGCYNT9RUemqeacjo51PvvBtdfpLqnfz2Fi3Md1kTkrTH7mVWS/fsVlaWpW6WSVZFHakQsI8ERTscryVljjtgWUYkA3r0taz4TdGaBJA3QbLoKpNfnnhetA7Wy5W18+XfZGem8lkrnTZgJ+ZX0RBZE9qSlEEXOFks+fusrV4pK5yTPfhESib+pQjF5T90YiHofiltPuVrvzKdVCSyP/9DAqDd6rRDvnJ//Mf/uDRQ/jGjd4XdXSsp5xW/rSgCCzSWPDpIf2ofK8Mka9JR6KJjJVad4F+KphkakJc1zCkxs6nXN/piXW2/0fbRoBWa8JXln3f/9F//6+B0q3w9R3rT0eU/lURDUm/RU8pg2fvZ/fu1I40v2GqE7LYQes5iHME//SSxdrWf4TB8+y1fIZNLcBb6wvD0SwmTRbNdNzoZNVlptFa/SydS02fugdnv/PF3rKvfyFupM1X++plvOCuNNfRl/EhojzWCvwxNuk4KmSSv72wF38ZKrrWh/CSN1/yOupdijNtJtAUWWZZ0+ARv3mMpEcEAvFK341Upc6yHfKeNdjuLP/vss6KrHjOpO32JhtEqOI0fgkj1WcrrOqrYSmhbXMoxoZvecc8vDJ9pfKFtGrWx+vG9e2XlMP7sfE0JBfPhURixv+TVWCdVdQvasgYOVgQRIYxR7dK3lbdaJAFutn0Oc1X9HOIouuuM9V75m8mbCho/fsN5r7DUe7nHKk/5YBUvDT600xaTESe9e1dByuikDYEo9critndqYlVhpX5Xvsqbtnmk3oprl2tt9oyvIXel0XKNB+kzVmvjAD9TET8274/WJvgaLZZN/5UtfbJUETo8cFqHfhijHrBmodV7H94rHjXOHV1209bbdr6Fv1Lu+6sGV3K/aWbSLfVtrLblsp/L12XmozxXyhrLyY2qZ5JPG1m6jMURP9qMnu0tONwFZ8Z4cM4/r2gkiQXHCWDFX0E6Kb7Kn1y+e+9t0sa332OblaeeEytsvTspwJcbeaD+buskucyj4kPF15KCl8JtLvF1KwuskoQe8PKdtNytr5TX93snclfjLOzN2pEMD2CyWoFO7ETGRyrEUPjRSB9OsRPTcD35K5Zn7pk/wGoTKZrxTki/Ep5k3vmLH/9F6GV3sBv8OleVlEPIr1Wh8F98qXZb4zfhBecDC1rEUySwgFt9J5bJ1KmvWKMLv7lvzqn8/wsslt0vk/KKXzSfRzuPtx6f8DsdAJeeE9Bv326rq5zoUzLm+7f+bqvhWOe7aaRT7WKt/Oabb+rkHfWoAz702W74lnKMJyvEZBfP5DHX1cl9oQfloQVV9Vjhb9q+52Mba94IzsuXeOIPW1Dkv/lqR9OXMr3DYmlHuHkBL8SnfVdKueagoq3QWoWKcjt5yuc9dDD9f/iT//3N1dJi+uSItmpcyHV+v7dS5/susF5Y50/BTsWZi8ZMQjVjKKytkSl0N4w0Ei8ttbSpSLevp6fqzONj1ghWmEizpO0SKjM65OUHeDx0NPja/UuMznNfJORT0z5VQBItsHdQz4VZzIWRO2nkwuqFGmB2ahOqyqrHPzIaUlsq36t7ZckL0oZjsLyJdtRMhGYLeXwQK35hrhHq5tPN2jUptIITc3T++q/Wh+0d54Pv1M5hMQs3Hj6q+IbiyzkFhRVM5H75WQnmFk7XLu+nT592vXw4I+AsRAPRJjtIL116f1h9/9JwMfg/m87iw7p2bW24dfuDdGLalzIsb6ywKp+zizXtuXB2OJt8cylvLlqWQaJ8lgMC068efF0WS5Y/eDi3dDaa5kJN1L/1Wx+XtYkVcDqa96tTrCfpD8wL3k9NdQzB9BR80GDEglxYXqzYi07coIG6NxstaS74n184M0x5j7Vv8Vz6hjUzLSwtLhp5ylHWEO1vef5sWVCn8gcOuAD/pz/96bATnB/rB74kube/58SL9Ek+TjLiG/U6MO4dvpxYJtPu8icKUzmaHp62miQtAAD/9ElEQVRtOwUi+UOP+3km1uKb4+M8X8wgXSxrVF5PHoPvTZjK6RrMzqAt/7civh4s8Il2acrj59+X5PNh7TCY0VRZK9F07rV+C5upd3LfzbLuqScfTM/H/YIh71VeuEh74NX5r6MVw/PXL1+XRruYfnDs4rmM45WM43PnOpROn3Z0OUzpynDp6tVhaXGx+pevEkstWnVePav6d99t1CSx8WBj+Brt3M/nl/eHp1vPhvUH68NXv/hFWXZYRZw+kXk3be1dofAiviMGnZupI3AXTvIzTKpOxEji48sXyq5CzOpUNOkLK0vDhYurw+VLIkjYfX5juBQmevPa5eHuh9/LhHS1Tr+5fPHicOZMmF1QxALYKeXmUr/ZScmadvg6GnsYHMvL/oHdlc1gywJYfTFdZbAC9Jm/9a/62ylD01MNt2gUL/deDPvR0tFm0UbK2kOPwRl+8erFQVmwh5dddvfwdPV/+U6moOnp8CqnyGQYGDfYWdWVBH99PnH9rHq908/zo1LjTp+fOn16Yo3sMsDkun32Qnuphx+kVvKzshJSm5ICt4926Bd+msYIa67i0J3xUDFU85fiCmf8zfS1upRvQjRm0O/T8D47gG0oE7GANa/aeprfVYFcqcZFyuoPP9XpahnrSGdM47U/13a2zobXsNi9PHwRuPjpdl7luG7Lbj6ATH604JmNJ+XjCj7FBWa/+RJ7D+0+yeTJl/35k53a6bwXgZv1GhSzgR2MUo3blNnLmk0PlfKtrLqcgP7rST/0d62qFQzw1bC7D88v9EfqaDt5l38q43q0uOoD7RpprnjPqxc1F1qBYMmzAmQ1kSXSzu6bN+8Ot245r/6jslIaS8riG3mQcbCx8bjmKeOelayXYR/WOBChQ8xdqzj6mFxgJVO91e/hKVa1Dg4zntImVmTzEXrhdylqh/wBuXz14Prh4yclmKIzFstz55aGM5kXZtNnBBntV5dVk+qr/G4r2GzRLHS9tVgarxPLZODRV3DjGm+RR+IrDN/SaJ0cv9+951N4Vm+ux3okY8dJQsIBgfNFxnivAvaZ3bXXoOhE2Zk7S35UfubyyDOAZTX896URDvXBEcVPPcYlvqrP5Dnci8IY4hCX28qJ+lh2awNNkNzGk05WUa0mGFuSa0NLXGtgeZcVGJ86PFR/2myEhA9bJeRbq9+Pq8xwR3NSeBSLZZCkguY5wY/VMjGmWf/nMq5Gdy4w14pNnk/9q//Hf/OjvJ0flm3e7iJrrSmNyaDqnc55M3X5LY1OnhKBjsScl0uShRjlEaogjfVtJpNN+3+pS9YSK6OUmpyU00gy0bC45KuSZZWyppb23fUpg8WuJWl3ImFb/wfgJIGdZabr68HtWpbR7ybkW+1hvdSpnpVknguwsdawMsJLl9mnjohtZWd0xZRMUna1NQyKvxGrGO3AfTvjTnZYwiM8pZ6l5ZXaIUcDKbDyvGLL6aSCORpIYGrLK59KeEofBa80jIrHmfJbZwVE/r1qC4kKwEpg+OKLz4a//MlPyrJQZxtHy2AFuvf9e8M//U//uPLdj1ZZiEzVh/oqhakjYHXpqUeiZS4sLA3nz2dih6PAMmoxrFuuCs58g7ssXinPiQhKYD3TtrJu5vmoDe8EJ8rWH/D43/6//1/DzsbmsBycjP3XtXQqfBrc0eTUsaU/gy+x0rRP+0dt14vJEk1sqyaIi2vBwfnV4Dv3dygAEw2NgpLnO6/aOo3epK77LRzoVoIfdF9LURNEee5TYydtOUzvYEoeel/bk6Hed89l4Tn5605uyFfxXZejtRPU86zq1YjUpc7akRj6qzJPUuDJO5QVtAW/LOVNV8rvvGqHi4o7FkWw+ihjwZjgN1dWnJ2tolNasVib2oiZpajyF1VWxZ3LO8+ifBlnTvBhoWuL6mRceH/SJv3bOEqbJxqu+yzovpXnHPyxTVYgVs6PO8SNIyf9zKZN/JZZGdqKDM8sNMpXX/kd1Tv6ByXX614pnPE3DCEU/Vbylfw9MfRE4HVl9Kd9MT0by5WaTyoXXciPfzXfrApznbcLpqpff8BB6M7OW/kbVvyzrSUSXINFXdXneblR0jQib/tXFuCFA/m6nLGO4GSCR/7F+trOZ8o+y7cxJqEj746/ayduYEKT6q9+C7yzoaOl8+fLsqcOCgo4+Xff/wovXCh+UtEKUq14pILPD1H87agfrZ+ejTTZKfjh+wpBSdX32q3N7Yw/wYH0to9M7j3GAqdseWfsr8LdpB/HWiCdtQ7PZ0Hj+69cH/iD+7JgJad4pCMNSimy+9jTSTOkd7J0mtyQ/ySjr9zG78wxBJKmDytDXBOcPd99X6sMUhdQ9RmbhZ8Gou5LrNH83RyG4Ezt3tm9XN8siOrQl8ahthJatMH4ZoEzJ7MQ2qzDt79/X697DCh+4yFrmZv0I0WTlZtF83ry4REVaSRlescqhTPn0bp3DJeaO2uu/Hb4/PP7JSRev3O93pfHKhY/fnODNpTFMu0kV4Bd31pJAzerWPH8/LE840H487v+lmjKASWw+7/Ex9K7I43Bm2v3zAef/uzTsuiOPOWTj++lbLymD2mpsQam1N1Ft+zgRDm9OFo/x6Tc6ssk3+jB/MdiqV8I+vpQ2Qowbs2n5mv94JuPLEuhZLWtV32bVyg62es/944yv21ufVujAc/pqA/6pee8UTDlm67CKiNzQr2QcQ/n42k8Ep9K+bx7PjwfHMtLbURAr6/CE8Dg+fQ/+eP/zU1S5mE0ocNdMQejvZE4UwQJlLYi48uXGQilYUXSpTnlI7ZenX+d1A1r/6GW/HvHIP+BvTyjJfAbkFv5Yvs5wcKutSmARBhmbTxzZi4ai52vC+nE0zUpnjnDLyPSce5ZiqkTbM6ulD+nndw1caZsu0dpwj4ITRskMBM0xMWiofIjefzd47TBzsA30bo3hs3HT+u5uJEVOzKwO0ngwdcP6prqwHrWZ0BvlAWt8dMnFxhE+9GuWSadenF+Bcwm+e5Q91iCr12/Mdgpz4JUfm65x1+DMG536+LiXLTCM4Nd6eJfwkFbDeEt/0XTo7lF0Ui9EX6f79SpQna9H9htetD9JS6n9umH9h16HXjO1Zmjy2fPDqvvrw43rt+q3ba7z7YnhPSqLA6MAGJhzc6dCWHnR3DLwnd6+UzFQeSHJy7WYVloAktKL6sauOAkHz42+5nEngR3T1K+XanPoz3t5Td4fPbCWPmXPn3ytCxetKvt/eeF89loYEzsC3NiUEYQSJ/aGXc69Yv0b0fbAh/V1HUU7WqBf+fyhWH+TJhQgNLu004gCGHVKUX8ffMTvR0fT4VexdLca3+u3MdsWA1YOPWnVsGva9rrmIwVqa2Sk92HHufLNQ2YNd29E/+3PHS/APCpMtpnSnQEVgr35NV38r/mBxMmNe20kjyreuQnXM3N105dY63rS7/k9+n5xdDbmcJRWTSjuZefWfIchTZszHoYOhfzs2JzPt0K3reD/yfDQ6czPVqvsfFdntkh75lND+puv7zUmbHNMiqOmz7nB7o8HzrJeGMpcL6x89/LbKEFqf/s2TPlv+0ce2PzXJiSE72cgc7azhJw/c6t4WaYKh9hJzo569/YmJ4+Dk6ElNoumjnip2bMOU1nIrDgLd0HjcPClRtoV8pP2roTPMqHMM/HU2/6VB78DG9rbVsZLJTtdyf0DL9E9E0jz7frSX7d2X1pkppYkVXonr8as+1TBwa75PVfj8u2fLfFMgMw6cULMCi7aaeakjTWIy+LoGv1jHnlg2vPk6H8sXM7nwiT4b+sEWOZhccqk9W+fRCl8mvL87KYpUA+dNL0hJ7gSZ1WS+AODxTfmEP/2uW18rcrtAc+ESbwlFNv3sYGLLRgZRPcl49r8FhNSToZI42+wNH0rV3dVvwsl7O8/5rE2lIJB7mRl8rvLWOmVrhSN2vn4uJS4J8JTe8P61+z0D0omMQDVYY809PhM47fCoBAGFOtJiTpy4Jrkt7NU22aNKL7a5IxX6+KAPRD+E9gMsd5wVwynpJDsESbcIK/2HX7Inz8cP9gQgNvajWINcvYsNzMt/hqBPze4X03c4qoB+P53cbZ0fD8Wdq7LubkwyqHZfKLL74Ynjx5WHWaY9Gh8SMaxLmMt2opX+/50+Epi+X3vp15EUws7cbqdvh00UJgL8tdcGTVCD/AG+yol38rtMEvmxANIyKrnBPrNOWiT3F0nbxUvqGZJ2e0P2U44MlqGb9giS8+HODDfCzVrV/e9bdksazVtuT/X+Jj6d2RPtFZ9VPu2TX9q41fRSh3sIi5fhju3IoAH8UdLcBxjbUJzYWUqvNBmenJj7zX9Y1JuSMMY/0EPQIlP1fjkBxA4DQu8B4Jb7DKg/fqNx8rL6H6YWqqx3kRW/iP+U09lULOVio7wsFx9VeN/3yK56XvC578a97X43tmKnJUrbiEV05bFcjv4GbRnDLxu9f+pUXyQXVW3ur2VHH5b+q//Jf/8kfGRflC5UMrqPV1DUkDyooZIqHPkZ5pJ9UB/kZNNMm7tfs1ed09sWa5H4EFMvJilU/L9F1+gmWlU26YET8n75wkcPiNkba2AYltjWxLDo08d/Pp9/5/tP1bc55Hkid4PiBAEARAghB4PkupVKtUSpVSeVBlpWWnldX0TPf22tyO2a7Z2lzsxV6M2V7NN9v5AHOxPVO1PbXVuVlZSiklimJSTB5xJAiAILH/n/v7AJBS2VU9axvgw/c5xMHDw8PD3cMjor/XXd2LQ2Msa+G+sy23hgdfPwicL0r6p/3RwPgeVJC+BkYrqB5Hq1qthuZ7R5uwwvveva+qONYSobWltuDK880Ij6W9F0yR+pMeQS6fTl0nUj9tlL+hwNJTVUh+h9XvpAntE3MYqly/OkG+RsN0T7iuJGkT9e3QmjKtiKYu1Mkr51hVl6OBfZQY/ET7fGwWUYG+NZc8W7tOrslvYkCoOoJRO9c+Y7mnPfJ3a3jFOVR5ykqiDANcnXgjr7SFFeGi2dPTimDBfoVz587UQqO51GN5YjVES/LmmwcMfpilwaLPaPQv0vHKby8XlIKNLxI6ls7+Ylawq4fgf/6aWg8tlSU9fwVb/pRRFvJJ5JEm/Y4WS6HfJigmrws3eRytEuDozOqxfjrPzsP/Tftddiswk3fJA93xaaKZ0wbZ2fQHlgh1r16RTLS9kuVjkC9rawqbUGdpqCznSoRzmq7yRohYtm05Nlrui37yj7vw3IBm+TRu1or0dOoqlFWI0CkLFnq5qddYx9GSxme4rSOLRZs0bPfKlBerJJjf+v73m+Ym9WJNYwGhtR/yhBBh1dtzCpHXjAr5TDBjhah4eVX8pNsBDQqEX4y8IWwedtgW/apuyjcwNMNXKEBMyseb/HTZo4XyELa8hHfl1urMiscKMNJUtyknZQul4LPPY28rIMVZgLeiw5RR9JOgjC5GHqPFsqpbZVUZSdB0I25wpJ0SWOR7j2IWy/5FD9KMvKgtloEj+GL1ceJVobUJKPTVVmiL58Dw5pvfr/fS4S0sWR+VH/gF2XR90k4vAwKa0u7gS5YTmsSj6mZIUVXXZFs48k8e43PXvX2a20qdj8lEPvzIGi/cRxJP3SsDAdYbFvTp+c6de8P/9qu/Hx589VVoo61+otfq8Ak81Z75N45tnqs9Krej0KVMyhJ/zOAbwfejfISigcn7aoPcdhnd3vZpLd/JSX5NG73/rDGFlYiPn1XJ6Jt1izCiL+xsrVY7gd2Yhuf7VZ5442ybcm7wRQ9eqsyXGQuTr/ZjhTbLVGUnL3nrg2A1Vp5LHPsrliU+QRo1uhM6MKbdTDmsgSzk6MwYeu/Og/KLNIaWZfRqn85k38MX44prfpdwkv4JH+QFvp7uF8MD4V/b1vngoSn3o/USEo3BtQag4vzL97GU/9jP4Nq9d2Ze/j608sUXX6TP2AFhf/j5zz8uPBYvTHuIJ5TFMr9tVfU818+T8V0Y4wrKKJrKhR/xrxwtyb3905V6P8IC7xfOnas1I2WAOne+DGz6hBJ6lxN3iKmKKLJjkVx16l7ywh6tf9jcylhYNJZ2R2cTvE7YhbvOQvqXm7VmxAyTsfRc4OgZyfDw0B6f5cNdTfJWn5afNTTTH3380a3X+welKQXCaJhTw8lIpfBA+q5zP8OQyjpxcFCrOUmkJe2Wtsgn0W+04cRZD8Bb687KDVJSG2dIszASrvgHzEZb4V/I9/HM4kqQtVB+byt55hNJEmbxlJaFciEXBf3kSSfo0EQgkIYZxhKh0h6GrI5WYq9tr5am1Ofi8iF5Ek3A3oUbw84uqwd/D+c83y9LaukbkbatnH6aDrC1MVnR+ypM7PnzYfVpn0iEsfF3vHT5cvma2qOLvwkNDFGV1TENvhKN/crNm8ON69fy7nIxL6ukV5LW2dnnrD5PPeGDxYSvoL2n+HS2RaE1iBLCWGbyu7XJwoAQ8y2aJKBrDzmElHd7u7vD66mp0oQLNUkvj2Lo+Y4waePqqcOt8KddXikNnu8dC7W2t8+oXfdPzUfrye+JEA2Cq0AjiTbEWlN+eYF1db333HRCy86rvcLxRpjJ1g6/mgw49x8Pj9cne6LmHc3pyeT0ptXg9K5ztiPgP3z4aHgezawWPyXedPA5H6KdPzU3LKXt69Qc+lPqR3M9kUEVDTQuolVFPST0Tkfjf/k69Bq8OI0J9U7RokKj8FzV8DZ1q90J7I+aeGiNddb513ubz6N59jnSrYMlRf2TEho8tDUnpZeGXL6T+sQk74qZ/HxDS/YcqxMKpJ2kYxHqdOrA0t6arPgESD6nnl18Pim+1f652UkHfLV3UP2P72jhLfTAqsDCaApqbXW990J9+HR4mIHl8zt3h/vBN0uFvVDtf2oAgW9asoGDn10xmROYTK7g0+zBfGjVdHX08OFU2obmPBXcowVxach862bdq/ek7hiX+szPn84guDKcnV+CmWjzJ/JuIaxmr6xO7SM3DJcuXEl8PCN1TV/dz/daDLjhbPvpCJ185DT09HCqVkbDjVaquZXqL9BZDSDLk9NHvGqyZ6GrmbpfZ2wHxvQT76265zO5Yw/L4AWdv4TzZMe6whpZPozpE9WWM9p60j+EfLOSnfVL1yw4UjZLgD8pBbhBc8UvUz6Yu4+abdHOlazgrvj55ZvZARwsJO5ZXXzHyJtWwFUwnrCClN+Xduh6dx3xEvdwkPgpNzkUDfg1OINvxikdlXdfLDyzaXe8tfyrQhNgxhulNbty49q1slaV32PgOBF+DZfwvRsY6iSegqNprvxgIyh6V/faIvH8mrnwy98OzxeKtXlOm59Mn0q1UwfWJV+NBylT3bVTaAM+xCn6TB4s0o9DTw8e/D79ZitCyalhfm6h6MT53wVz4S848Jd6Cuis+E09dehWP9b2gWFsr28GwHWbtEBplgkvUpZ2Z4ljuXyd/rg9vK6zrr3PeLOwNFg34GSoa9euD7dv3yqhw8V/kvDBemjsYU1mHeQXvX/wKuOvLYPuDZ9++rvhyZNnKYtFciX47l0RjLF2z1g8G8G62ndqmE9exoBX1T8aH/iimREWezUxfnjHbzmUXWntYiE8i9KhHnzc/TZNHlQ/2liLIpvfkxk3lb0QnjBaGNEiAZElUxn7ybvokrUtdXIzNzevRWCt+pexz/1ovYTM0cey40xmkhL+91osTwXWx4/DK4PLmt0K7dlUHpyCWSnx0IH+qEuOPIio1Sv+uzyh43bQJ6pfpH/oC6PFEm1QdrRn9cmqzzBQ0hjgrCmhVPquTFCXqFxluUkYi/Gce/tE72wn1nT6d/gC3OnHdfJX2qjWKyQOOoTz2t8ySW124DsrKdq1QwiruZlLXZIvvXELzKNQCgbtpO5T/8P/+D/+ovTfJGjLXkv1EDwi3G9ZMWRaHarf109p6XSNMKT86hQGh/bxmUi3VjUFKaxifBPLIlihf/ejVdc+cpUmyMrAT2PWRJ1DYhK5c8/y1HC19aFOksg97bk0BmVP/FUMmOULktAwWknFx4hG5iSAm7Wb/VY63LjLP/hZTknfVnazdvCb5BtiyoElpeIFttKiI/w59aYsZklDumdNbUbSq1fLOskql/jjuaLjmesChg4+WoHvrBBleQRxaT1d33HFLOFBaE2exbbxXn6uFfarPojXCtTyOQnO4BdDWrywXJohLdWpM8KZc4u1T6Z9PF+srbYmkk+jn0itUk6g7QgvAv+TMGoDfoovC2RZBfNgZRlNtbT+fNPc7svXMu0q67W0jbLPhFh7lSzG1SvNLkQbHNYiZLxI5MDd7S2vhsGelxnichftNfS6lnoq6GW+b03oVExbaPiVrGmzbib5yZoW3laL1ccRYoITbV++k13NRG/LZefj/w7Sej8OGEdwJog3eR7pRQaVJteYz4if8bn9YwUv/WsLlIIKhkm8oiHNk7ZhQfXW/1VsPY1BeX7G/lvJirYL1jxTQEIoKlJ9rM6bn5RT6fO/J7DOeZ/L9+rnooCj2pRA2nmb5YB7K6n1HSvRnV1d+5UGsfZlMz2m38Efi+V7H3wwXAifkOn+/lav4E2G+ogdKaq5a6oj5RQvqNITUreyPviE8SbqxBoxWvKqrodBfGV03602SKgq5z/PvbozkZJXuEFbwtTZX5Uh8lhu47itZZUg/8ApyothMzgYyxcDRlkgpCVY1fvQWM3oJHgv7xF+AWxHbQKGvpdtKaEFg7j5Fjh6ZX6vDD20VKaN8b56Dp1vJV1ZtlMWPik1azG+MPIZuJetHR2Wz18YVp+s5d3L8oVlcWKtdLFEffDeB2XFEbSb+tdpWsGBepS/oFLGtlFgnquk3HeVOl0Bk1/0xp1opBGt7t4ljboc4SVhkhZOxn1Lj961ZZZ1CH9irYVz+Grcidr9zWP5n03eVyb97ztCt2n1r4RxDPtme/WzsQrvdm8cFHq3k/Czif8q/te+kr3FlsupL6zcLE6j1RJvN/7Jyxj3xRefljApfp8ZvlXWNvHkpw9aBT76lJ47f678SVmzla+M8TQ0+KjVvizVodW14I2VkIBD8GmLdzNIsIChZ8SsnLa+oscN7e688N98ah/l1bJss1hKw4ccfRkH7fVrj0xhJ7JAWd3zB1797dyF8z2257u+VzMV+TVG/f/DYinwVf30V78ZPrvzWcayr0Iza7U7i/ETT6tDUURMH8JzBPyuQvJsyeWPg/xd48zEVvjgVw++Gu7duZc+ulXtoIw6LSftgg9q0zMslqmXss+du1B0dpS/fnZ417+TF/vJp+SdGfTlVLitGudG3jeuRVAXfMNuEyPl4pHqWb6VqaMV4lhDxXWTMrSLtjyU3SpdFNuPPvroFgnVqiMS9qjd8p806LBSel/+d1NT5QupE3k3TWqN9jizEDRG0qX1LK+cLT++peULgxNEnEhy6cLlMIiFMumfOXe2tBYVmB7aGrWXyvI3YWLY290p/ybSPyuS4+O2NreHVymTVsfqSMK3Z+STEDyrGa383lf3hidbj4e9su51PVbXntVJK6xlEFnae5DZJ+8MdfIMmFgaWAwQ5NLS2eGs/RbBmk7EP5KlkpXvwoWLZbn0zdS2c7/5iV1cuVAWS36U9m6knNhrTijiicC1+nR1WNt6OvA7XFtbLyaDwHQOnYLFcXY2jZoG3N9na6MBIJhWPcQ5wXIRwGkz8K8tWyuiAbfWy37DGvl6JwNXcCBPU4+0UZaiZlZOEEjZ0X74SUlkq76NMAwa/Fo6Ec2GX6SVcWsbYYgvnDW8PTx59qQsFU8jfK6lXq8Ppqqd7v0+g8zXTyI8aiMa84Ph8cazsqbxT2vNjKVsM23pIP22DsNb7Q0aDYxliHbtFIa9bdpc+13upcPuHbTVCbxbyQ9edB0Wys3kvcUqkntw70djYr3YTNvz4bFfW+0iwBIZPMJlHceV8k5HI7PKmmUevvi0zs/aX1QZeAQLRvDswS8Y/Qbv3vtewXO1Rd/XT9pk/F6+eZM8WkvOu5RXlpFq1qTPS/HL981fvskKXNKOfRMdO/u5VjxbBV3M6uWwHeVFX+H3VpbirQgW25vJ51Xt/WqQtxfhjhOJJvCY0gKtlf0Ya52cEsYOf3BJINiOQGjPztJ0zVokPnjhgS/ORtr0SMBpf8znYV72f8PEKQzhFoOzhTetdMzT6upG0q0n/quU83rShwy2bcWYOzE7nDqd9oqmTUm1ynEvarRyG4+sEFOHA0T3E6kbj+rvJBJ0Z1YAPke/yDEPVl9nJ3uuVZQyyH+e6yY8wcrk2cDCOouj6h9wpI1YMcyWCGUtY7eQ7FT6qxzMSqQc+RnwKn3a3j6pDYO0aB4mky51raKTydF3aTpdh45flJTPo8WrYW66L6tz4CyrbAZbn9CSPs9iqO2LntUpaQw2UlMs0CTlSn6100J+DSKnwzvKkpg8e+/CE8VX4dlKYfuGOnUKvutK229uhEY3+dm1XzVfcLSMnna2+6QtA6jy25Ka5/zW4BsaeJW2LT/ng5fDLtoLLCdZUNKP+QeCjX8y2MH93HnfodON8Jl1+96GLt0/ePJkePzwYS1isWtA8Qj1TzBb59QqebFwQ3PRCNpI+d6jMx/GFvhmSFz/J55QK2cTvtlebakktJe1r+L6Xj0p32fKekoocxrOe++9V0YM1smbN28O125dq7GnxqRc8q5p5gj18PosPJnA7Fm9Rtxoe/zk4sWLZbEUl7VOPzdWsaSOvsX2KZ1KA8I74uJPWfwgNOFkGPit2Z3gW/uM+DOWG5dYgcFlnJdfklXZ23sHJdAbS1g3+VeWQH+yrbXwspBBzwygYF/K8lXO/fbey7KQWnmsPt6xTKMDFkozGehJuZ6N8foZnnPYHhPr5H+JxVJgld9eX6s9ldcjfBnH2r0tvHLu1LBg3NCw+XcqZYNt7K8siOhg8nQYZI23ocHui3vDenigPlT74AYe+CXg2zUDbfBxJVeVD2rg07bapfMHa8ebVM1d5e20MH9gqjZNPOmAvG+2L+LW65mWkwoPEkdkOS1C2V+TwkxR0tS+yREgnTmOOOxhXRbnvGPMsgMEwZISMJU06jn13/2f/7tfINZaiY2xTBh1ZTH5FWgRLF8KEjRgpYvwhWGKSuOt+wgCBCR70WUIKytIaZHH8gsUiehSae9T7kSDsf+VYNCj8RjcxhXYRaRhRFhi+VcmT1uqeF9+dTO91xOrU21ang4o2JOzGOREI60V18mTplRwJ9iGiBa/mLi1+guhFWxdX9obWGl5ZZH1HTEnjd8GG2QdarDNS+U10dJSJh+TD5j4FQrkHM9W48oH7vkednx6gJ76cnAOb51dnfh8HsbsaBV8tlhLR58i2qeIZYmIkmD6czw1SR4srX3Ga9flyYN75evyQv4BSDv2HoBtJWYFsGqQC4JyWREunDufu2H4zeR0H+0EA21J5oPTp9V45zs4rDSjXeoAylNn/jbBeGK1D1pZMgI/rcpb7wsncJOntiJFw8x9rV7mfxccFEklheZBW/s7rM6hxXTW44yDNcTAyaLovc4tnKe5B1+tlbeWN4ZKOUlf+af8hriBavj6e31IJD/+63gdvBXPHpC0Qqu/xwAumiOLUtXds3pV3l1GlZ3gXp8q/9q8lH/ToIh+hbFwOMpLj8lfO7GcVWaVJ8ts43pMqt+hk9rbbALL8dOFMBL9ZNxbr5lL4Ejc0oqTHuz643K03cfpj05jQROrj59kIHhZVgx+v7/8m18Oy+fPVfkEDWfTesAD0LTw8iXrAnC7HoLv9Tx50SfnHFkGhOJt4Kp4Y+26pkU3ufVdfYTRytb4yB9a85fv5csnQb6xOjTddBvl5zB7UdwewoBWfA+P7VKs/u427Zg+TtLlZZWfX88Nm+/jb/u8IvbErDzCPStf7di8mvWpz5gv62zgQNNcUdSPBVNcof3wQuusSGmftqalr1fc/eH8hfPlO/74wZOyuDl73Spk/IYwgwZYxcA21hdN1OzXBI9j/RIpd103cHtb7ZIbtH8Ub3yeWIgnz6NFz9gjGUsavgYuv83neicPpQre1y4muS8f3uRV1qXctKVlP89NN6P/qncdfJ/85FU95b+CuUIeJlGOQvKb3BVDStixG0ElkUm3ozqoj8upVxciuOCHV6/eLKtjB7Qlj56Rgl9+s59FkFx90FZA5VtZTEjv1eFvhq/N1NgJTjssGCP149XghjWNj6Z+pQ3lO9KMfgux6Ll55lztNymA03t0pI+rGkOFtPZsVpa2aRpQWVbtx8P/82//LoLvV6mbBUbn09/bGhusVLsZb6/c7HGE+8u58CZt7ghefY9A1/vINqrHX3vPgl8TzpzkH9xjyL9kVfjhTFwSg9fvcfrFs+785rPhf/4P/3Pq0PV/8/vfL4OENrphTMN38weOCunPPVJ77hMHjwePZTHEUyf80T7YrJbatMebtlqDRQI8unZyKXpof8ve+SR9TL3qTm8V3UxA8z0uVeMHhjj5wrm+zyWkLMqJezhzGtjqFJ3JjGrVIDCUz65804eApK0Zqpb52+e9mUszFhbakq8Uu5ryp99+5+1bJNZeKdsaKp8evo32yCqfiFy1b2K0njLLpnJLy+eHS6ngSjSphTPz+f7GsLC00L5+r2gCEYDnZmtFM/2DhcV5rI4Uo6mysmyHyDdWnYdJS43mFYQ/fJJ3/Bp2d4YnT5/VSTWsksLGxvbw8OnjOud5aysaaiRxjaGszQkjrvNL09n4cNrvjRVsIfWADPBfsRo7dXBEZfmopA4srG8kjW1elpffGJbPLVU9ly7Zz7PrezJSOal/b/dF7d32eupVaQnbzxHIy8DWllH+QrQAU4GEq431aKiR7q1ufn0imlRasFevnxzmFqIRlr8QjSPwJ8O9dJTXFNkEVjy6kBV+5euT+s2cPlWWF757ZREOfhEA3zeWv7PRtFbe0E5LZXmr/Sbzrc7MjtZFY7K9EwsqfPHFA/N6YH34MMwhcGwE369eHwzPU5+nj58Nf3j8cFh99jT1fjI8DKP4+uuvaxUguDEj1u3f371f+32+jlpDsaFAwT1L78qFS6k/4ai1/1O1uKDPrV56YynloAWnY7B45D60MRWNS/vy52Rh2NnfHbZ396LFBr+weBC9Kelf5srn2sNyNlo/3KJhmS3mHYsY2mbJ8d6iHfWeSv3qbN2p19G/+DTS6GYLX3BKE1YJ1t8UUZfnsqznBuxlxUp7qmt/046eAlB9l6jvJ8nTYaXpuLUHWxo5mCh4BdYY/ity1c7anY+RTg1Gof3ocp+XNNc6aiv34A6plR2kTjJKOrsmLFCU1G1+Nv0idM0Kf95JNleGlYsXa5cAFoPybY42z6+GPzQGDFf7aQs+lvxd+dh4R6BiCWTBE0qI2A8m8+jI3BEXrBmnp9E9K4udE57n/UHop2caTpy2SnypTtM5PT8XXjHTdJ56qf9O4lshWmUElW3Z4h+5PxyEFnYnFluWl7KUTaxqL17QxCcWp/RdbeUeDVazBB54hDfWbHV3BrsBTfxqz8TtmOGJrIDRxvkqaYZ0kyoT7+o80ybJz4e2XKQsOGDR1FRJ36vCqyHr+5EfVsN1dM+SkwIyKtiD8bC9k5Hf8jMLDuTf+dT/ZWdg/RI/kcpSse+kjXyXJ/7ushMCXFaeuemTRV6n7bVtBtkIV849NmOAXvEpvnN8JaW3i4V+H1IpXMMhowSYWNDLj5KQl7ayI0hZHfOtdhApmNWl4a678QYO68Z9P2uDore0K2uWGQP7J3Yd26pqVwNjBH5b98+eDGvp23ztq757u7XCWDm1DU/44cFUW5XAXlbflFF/idOrw4Xmrfr8y128CyWAtwUInGB/2A0YU0WvvnkjvCbM1xnwDT88Lc6zSoY3r2R8Cd+7cuVanX727rvvD++/997w9jtvDbdu3apdQ9CjNnL6ivbhu76+Gh6cse/+/XvDJ59+Wv7phBr9sqbY0/ZmXGp3kdQTTenDZxeXap0CXMpr78VuxnSWsTN1xjf0964JszUroR+pNx/GIKRmqBp37cbGrcuz+qIDjbWR8c4LYyq4BZZH/fFuBFOzdGdCR/ir/ZjBKQG6mI/CtrA0X2mU7xzuVKlwFmaYcW0yRuZ70cvk14lPxrPqe6FdVmb0812rwsdnwTtt4lJPv5VHLveCuto94Nef/Dpj5dPwhFNVt+0IhoxWZ5bOFt/Q59EFguidUANf+SiDra2B3c+bBuwlinfiY2Zt1jae1T7f+P3r/R6DtAtLsf5sJomyQK6yScNcrdHIuB9YD8BKLEmxSsaPq0zWymLC3e+9U09tZRZlG8/KO2O9b0h2xGHxuM6yaLr8KJOHmQA7ztjZQHVn8p880DjrrnPhZ+tUQjhMX/nrv/nrW1b7bW9t1AbIq6vrw1IiQuwNRB6ha2X54nA+wkoddxiB08akzKMIuYQhYBiHc4+ZTcs4CCdwrK2H0eTXRuLPHq+W9vgyCN5MeV/ffzg8+PpuGvCrmso2fUoDxhhoKw8tPnjypBDsqEmDFHN9V9r2KmFuCGPSaAjZ5uEXa4EKoXdluBRp+tq1GyVUXnP827VrNf3qOMSr+Xbp8tUQ/FKY50J1UFrsXpDFcdjULRM+f5X1jcnRS+ncXZYD9l8M62G+plAgU+Nh7ELTcQZVA1Xg1i1mI/S0UNmDG2ZmGnEnefCVIwRpUg3MsujYQx2xhIQQBQGZUzc/yKWFc8PimQjyeY8NIiBbHRnVd3bBuzFsb26HCeTCmNKuW89zpePW9FDwzBq1ajuICI9r6TyPg/f7976M8GgqPIS06bjJtM3dexE2vatKJb+d4UUGkNPz8yWAI/pQWXUygkcoYzhD0Iu2eyKShs5PoSComtaOXFGLjuBs53kGo40wqqJuKkgTJqZN8FKkBSGRYGqhTih/2J8O0y1IwkxSJqGlaCJtIqp0DvBP1GoPDDPA1SKbg1CT7XgW5xerU1EY5mfPDvOLvQ2IQbAUhMBk8DII2dKoBh7wVCcMTPWfzozJus1/ecWtQgBPTb2LlkS26KqBazLQoIFTwQ/cgVkmUqIh/QrOOM3LFxxgZZ178XwngyLsyLi37eJwjyGzSNiA31ZBVTdzF4lmoLl0+eJw+xY/4berbyyEydsg25bSJ9KfT6hj4OO2AAYWcHUgDOj3NlVn7cfgaw/YwHgmyqaNdB2fypXEwit9kBWIq4vBjfV5Ptosd4MCZ2E6fYJ1FE5zBQ9LGfgs3LNBPquU/tUt2oOLvmFhx/p66AgNwUWuEuzS97WJd/iPAR+/wOwLpggJ6LC2gEroPqoNC+l1Yfp+pwJgssitPN2kXN+SQBq4NCiJ9DL9rJUMeRJQuj2EMe9qd+nrfecxHf5Vm3iXaVkeUsBD8lGGp7wksOR1Xqb9i2dM6ARmfC+wpO886vi/EcgkRGfwq046UStnppcDE7zLoApPHQvO3AXH+LlFk8XLwzcoOQvhM9wB4FyKU8FBHTFnEBG/EJoB3CKpSZ0b3lZ8ih4Cu2i4g5viEqH9+dAUmNHTOI2vbAXpx/ULz4G5DBCBYSu8mCsNhWIt48qXX2bs+P29co1C/1t5h1cVhgseaSe/KWt/71XoqC1G6IYAvTex9NjkG5Rt7NDfjS0t2MFbCc1FaxTeFrTxFVsX2TgcLz/FlSDVXHsSOMQN+LaYunHj+vBWFKh33n1n+IsP/mJ4/31T3u8O12/fzDibfjLhp3iL4ybXIkQ+eHi/prm/+vLLGocI/qamCe6nT88Oly5cHS6snKt6Eg4JP/NR0MiE+kwADQ/LOFHCTnhF4NEvFhfnixZ3dyl6LYBqL9at5xmzp6PwlSCZ9qj+lvyNQfizepcQl/ZaSJkUQAveNJstxdDp6CLCNe3eHzJ+rD8N3djNJUJZ+vn86SibaBH+0jfPpO4h9cqLkNML3LxwtGvGuAxy2p5SoR30semp5BG48HabkmtD8H2XYHkUHDKR//WBvB/7VP2PQFFIfhaiPP3mN78e+FiSA7h+MK5tbq4n/5lh8RzXNy4hMzXz0Nw7tOVO4+dXGcBTDtzjJfj089QjwA6PnjweHoZmtSV6hWvl2kA+KUpuOnUq41UE69MRvm3DODef/rigfwZSSAkfYhmtMpQ3wR8fa+2s7VxWtdeYkrg1ju2g68gdGX+FQkOU5uKnFrYGzlfB597LlBG4ZjJyUh7R1qk86zOb2+t5e1CLmNvn9XRZzWs8IFjeu/tlCXK/u/NFMZfbt69HELsw3L55s/a2sq+iARazaITBlumOSLLP09G2ox3u7JYwRigsS0Mq8fhBOvqjRyWhEyytyHYPCQjRyTSsZCxhGMJqhDgCLo2JdZIWJu5pK+QuXiyG55o+wUck79IJ6+Sa1B3Rv5EB02kdl6PxnTvbPlsrK06zyUA68S90jjSfAPHr7Oq5xWJ+aZOqG0Jd334eJrU6POVbSOgrKwhNLg2UxkAXVrZpMN9PBtGahj/jaxJ/mAzaImRZSVU0F5SZSjPbpk7MziVYJQ+fnZaRlh1m00CsS7ML6WyLi9VIMwbHdDRnJ2PSVmGeOjkbgTWNKesDcIVhqEfwSnvHZNeerdY+lxvll/ps2GQxTsNvREvSFk+D893Av5rv/KCc3eqkle3tFyHyaESvXkewf1RTYJjsdMqkbY7EqsM7aYEfjDqdNOAEHp1bvHT9Gnj41hHKm6i7ExAK8hNCbEGBta0EsWLqmKBBLL+BA8MrQS6/Q4TH1/kxQBAqiwsE//IM0PnsPNeeYiE0tnUjdJvPNcgnvmlJbfUq2rpVpJg+K502otFTiPZesMZmsAtMVd+0f5UBqipTLQ3YyaPaP4nzBi5Sy6obIakYRNKjKzCf0PkzEll5r9w6pzV/NYgm6MJiVpr8HV8lXgx87wUyCR20oFSDfb5p+yDOP2iodjGtbwrsxpVLw/X0i5sZwN6+/XbRpfK2n7+ogbAUs+DMKTMboZeZMCy0xyI8vJoqpYyQqG4syBtJox8unT1bZZsegYMS2tQnv7R6K8opRydP2bdSM00PC1biBkAKIhjUiV8z4eUcRh2argG+OiQhNn1PvDDCjQj7Iw3BNiTnX4XdKINmBvSPl3lZCk5gkQ+49D1CrLPHBVUrnCavbtcOaMTz+Au/iVp5jPEMVtUOCaXpy+xYIGR2Hn0Jx6PA9yjwqGPVJWGM4r0444sWLLusjo8y3I5l5N730M7kdb1Hk/U9f/obnjzuZ+ny3f/86Otd6moVNYWDbys+TAEjCKBMZU8lrnvxTK0oBa/Qz6tO9TX9IO0P54TOmlVpAGWhInU7F55HoKlq5U29TbZ+C+60O7oCf6XLf3zk8RKuAMq0fdzDRxlX0t/hp6BMGkLaXAQW21OZ2cF4wYSPsrbIv+JjyMm3Zyb03wzip/tc5USp7xRW7TEfvpwHgCTf3Cepvkbotl5AAifXnFmaK5/1rYwXi2cZAC4MN65djVB5a/je96Lcvfu94b333h1u3eZScH6YZzwgAAX/r4JfFrKHUfwZNawWNs39KOMommxL5n7t/czowLqpfxI4CUznztmLUhh5bJ9so27d5oX+4rXVB0vYsNKfz6Bp040a0/jNUijR/SiAs5QJU4FDXtodPMqRD3zxAcRva5u5xMFX7n11P2PLar6Fr4SW7AIzG7ymuMpXPmZMDp+DYmUBVx7aowSzwCHvse3a8tjCZgmQk/qxhnqPklqwRPMTvh28lIUxv8a0Wo9QtEUgc9954Hf/6f/9n4Yv730ZmSQKVuKRiYyTM3OswsulDJ+cBttR/sXHk30oqWDvvFtBfrH7IriNvFRWfYvJnkRxeFx9sny35ygW9q5e6F1LdjaKry+EjmeDj9p9I+2mzxThpQ67KbfGihTU5Smwx1Jt51u1Q+QzdbMrQJLludsG/5VV9YK894wOO7/0vLxjPYX3ZFmGEL3MGIk/nAk/J0uRwRhszGowOE399//X//4Xf/u3f1t7lFnJ++aNG8O///f/vhyHreACZLGf/jfYZ4vPDmAF/m191q9V2GtBVp/iQIJlEROPUMq3w0pl07I33mwfGc99xnbSHzuEuvLOP4jhE2NFFD8sq9T6e69UrNXDKYePgJVJghNp5uagiYAiT/l0GsEkBt8xJbVvmikDHcVAkbf59yIwrYVR9Upqr8TuwXJrZ3WwwHv5QmDhT7CVOqVM+YO3iskDy4lBrhiTd3nj3ne8zMBdK+Tz3KvBO61papaFqEHJQIPy44DzzkW8k/wtUgerrBXUvhJ8Q1JGngnv46pwPmd+WSoFQhUs1KrtwFnlAj4Xvwvvr1y5Ody82ic48MHkJ+N7wVJFZ7BPGXzXOJznQ63O+8Yej3w1Ktueeu62KGRWmeM9zUje8lCeL/IXVHkS8xsBPXaS/lL+Pvkb/ct0Gj4raKx927qO5Y+X+J6rLqG5AksevrtyXys8o4WOvl0VvMs9YbHxkIe8Amvf+5465Fv5udQqT23T+aKh0VevcZHok3Yf8xnfg6L2rUQoCXxaqw6+JW9lmC6pb0m3nP5huoR10Akp6l3ntOde9gCXd08DLtbq0a/ufZH+2f4+IlXNE4f/sPR8pep93vHZdXa886H17y/u3CnalhetVxlw4qYH6g78ntD2GMSTn90AbNaORj3zWbLS+K2U6UCBmtabpBlpodMez+voXhhxN4nY33N5r81qpX/6h5Wwo6+Vb2O6pomjPMdv1b6V3nd955vpxiDl+AYdH9LwsfzH33qjj0/CmK5i5L9K0/8qSFrwTbDifWU7gaOqE7QXp+koR3FTjvquhT9Y/V0nvmz1yl85+R+9c2UY68qPVji+EjgYSNwJjSaOOkos/aTISZ4d+It7X2OFF8rwOwm+qZcwJisc9b/JO/91G3a53iW4zb09Uu0sYAzSB956653aa7V8SlNvdcV/0O/o71Y+9qG/9sdvGq6z8HNfu5HwvWwICgYwGThfhI+OaxCqbUXpaMP+6k7GjOBq8XTGg/DKOTwcfOeGDz74ODzyynBlufvimdMnh+Ur/M75yc0Ex/i1Pj1EgbfvpDbqfkF48fvVV1Z3p5/wVc475Y8rwkd/UzNQ3p8/376Kgmftz8VrpEn9G9DalIBixwBljKvv5YNOpFEemK0qNqZcuKAOvduAvPQJ/oxwbNW0OpMZ5MOo1DsRrA5/9/d/nzyc/LZcY7ZV3uVHGIo164dWrlw5X3nbM1K+4vIRVk7jof2FubSxvqn7CL9+Od4L7WNp3HHvfPTcJKiLgK+zMsI730Xx4EQ+8CVYtPs//U//jzq1bu3xWgT2xeGd996r9gG7FeJv3niz8tp8sVV0MI4JDVufOy7vEQ9WYK89Wau2g3P+rHixROpov87yYw38Oy/Cl8NbyQnn804buycHiasMYwscNczH+knu4dCtHTbEUVflVL9NAIM27TExDCT4wAfGMRyq9I+ZwNJpOm/3ZrP2A5tI/IKL5yfZuVrcFPpO+07fevParc8/v1Omd41omuwvfvTDmlImtbYla2vY2N7o6eA0rulbPiv87B5HIH2yaj/DteHe3bvD7+7eGR4/elyalrOHrc4jNT9++jjvnxRwtQdkACbmsoow4fPnXDm/UpZF2oopd8R94cqlQqT4C0tno+1Egz4zP1y+dGW4et3pHO38fOv2W7lfHhbO8k9IxV8ZFF706vZI0epidbaVqCRt2s/+zqthO73BVAeNq7QuZ1MHyZHzo4XSaHNFkzkxezJlz5fmyrfBtDOfpIOI/06jYeYuTTu1Iuaborfpe5JWelbS2msr35yFilCWz6U+0VDqzO/Un0USnLSeMpnncuZtvYsmoX1crw8Cd9rr4eNo6mmTWnW9wd2Av+TusB0iZpGkET2ps1rv1h5nz0Ng8qK5OB/cdPSo0YDZvXIvX7xU+J6dO1EWirYetaZLo1HL1oBbq2H1QqQ726lb1Vc9k2Wla/hd7plypa8TAirXUvDKqlFTagngqc2b60Pie3/sqlmW/FaOiatNdAr2E3FZi1+/elUCv+d6p37iqmsFliy+Kq0lF14TB+x8Q6cwn2iicHRyShomt/zkGw2vrDCl4QYK7+u3aQU8rD/KcLqQaTIaJAul6Uvv28+tNcz9ExO4gtsX2gS95s+AVivUQ69WVHJ7oI3T+lkkWSz4Qt68enW4cfvG8P577w8fvP/+8OFHH9T9W7ffrhM6WA3Vs/CYfK0iNYDwMWXd3ioLUOjAfqShJ6HOAI6WKs2F82/UFBoa5K5hGrFwFUSA25nHtc9oTTdjSV0O4z3Z3DNGyIotP+3UtNYKKgv8UrRcdaGhP699cJVnmrJX0ZrW6XxTQvLKf9VWY/sKY/v59a7psN9hfnDKqu77GH+8P56PMH4DX+U1wcW3v433+Vjfxvj1LmH8HdPWt8TJF7y4/6/OknwmU9v1IUEKqZFMvtRDfQ+BSycZ62xFCq6P++qyvImrr/tlrTRNZVapVoYncc3YJZjSHqanCjZ90LQiS36fm83yEdwE35MqTPpqTzcqWn2O11nbWFF6IgJe2eGrvg3mGGRVVqi0cVVhkjYlVTl9uW8/33GHhbLE4Mf5jg/g2U75opj88MOPhncz+N+8fb3GjpqyPLMw3Hrrdo0TBKXrZrOWV4blNyLccY3KOLJ0drF2/rj0Rg/gfEiNKRfw5guXegbPgL5iZ5ALtVE1K6FvlyMgzk7PDbOvZ4ZrUcaHOdP1GUtSj3fefXf4d//Nfzt8+OFPh/ff/fOMc7MZ16aH+bNtEX6WsfHx4/DtZ+sqMtzNOPybT34zfP21WSO+rEtVX+PTyZMnhkuXLmZgb19EOwh4Z20DvPDp16YstZGxqr+0JY3QuJB82s1HXomeq618LHtwz1rX1tCd4VXGwDkrn2vKtS178rJIS7s239em45Q1H7y2WHK70VYEqOcZb5+uPyufUP2YK1f5M2ccxM9Y4uXDemmdhrzlBRZ8Dg663KY1tAKHykcbI/zij/eCqXB00VSGLpsXS9Nwd4CP0WIpT3hUvihc/T757W/LZxc/nl2YqzYHAxpBB/aBZv00y6UnFF9KXg2builjb9h87kS/rfKPtTsBxaFmbgODX/3LTCqlmvyDb2onNO6Me0qxcvAw+IYD93ibOoBZPbt+VbUEdW9Y1Fn91BWM3r3K+Fi4qPEoHHkqoIsXeCEE3Z1StpmxykOb7yb6QSlnZq8WF6xTiWJBUcs4VzvcGJ9OL1m8884tFR3N3Mzft27cKtMrYnkU4YXv3dOHT+sYuIf3H9axbyTtLyNIPvi947EC3NRUIc80BaZkmbxtN06n8MLQlMUWQX6EsJoq8qeyAVAHvZbB8fqNa8O1S9eGS3mujhtBUWdeiRZ2OQLmhYuXSwCVN4bDuXH7eQTctfUSGp89XYuwa2uASOn85NKgiArhpM6BMx0tDxBrmiSApsYQe9gaJfwhYr421TT5r9h4otkWydY2pvEPkoQwYvqwtm4IwyCMm3ZxrnId02iqPZ1z4Zwp4+USFPiF+mYhxfN0nGcTQtPIhI2emgyczNQp3jQ7wuGTSoB/fP8PKff58OAPfxg++92nw9O0D5P2+mQam0b1NHk+evSHaCX8gZ6XT6UtDixKAGtNFRRRdkekiZu+h59Xr6bK9B5yLeIu38jSvBAwRnWcQKWGvx47LDKi9dWUgheTb4VPjVBhMnAkfcschhJv3VaGHer9hE489tsuJ2/SPNVGNTjmPy4D/D90iHTBEDnBouEUlJ9uUzQ3wtLTN5MBK+1hilbe4OfLwvp9+qQtFzIQpM6CTmQaFB3sRohXHkHSFB0g5VFlVYdP+0UhqXxzqQhGwHXk+YueXqIA1fRknrcM/mlLdAUStDMfurmaAfH27T7y8Nabt4b33n2vNkl+7/13a3uSP/tX/6oWv+g3BMJiJimn2i99Ul7TJw/SX4KTDLZW+xIsHbeG2fF73tpeL8bApcLuCJcuXSr4KWanZ0/UYi80yE3C7Ab4x50TCIO1qXw4os218Sp4jLRZQkb4ZME0E1zyvZIvWtvbTV8K7vAe/ZqwfCqC9MGrXnTDCsG/FY/oAayaoPLKfylD9i3cu0b6MbB1WwYPeX8oWOrERU0dxnSCtN/I49g34Xg5zajRd4eRxoTjaY7H8X4so7gO+EK3SgNvgVVF52uVERwYYdB53leU3NR9IlOSbFbe5sqSKvMvA07aSjkES0F/tek/gaEOMIhwWT6Lk/L0QvEdr0ugNChXHnmmCAEHWPqEO+gJNvObthzrmt/2OZ48Kx/s6uF58l4+kxgROoPDPOAzjQXJGnbR68rrmlrMPd9lPKP4pP6SxJUqcFnIaGDGU+Vn0ZC+5cI7D5KRdLPh0QwZ/NkILfqHfuKAjIyrybctstrThe5mggPT4nldNEXYUzJfuIuEiwhS81HCl0LDF6+tlOGCX+Tz7f3hre+9O/zs418mTcaxM4vD7q6FKYF65nUJW//42efD40dPh93wjlNpo6erj8tAQLIwE3TlyrUIMb1y23gnnx6n0d+r8J4M4hOh0bgLUYwuaF1zqD9LJ19McVsxbIuc6VZkqz+2gGULp55CtuiJZYrVTT797tuCJZjGftlGD20GRjh9tvYo8sNm4FotdzdlWABmyn02wjE8npoZBckWLPkTdpu9zn27mvlu3OyjTgmWpshbkfnTgmW3N3yAv/usLyim+6HQ9e7xFewjPgTixeeffz48eRyBXd0jWBImS0AOrV0Jr622SDxwCsUHkjV6ll/xVpbBtM1Gfs0uyQts8McgBG9gQE9cBCjfxi6WxBI4U3dtQ0mC+xIsbWmIn6WQozGMItn1GuvXQZyDgtHro7qPfaTpweb88hHEcdWM3YkonHnty4ngaX6e4LiYuqftM7Zx6bMeYz94s7vJ6aWFYfn0yjD9zvvv3Xqx/bwEuZkQjt6+FEHOYGEBiAHoUYTKZ0+e1Cke5XD66FE6xsMIl87RXh/mZTh/ZniVtBqpV6UhIlbHlQDIaZd1xerUDCIhasyApc9K8isRKK9mILtw+eJwceVK7yO5OJ94hKCFsuqZ2jtztheKsEbxGXBiC42C/+CDP/SpIvZOwzDKAjPpRLWqNP+sDoRWGlJt8Fn7l6G4MBADYrTAxD5EcP1qDPcaKEy5iTCDXhqypkwT5fxKOkk64oUIlnbHZ3lcDqGcOZ3Okk6NaS+kvtI4vcTqV431LIzEqncnBNU53yEmggBmSmiqjoX40vg2qf06+P+9DX6frw9PHjwcfhcN136emCKCv/vll7Wi2ykIW8/CoICfdqyV1IEVPlfAihkEdAN4KhMt+lT0ApbA/dRVhVtL5aDrRJeamp/U+7hg2TiCHVdlVe8xse7YHaQ7HHgMEHlXFwKefBdGom+8T+5Tnnp41dE6X8wL/llpMEGdrxbvZBCoUTbvCRQdwG4g04qT/FJHq/Gc6MQKwAKtfHEAJb+ysKnPBGbC8osXu4VPDAEMppfhspgL/CW+umtDqcoyO4GjLdEcqYNT8SfhRFes4DWgz5evTWgojIy/8LvvvFuC5fe+973hrbffGt689Wbtc/fm22+Wpf7S1QvDytmVYsDK4Nz/LHRhEQ9nfP1vhIvw6PjSL+98kf69Xn7NO89flNaNYUYESb+cHy5FkQOW492cY/w0+bCSG7i308e2w0z4YdGmqx2TL6G1AoQIp1L34BEvgQFtU4JOBBv4Gk+QQo/4w+XU10KD9LSylo3tcSoD3Ow8S/De4HSlOgnHNaHBQ7rRqXKLfgqm/EmT5kvcZvaTqBWKLr1MGPM4zGvyzaWc8b3gnedvpxXGb+P98TC+J6PVl8l/SeGjL15IOOzmkt7ftN8MKoXF/je8MADWjL5MpoMvfRJefNcHDU6hNUJkhE9017tWtE9tWf0qftfNPWG06hoaZLmsQbeKUL58lezyCmQJab8K4M+7w3vw5rm+ju8TpPY04kYu8u2mbJweXvnTz8AIFmnHfS4r48jOVtGGIgaen3ioU2cYFcwMmCWK3lYnm5nq9owW0WD5iD0PXyyeSygLLKmLcvWjoq3ExVPG1eXgWMhYtB18EmYW5pdD0xnTEvf0qTNlHX389PfDHRa6lPnOO+8NH37wk6QH7P6wlvHpxAx+vj189tknw69+9Y/DxvrL1O1kKbbci6YiYDrdhWJnBTkhUbtpIzN3oyCnL4NxhPXZsxYsnfRGABGsCQA3YdO+ysWXJoIEwU0dim8lyIPQx1pJuIJXSoambAEEXsx82FO2xybfes/MI8HSCmHj7mgsMS4xdvQ3e1kvDIuL/Ajtjxh+UDwzY+aC8iw2Keqoekk7CpPape/bdQ0+/rRg2e5Q4BOv6anvtb1+IhwJlr43Pltobj5+59PP02bPanrYIp2yWAanrK12kyEoo11jVCmyJ9qaavxkaHj48HEESyvA1ytOumhiTwfHrcCUghQ8GnuWFglrC1Xvgi3fjTsESy57fINH4Z9hzZoAcMMX2E+cMAaOPA4P6nrBpXqapejnvMlvbTe0Y70I38u8z9Wr18VQF9P5+fWelB0SnpmZGs5kbMKr0aW8i9T2p+qEnzqZJ+2DTqY/+OjDWyemTg5Xbl5LZtNlFYMbxxvev2/lcG80y+mUsLFbDC2FZQgi0OBkLA2XL14IPI7W6gawSzyEnTkz2boncUxHmLL44P0Pa5rgwuWVCJDLw2KEMCtk1WpvL0JjBi2IhTDAQz5CsUgFkhy3uGtwFyeXRjLg6fjFQDCh0A6EuaoRk4d7iELIgHeqTTvhJ20EjFQml3J7Y97Cpkbyl098dS5dWRmuXL1eK2xpZ8zC/B5maPsaM3/yK7TntjaytiWRThJBDvFjZt2YiVQbV5vK3qoV8E6wEdcUN833/hf3hnsPvqyV2TQ/C550xl4x+FDywZGRKqwzK1QH0km4HNRmq3k+OTUVbYOwfyaMAU7CXMNY/XJFAM4oDMF7CaOBEx7UaRTSynInckLArsuaLunUQ6jODAa/iVtX3pfgFLgqr8R1LxQuJr8jI4B3ubqXb+VRVxfvvixlOmvw3sJs45c1ojTqSfqmI9klvt9iAqx4YZyBDLMl6IlbIeU5HlE+aAAtlsCZjoeBkV1nTEeE2dQ2UvnEB0h6E73y4u+jWAIb7XOPi0XysWVDMioLXzOStmzfvn5ziJI3/PCHP0z/+GB414rRtyI43rg5XM83A80bb7xR08YEOkwGVrWPOhNyDWZWpmJ+1X9ylT9hKg0f4rLIP3r8ZPjsd2Ga6+pow+i9Wol46VK7v1iYc+3m9cQ9Gd3r9XDt2rVCCwGPxXs3eaHRU1GQ5kI7xUwTD0+QfyEkoVcKwniExBL2e5BiaQMzIQHD5ZSOP9j2i/KJPPRlNLwXJXI6OeuAuxA6ESy1n0v2iisrZcGAdNBetfREiBIPoy0SOAxNGw1rtV0+Hv8dr+Pvx7iC5/Fd538UZ+wLx8P4XZTKYfJf53YUaP+2C6lBN/iEuZnQmToZwOCAIDWdfowe8VxhzHuScWgvdPAyAwf6zdWCZSuc4E3s3DSuCZX6kGf5jP0d3bt6gGnhLrlVu3VFJtAfvxffz+T6xreEups8j8LtKPh/o6/nDy3bDYT1EDs2i2ahlg0i5kJ/hCd10ue2TfHn1+LHq1evDjdv3AhNXylL0+XQFt5t1mvljd5H0aIxU9xXokRdWrmU594NhVJXK2onMJhFepH69tZ1Z4b7Dx4PjwgNW041eTpsrRm0D4ZXKf/eoy+H3xePPjG8++47w+233huePt4Yvvj87nDn7ufJa7Useaa9Hz56OpwqQ0sG69C9DeG1CwujgbsUxQz8DCVTqXBPc+tvI68Sl+XRZvW9JdAoWCI/eCFAWKgo3evXXJ+kM/Uaekq64h2pW5eLl9kZgaDSgp5iujxCZCvfvrdgiYfhu7YqFMfCG4Lmy7TRbuLL/6CsqdIYZyivlHHKKoWoBV2rmBcm45D2jyJQ09nyHBfvNM84EizbPcY75DXeCwRL6QQwgr1dkPSPoz6KH5IVRmEWDsa6IuCv79wbHm/0QSYlWC6tBM9bZTRDIzVTiS4reui46ps+t80ivt1K+7bZPniZLXq1RZKjeLXXWBb+N1qILZzDQutgiOB70dZLE4szoxr/y1MLcGcWIj/+S3yL1NrNJ4959ts4c0WeCi6F6lf13nhAcE/EiYKqXJn5DkcEy0LFid5Oi7JxxjZVc1yeEvZ3i0eR86TRnjWOBqbpj370k1uYfw0k6Qz3IkxC3ot0Jp3Hmcy2HOmEQUKQg/BtV7Kw9EaIZL6mq6/dvFkDvcFSRyZpnwxBEzBJ9xpi5fzF4e3bt4cffPjBcCu/LJp24OenCMDNCLNrm+l4GEUGFEgrhrj5oojT4EnY0dC2BApQYXbTVWl+NqdDJKYta9ugQnynBzuttQThxK1psepkOlUYVDrYLCEjeCj6e23fQ5ETPd/m8sB6dd1xVBGGr165FuHyaknvtOYzs4vld+lsYfs6yRTedl6EuKKljqcF2aSX1WcjdTx43ZpjnacafBManZ/97OmzYuKEmvt3fjf87ne/G+5GA34aBkaYxEjtNWhl2dr6erkuYIyLYToG+0iQ5Z/ap2HMVzukxnkfxhi8YOIjE9gL0RNAmqFEMAledZBAX7ixlQ07SftDNvOHox0DXwgSvaTlCkeJUO0D1y301Ku0Tw1f1VYVJs8lqNVjE7JQrOAwHjTqAM0gvh1GrUzEkVGIC2+71WH2J24E6op+Eyf/asAEQ56tyNa5TVegq6ngNbWsd/aMMzCzasPFgT2SpA8uDPKnJhdo0e5uTW3b3iXaYGiAtUgC1mbQUfpOOmkqzJqydSFKVrl8XFgeLl+9XIPQD3/0o+HHP/7x8MEPPxjeeuet4dqlq2W1tPMBF4vyO9U26Cz13Fy3JcmzWsVpnz/9Qttq01QicTHcwBP4DU4HxWynh8ePHg6/+fzz9q0M3JgvZfDS5Qupw0ExyyvXesNrsF+/fjv4C52ErlhT4GMjtIcWZmugKyxUJQvX4VRhUyVY9vZTLVRCPSG7BJ3QSm2TlPsSLFM/Chr+QQt2vrPQswLyzE/KIaLWFDJaNGXrjQSaVQI0mfiHNKHO2jtwyGTyukLTxYTeEsY0I02O1/h+vB+/Hw/ffvft72PoeLkJXPpZxdIsk3c++l7T1V7lQb9lQSzhq17mAkd9P6qQPiG+iyJu0ZfDJODbM77elqXuo1UXuQQ1dRc8Wp1qb9UuBP4mOPCQ/0BwHIZ89HR4ryriyrv6rvfCGC+h03dc+4N2+S2Yu0aeXX9p85H/oJURfm5WBC1+/3UO+cFBrd4lLFhZaz9Ii3kc22vLPCelLb2xXNPXtZI6ypz9JO2z++abt0q540pDwWFVA9FL/tWnDJb8t8Mv5rlsLEdA/HL44s6D4enTtZ61M1Wd5rJjyMP1x7VrAp/8m9ffTFk3w9cfDJ/8+h8S927qHfiHV8OzJw/CX/aHxaXztV3L0tJi4YTwNjPTgmEL2221hUYzK/hH9fHABMdtsTxR4yP+09bJFjDaItWuJqOl0zOE245G+h4DjwRLoXgnaxWmVc8dRz4tfJlaHcsnWDaM8u+FHqrC6tkru523zadPfGN+9fHi3S2ggt97VlV5uAiQBB/fWwhtOI4EyyNhUr7fFiyL9lJP38CC6kZ8elefU37XB831TJx06hY5sBYpmqklLNkCkAHNQhw4d3odwbLGuuQpH2yueHCU9XJDy7iynfY+8douBVbZh67St5yMZpa14ZouwXF+1u4Z7U7kPPzpmalhXpuk7gQ3Fm1jem33EwFUJyPAl9L9OkrAaXKQPmQHke5/6td1Qy+NmzGMs7oFAzD6vzzDv/ThO8EjWUlLwR3Bdjbymilweb+IvFGzdsHD6xORY7Z3h9WnG8Pz1H/6gw///JYCLJ13RCMCRYQLc71q7FQq5LgpPpc2V2YFg+Dl5YvD8nnOzCu1gvztW2+nMWhZc8PVdF7xOaKKa5PPJtoWIk1D1B6KQa5l9ZiHZerFIAIohhJUVWOW03wGfAifLY0giKoVX0HWBAGp84iXikfLp+lBpoGJcCFdWzO78TSoFeeY0MryG7XKNniMBsnB2kauzPapa5C2dO5cPU+Fie+H2NfCzKxcbUZmrzcbg3YZ+xFY1QeBbm9vDM/SqdY3nibeTgTBteH+H74eHkYYePb44fDVnS+H3376T8PvIkBaXMOxd31rNYNxd7CHFt88ehJ8bUYomDjXh/hpicYde/RdiHBy8+btgXsB3HGqn0scxAEenQSx2z/Sd/CWf1HwZ1qsO/GpsmwRLIs4ITMdj2AGX6wZ3RknzD5pDETuTZPXQJ8/dda/qgOLi7j1YG3QzaOB9In2z8qlQ3YHyzv/JW51ivwrAicoHKU+DIYawoK0rmYI3d58VHSC9sVy4SKTXOQt5KE7Gwd0zC4Mur51fuVrFnojDo7vykafrGyDYpBzYhChjX/v2jMLYFhKU17izofBsmhfSL+6eJGl+3oGmpsZ8K4N3/vem8Pt229lQHtzeCu/fJovX79aK+wMXsoAMqFIuY0OtLeX8qIMEFzTlhQwvrM2Od4PfYwB/spamb+9l8Fn+gOcdF2GWvl/946Vpmm79K3TqetcBmknXOAF8HXh7NnCjzhcU1jUAYYenqaulE5tNDNZxFEP1a8Ezy1Y6nO8LLUVdxN4K8EyuJS/qwTL9DXbF52eO5NsiKUscVGgMji+3I2gOtX1S071x0cRnR0KrZM2AkpZL/MnwCF8FOPPt7H5hY4P1g6N6+Q0eTd+H98LfuHHNb4Tjqdrevvu0OkzCId5FaeT/+Gfeig3/6VavmHqjtstH9Y8jbwFrTZsZrrRyW7N4PQsQ2gyA4cFHRbs9cBi/8NeoClT/fwwJA9wFV/Mffl3Fu0VVtMHG45RSQSe/0YYKuQeMJ6072Hw3bfJ93o1ee+3FT3/xvr0JSBZ/N/3GhfyXjOeCn8mbArciwgqfCcpSRQXW7EZz1bOv5FvZ8LTIzAcpM3C42ytBD+HFuH84SVj38ULCZbKZVm7ef1aeD9r/pXaveDy9RvDl3dtk/cw49Xr8PYo84ENjk4thN4jsM0s8PW088eFjJeXapbpyZMIEmn3lWXC6UIUwRdBSfj3ypWUYzZveYK3rifBC+zpAoF3fMaHe2/Ckf5asLQROV7Ox7GtaHg14aEFSws+esq6hKaZFmAplOhCvfWltpCiL3td+q4dmt40QqdBvyxgY/nfFCzVRb8Fg/x8s1iw8duCXLdvxOtXhKDOB67b2tkKungt+BBW5yut+z8tWB71uyPBEk03Xamf0LhtYVB+jSvlcH/qKfTCd3BkltA2iFwX0Ajl26JlOyWcjdxAGRkFy8JL8thyXPPqVvFl/BkKHXvdQmjX6ckfHtQ2Q3x3zTZwC5zNmD8VPl24yUWhORue7MCX2cSzhoC80tPiUeAndWFmxAFZOgX4bgUTvtCJdy1AghG8Qh1hW+/SVsEjA4rZaHHlAV/kn5KXKkVC8rLw8nX60nTyNw4pgwXTBuqESv7KG+tbw/R7H35wi7XjzOLZAlxAEBdWLg5LK32uNy0NUml3yytvDCvR/N5YZm3R4S4Pt26/PVy7eaOAsmLpXOLy5TolbYBzzjfih9RHD3sT9Dtf3Anjew7SZrIBtIknlSLQhIh7ew9CQneqqTSvON0ZEl8nSa2beAr0CVIRbHcI/kk2D67FHBppNoPoaYPcbJ15y7pqw/RTs4jzIPDzkey9z9rZeCGIi5Cd7/aBfPgosNcq+gjGT5/Wpt8nIuA5SgxcrIYv0qGdyGORg1W361sbhQPbSdyNFvRk9XHtU/bZJ58Nv/n1r4Z79+8nznpZoUyd2jDaWaROM+CSMBUGZEPbxXQwMM3n/iCdkiZz9cql4Vq0YquxbDhr/D04eFUdv/07js4lpcGW1aKIpweh/BRe4I8gln4WjDfTRlTzUSz4GQnFPJJWbzmRtuG/xhJssBcQGT8P/h7FvL2r99041dVz79mbQ4JNGNveO+2ZAjpd/mH+ZaHK+7pYaTR8wBwHWntv1QrZBJ2QH8/muikYgyRLIptDwwMGd1wBMCFbb5RvX17DmxLnzy4Op1Pv2lA4fyCufIq2IrKlU6kjXLFKokVBh1ycP1sK15Ur1yJA3hxuRvFiQbn9zu0Ik9+r1drf+16e8+3WrZ6uw3j2o3bxj6yz2dc2ihbgXB8xhV7tiNmmzgRzQi1hMxpA+EvoITgjwHX9gtMobaybPfi0ALgbhcuJVo5p0/4s/TUNmnRvZHDjn2YlPD+iUQGcC9OywXHDcrIW/9g7MMWmvbWTerMlwmrNqyS0YFnbDWFeidxMPDSqjwZfI12eCuPUz/AYgyn4DU4E46a5FJB3pnom1FB4LpootipQPtFYt5MvQgkPoRc8hTgrH99dYKk4+S2aSxh/hTGeML4fn8dvLt/G92OefyqI5/SNqpKpbNbBoyJT1/6dnqmRMnczZb0dF+PAl+lN+HmR705RoSzCU7kr5bLYwwlHLNIsJy9fHgmb+i9hrlxalJt2qOnumcYT+NSBv3VQWXFa+BsxaojN37fw4Xsekn9X4Dge69v4K47743Grzeq28sPDCVLaeHY+YwB4AieFYTYDK0MHGMwozFsskPGJC0qd9pMBTmBdZySopWPJm2sRPuz4vK0MfFbI773s04BKYSOUTvrKWX2fsrO0NLz5zjulIF66FuXQQRvnrw537twd7t17Uq4n3Dm45p9MOcuXVoYLuc6mH21to8TQ9cxSjQEqOD93crh6/UIt5HkRnnE6z8vLV9KHHMN7PoIWYYSy2z6OhDT9tv0FCYhoYBQs24rZU+FWhZtaZbFkDYRvxhUrvPfC3yYLNguP0hnrRp5OOGgBy1Qs/HsnmH6XlXTah69jP7ei0uW38Fj9NPnAlfzx2xYO28fSojHf5eWyn6L0wpEwb1pavB572mK5mzEIXM2bbR+k/K4D+MHuflT45Nd8xvteyNP0pbymr9Eg0fUWV97Gwc6jxziLYc00mhFCb9wnKLrckfCqcSpcGgEdPc2YU7NdqYfxvLbnCW9Dx3jz1sZmubg9evSk2s53i+QsXEoRBZOy7B25lHF+NvAT/opPn3LqTgQ9M2XVVynb4bivGfTa+HMQoa/r1kYldW5cN/8dlQNHhcij+LcO8rqt0ODOKFGCLtmtt1LMd7Gq3Z/X7J0+mxpX3ckcL57vDauPn0Zm2cy4sTNMf/jjj28h1KWl80Hc2URuArpwmc+JqYO2SvKPJFRWYfML6SSnh3nEkMFjKkAQvKxwQxiqa1DCsPhojRXdetE+MKbMCaCGIKurvTPdoL7M4aYCxDedyAydCMWEVdxWQJBPq1CxMTTxtKRNep+L5shXbDHMobYhIiimPuAnqNrM0wIesBazTgcof0uImgxWOq9OZpHQ9mYYdYhsYzPMOu9CxzXI6zQW33x+905ZHQnNdZLQvfsRGO+WILrFYpm4hIbeaqCtW9rGSm2ds+xiqVf+G65cvTQsn10uHypT/WBeST0wmlpNl/qpL4G5TuIJUdXKM4sxJvmbfnj2rBcyEfiSbdJgoC8zQE+ErAm+xqkG8ZroeoDpe3htXCjTpYPUFFY+Y8w6grjdfhl4crGeVPqx09X/laSC1nPfZTQs3rnGgcy7eiGMCYTx3mfpKh58aNfZCOBzJRg5iYEwwvJOS1XXMQthOgyoBI7A2EysO4r8CGTPdzZLoKt3+bNq1v5gFqw4WQbDuHjx8nDl2pXhexEY33///eGDjz4c3vmzd4abt28PNyI0+uUfefHixWHlTDOj8qcJow+lBooJ7gjkKZcfcTF79Jw/g31tX5J3BYfBNQzQND5LDFrgp1V0D/fJseBP/3g9HWZpaI3g5p0p/xJAQiu2OtHv6iQL5SZviuOmvpi+Ox8GRvN8mEHRakC7QNDAtb9FcmtRjgxOBkD9DJPq0kunhd3iDfpaCX3pMNqm6SjUcNA+YPpebTcWps3frQTLpCc4GZh39rfrnj9sCml8aUc488fKdhhSj8RRH98EAr+4mGrhs952EG/8FafgSvgGTX4rjjDGG8Ofev+nQg1cIAnoVsYW5iZ1AqN29Isd6DkGeO2uLtpwxFttthxF4HmUWO8IOe0bHeHS83MbMedZPfCypE9Fqhx9WKcsoTJ/ha/qRk0LBHLPLbxrw8ZDwX0sjPhJph4O0/erSVxx3E/eV4pJ3IKlonXczs/V78HZ8etNaD//s9iEDs2w1PsMyifCK1/qv3m3v3eQum4Oq6Hzx88eD6vP1urAiI1VU5Crw9rW6rC90b7FQp2gMh0laOFUhJj50GALWGA7t3xmWA8u0fdU+sr+/vTwD//4SYSO+yn/IHgaatP/M0uLw/XrV4drb0ZJPL+SvrMxPI0wm14wPF1br7OVl5fmwwsupDxHIG6lq4R/h887UYWb7OY6fz482LT3XPUFcNi9AVqMYbDQgiWebnq6hRv+sxpUnKKjxJeX9jcNS6DQLtJKx/InnucWQFgYCa2t8MlTvwNLp2uXKUJ/C+EEyyOr5ChYWqxrHNndfRG6deSmBcAPk96MB9rodgePPSTlafypGaO0rbLATrA0s0Z4Mv3rnW9tBOk+TZgEl3SjYCleC47Nx9t6mZcwl7p4178uadtK6b0yx3EuWdRJhOV+lv6kT66EjztJCA9nEeeGBo5xpoBSsxH6Ml0OH2ZajN2umRMLocnt2qHlsW0C017aCr214h/BMPUAB5qGFzRVPS88zvjlHWG0TnfLPxHFdxW/zC/fVnjoNuu2Hi8B3uv0wjxOvXpVvsq+GQvgkvCY2IElckdoJIDXu1pDkLHQODRkXFmYicSSPByMU25ZeFK+kQuNR9M//9d/cwtvJnQxo09XBVoit9qZRc92P3xSOK1aUq4RrUI0dQ6YjU17aO0Pjx7YekilXlUHLp+YvYiP5W9Ii35RA6I8Idvk4vM02nYGMML3KOyBh6aiQV+kAV5ijqmcsgSEBDHjBcv4JIIhmJLqF0ztpeH5bRGMbQDLz/P06fnAb5q9WiZ5bg9rkbQ303lfpRwE0VPFtudYq7PJTVvTMAi5Oio6NWDycfvss8+GL7/8avjks08iWN5LJ7o/3P393Tof9X6utdUnPXVZTEwHbKtCbbMU4rx09Ur5AJkyZAmDg6tXHNNlBWA0luDbSm6DPsFy9GGRH/xaPQvnD589qrO6Hzx+UKvCWVfLLzXfjGCRrXqlaYDv1X4EwHxKuaM1pCglIeRVt0Vwid9E2h1OKAtX2hFxE3x0rhq4PfvNB2lGy5lQd3k3Tqc19ruMZoRgC6zyymXAq4GvoJGjzDuNQa/iT/IvS0u+gcFlKynHCyabwrP8O3HHh5FkMSyeXUyHsoKxj+/UEQkqe6YVizmkzcJIlc0CwrK5lHYhAK1cvDCcv3BxuPXWreEH7/5g+NnPfpLr4+HHP/1pbQV0KYrZlbTtxcQppWAyKIB5PNOVwFiLe6JdnUxfAPur0Dg6Gy1tYLd6fVyo5jQhjA1TqhOYwmhKMQmHgCtNhEns7qaCKYtQ/TJ0Zest1upRuLQTBBhgF0MAl77yElz5Pn3iZG3oa2WjeGjZdhmvXzkXn68vxthbYRikTKUQlKpdCs+jYNmzID0dT5hUVvpd6qIfyLsESwpgCZYZRNABgk1QF2WUNUHCNKP2gJe+UuhhAEDXG0MERtFh2rCe4TDfpOt+0d+FQ1qa5CtUW6X8489jvONhzPPb3+Q9phnj9PvES/XM6jR95ppgrRch5Slxik7Any/7URS0C5/J9dAD3mSB2eoGXy4WS9aupid47dXTzXdK2E5+UAN7um4dX5Vw3JcTAMqvX39JU8pK4EYnjVr1CDwVA45BXRnkXeoWfAnSjPWtMMZLqLs8H/KCitZxu/zJfW4nzZivnV8JDfnTP/AkFlnuVTKBp719QuWL4te2xaPorz3ldrVWfLhwuN2+powKXEFuXLtZ5+mbojbwKlHbibN/Yqpm2dC7k3QcfPCrX/3TcPf+g8QBJ8vm2eFyePSNm1eG67ds+XUuwsPq8ODhs8Epvc8394Zrl6+WZfXypQgjQ5SC8GaLgWbnzlSZBBr+0mgDrRO2LOwzNYw3wbmFLwKaHAVQfU//0LcJSvgCIVgAv8Ww8/OL1cfUST20oTIIGOL0MyHxVFnTO2/T3N0HO05bJ5U5li+A3beOE+U0/JGAVcpPaMs2ZcbEsS/sRtiyEwcLpTEZbPK16wOaHMd4dWqBzxY3o2Bpax73f1qwBB8aQRtNf8ZVFCQvcdw3fkbBsgSqwMp6J499+zVGsKJMEyzxR/BcIFimnqbtzy+3DCM8D08lTPpmlrAWsER+ef365HD+/IWaPQOCGTR7e69traefvEq95yqPuQjYxtSi9ZSvPvC6zF+2AA0vTfnw5BqFUKHxil12+3bbdJu698vNrXHDgtt+8FXP8JTdybnviTy8yo/u1zyh98wsY4e44SOvSwYIbQSHJeAGX9qZRb7c6GZPDtdu3mo58v/0f/nvb51ZXhouskhGAAvEqYw9sxZrhaZCX5uuUUAuRMOPzZF37beC8QURp0MIKYQ1x4CiciVkSJ/4VZlc8tGZAbsT5OvcBiW+MjYUT4zU8UV1YBtUw6wV4/YVtFmnAbr8H1WsrJInC06CcCO+hZ6Z1OH1tHybIbWA1IOaTlp2lRDW691uAMfbbaezYzoY9Nb2WmkXtlhiiXyaAfbp6uqwucoqG+k98Ftw87vffdoDbU3DQHxwk3JehHj4j6aqtfHpmWiss6dM51eNwwDmh/kIQDVdGDzZPqB8A0/ZLysDbOoH3lr8AWhYDi56tVxrggYP3zTqU+d9R5inPbwkVKS+8M8SthCGoQNZSUqCZy3uQIjrAaaIa8JQCXbFm/LKc32Dx/zBrVDvRUi8zsNzkrCU1bf6dBiSc+WnEsffC9pDEVVOLrCK6r8qo24NuE1Dyi6cJC8WuaIxf94lGNxYczCX1iQjSNG2+CfqeLm00U60Ow7Wa6aRxA2DgS8LVGje1y9fHm7ZW/XalfJjvVXT1/aTfHO4nWcWyRs3bwzXrlxL/KUwkHMR9vgIsttNlY+x7XYsvAAzZlydPm3jDyzQQgOdtvVGyl+PAMj5GaM7mYwwSd8oQ3W0lv6Z/A6S9sWr5Ff1yq/6pk406vbvQcctuDkmdTWKBp+7zS15vx5eZcR7urFe7QUmmvP59CGCjA3ZT6RvWYDGYsBPmvWLr9Z8BL/qRwdTUTIpOYFnGmV1q45tcSRY9pQbwbL7oMVVmi7lTPBh0FMGJqsPlzCFTpKXOrnHleQqf3dFn5Orv7SAWX0aHSRNEF2wVl6hqXyoOJ5HWhl/xzA+j3FG+vf8pwJ6Ff5UXmMY8zCgm+qWruGqr0UX5ecUumw6RZMRDLVh7ss6aeYk7aM9d7bE6enthjPkpP657wFUyK+65G6knYZD3eDSt/S5/FXoT/XOv4Ix8e39mBQdP+9L8dHvj9XRnbIFbVd1+1borwm+56ejdLz+1uUKqUXFAT/Y4dPVRoYeNAkBfWY0330039uoBGmh7bR9+t/ZjBfnKfGTFeLlf3nxfC2euxxh4cqlq+ViZP/Ownfy3A5eHUNoRurBo4fD+sbOsB58E+R//ckXtb/hLuE8sC2EZ8+HhlfeOFNT8/wsCYNrG87UXxgOApvt8k7VWBS49ln++Ssby2x4Ppk2Ttnq6d51+nTv+6qPECb0DQGMXX+CpL0lT1Zf7+dWYAXpxNO38Q/7aHoWCGgW9rVQ1ceyEiR8N/7h8/ql0OXJu6dgm48d+WUmeZWlfH24XLDCW7hcOVaYMKUMdGSqljuaaWWzoIQ0bhnyAnW4Qtq/x5n94AkxOB2p25qA96cFyxZEm2Z7rA/d5F7aJir0o8m8T1lpA9/V1zdljsLsicgaD/5wf9hYbYODMZNgaUX3wqmFYTE0ZPNyW+2she7E2Y88Aw8pIO3Ir9UJQuSSPmFow0zPRoQwskJ4t6luAnYd65s2TLKCzQWvDAgE3AwQGVfaBUQbgRmyGicNr1kNy7tHv1rwECjHOC6BZdP7atMoEfpSnVxnD+p864XUFk6/Hk4FjhoDMGzoS5xWNs2UZmwL3vW1UnwCk5Pfbly7XgbI6f/b//B/v7W0fLZ8Kvmk7L9K1imstwmZHlbDzLYiae+8zGDNdyeNUIJfEVuAyp89G1mJAEF7M9VNg2JtU7HnufcObDaDZYG0VYMzR+fSuVg1Rh+tapxtK6z3y69gIdoKxtBWmvkS0pigdSBOrSVophGuXLpeyK9pz3LQDvJSDw3tGn3WyvL2qned36upohBRGApB8vFj+3I6p3xt2EqHcED8g6/vRWN9Mjx78jAa6IOawrCZtbqUr+jv7wzT0ZIxJRK8KWK//BBOpTOfPbdU1ivToQQN8LHK1qk8wYlBQ6cojRkhpS+bNkkVuoNubTaeU0Z3BMS/3Scb8OtUtzA7QvD66no1fjkFRwC11VDhKYJ5W0W6A3Znw2CaiMd2zMvk3Rqizk1zIeyUFSXxbJfgvFw4LI01SBitnTWQpT29B6e2LEtR3flfHv07vhNv7PS5q/S+FXz5NuZZUoTbioq4+95G/MY2ecIjv0d06XSR0v4DZ01LhOlu76Uzh3Zr2iKJg/ng8FnRRmeckI6CCZvSskr7vfffG959553aM/Kd92xG/nYdeXr99s3aS/LNCJZOqjKQ7IVx1ErA0AcBYD99ZJYzevBHKNi1I0AYkH0w1XvqYKosiTZQrxOXUrw4qxhy6EutLNqAc8zaaU3aD76Knku4WA2zWku9bAnGSoXB6aNb5QphdSpFyfSMUzBq9Xjijcz24YM+1tPxdgZbFhV4l7/pxtOBfz59i9KmxebTz8+kvwKW6wsm30wsgwUfoQl8LQwGnabpS3lKW9uibLITw9jm1R4pywDGxQOt8vOylVhZk3LVVHYNOmmxpCuFQiiazI+rYnae8q78fchv0Vjiwp57dNzlN/2Nv975JoxxxveC3/Ea441hfB7jCmPex8OYlqXOYFgDBKEqz+i39pbLb11pX4L38zD/8p0MA0dbmxEs9XmbnVe/1T+r3yT/gCFH+VcbKIOrQ/4IjspTvn51DNTGXxKW4OkvcbyqdHlX9U59CJN5Vc/uC6eVvoMsDwXLSVnfDofFAkDV4aBeph7j1/zA3ygkqwMeHcopxclUf1VZ9oT0/D4PzdiEWr3hU13PnjsXpa8PF7BQ7u306bffyv2tW7WLyc0ojJcuX43ClnElY0dZgFcdRdi4ZVSwV/CjCJFbO8+HZ0/7WNM7dyNwRNC0xBQQptFPhe+eWT41TM2mjYP3rbTd5ubecHr27GA7v4VTpyNgMjxs1mI7e1fORaicPhFhMXWxd61BG86KRoIfizMhA6q843qSITF54LHdj1oA7D0f9UOGlXGNQfe1vQhm4zZF3uEtxqgjwazzacFSPsZ4M2M1EwHn6CxpzVCor2eX+3YbOBIs9WGLVjefU6D3hserzzJ2Pmta0NYnDmoMuXhxZVi5dLl2MykqmdSxaUy+xjl5EiytdAcHGAic3Y+/LVi6FxRjHBOnyCt5IksglNCIznMvH3TSY1ZoPeOJdwTw0xEerX1YK5ehdh2wkwe55lT4/ZmzS8N8xleGtXVj9PPOQx/UJnOhJ8ahxeWlSFEvo8Q/LSVFer65XMjUHb7gnQGqf1tBrj1Lw3tD+eWfSZg9w7IZXlkKXdWFW8JknAwRwU8ZUzL2vIy8No7FY3uJ77nGwPSVTTwl7d1KYvf/1ym/aCt5sqgLmqQOPzkZ4kseim9f3h6LyCOL86cjWF4YrmbsnB5ODtO//Lf/5pbCDIYGntXVMC6+kK9s86MTt4VDnGZgKqFy7fcj2HJkOvc2nGXetaDj6cZGTZsjbMyvpnrlEVhtQTIupahNrXMXEqhn+XLWZU61qMZKVUJXCZ4pAwysJYUgTvD5FV69CpID/3aYMyYNqabZu1OkLhbTpFH5ST5bXR3uPbg33Ltzt6f6gsjV1adlmdyIQGIgdu75k9zXKqcM3gQUjZCMa8Cn4WL4tFqaBOHcUVWmq08vMDenTiH4paX5DMxvRJhM54iGiAgsKKKR6AwuVe/jrTKwPN8uAmO5hPfiOoUr1iv1D57XN2v6tvx08szRvvdHnKqtSUr7S+vXEYK5h/+RsHowo4V2x3P5VgNKmIu40jflKr3xq7PMGqTqnTZtJig/+PXXbWjKnbWtO2/D3nkchfpQ8Pgyo01FlnnR1+S7n/rvKCRmBDLbIKV8f1W/vWE3SsJoEe+O1JsKd57JMfFqU/7JAij0hVEYdL7/Z382vP/BB8MH7703vPODHwzvvvm94WaEx6sXHet2YTgfJogWtRmfTYOhLajkCY8EgKfrrNaht1EYB2MUi8OpxowRalK+M1wazoRxR+hy7rf2HutxsP8qZURjpRAE5+oAv4Wr5OueAFIDQOi7hbPntRCp3Cx09Axg3lPS2OaZUANKZDH+mj2to9tgdGhqKm0ZAiyFTf7yrtNa1G23ZxXQOl9LAnH1Axvyhsn1QIUWenFQrSjGYFNbC/DUkQVXMxTjhZfgDtnDm7xGwbItlp1PrSbP4JeMCnHaWibjVK1LKRXG7wnSuor48qs+Po0CUtHEJFS8b/36PsbxPH47Ho7nIRyPP4bvSieI64tqaPPEDIwRKp/bGqh5zLj9lbbUxn3WL8UgfTjvWHSrt01gHYVUdDn6J1efzm8pfhNQjsM50tT4Dn4mLLhCQZlvyaFe4uMFN2QmpIeVJV4795tOWskn+Y55j+EbXAB+8rnihCa++c1nrRuBR720Xf7g5AWBpRbkRXiaSj1emlpF3OG96Z830p/fiRD5vSiB7+nTP/zh8M73vjfczrNzta9EwS86swgif/J5/PB+zfh89ttPhv/PP/5jHUAhrEYo+uxTe08G57aJWU+fi4L08CEXIz6Xc+HlM1G+bCF2qmaaMjQOU4m7lnZbX+VjabeOveFi+Me5CBJLET5nZ1pg9D5VD/zt21n9Dl4moaevWaGadxPi4KJ4TvEYA/x8eJoFPuJYfNTTs0KPfccFy04ntMWyFwLhAcZts43jpurt48llilWqp0AJQRqt+Ss+8t0WS3yoFoolNrpl9JDPTMrBo2dPzwwrFy7XtDn6rD4qZ7TQ5JB8+71PTh9Sf7CP78X904Il40fTv29FSwFG9u6/LViqG97UfLFnHQmSf3j4h1oXof3hb+XySu3sciqKglnehdkzNfZuhy7wXN05/4p3L1DAEzzDxZPHTyIrMCy8KLyADW3XmJK8LVQ8PXEb8owf1iEFc4lzanY4e5ZhTV/sNik8TXCi3b1zjx/b51Ud+lv3dVZKMyXC/t7zOkhma3sz/DQjadAWUJJlZZoxAncJrkMjZp30cv8znjbu+SUTiNFiyx3kNAt+TNk7Rnr6xttv15GOaxGgHpsr3zA4kaj3M/A8S4O1mTr5FTNkUtMYpnVrm94AYi/G/Qh2ViBDlD3u1p5GsIzUngglZDig3UBlgUUt/CntpwebGSOPSiUuax4Lif3GLqycH84sZeBFTAdpwBCvvS5pRGWNSTmkf8yFH4cFBRqvmHDqsJc4mJEOXGd1pn6PIyzev393+O1vPh1+/atfVbohDcPnhQWSUOl8c2ejOzd5h7AwDtAgTH11Ho68pV0EfvCuLDtEfzYIDgFEmm/BIproPF8SA2aIXSOHSOUxOx+hAiEVkzHIhhGlPspmmeWUrbPXqUFhTz0oY3arVUfm5+cvNuukBh3FueV1hmiEQ7IYIqeFwqqOztKhnXoanHCyZ4FvxXuRjlVbC0XwIhSEHDVFB/lEoKx880cYKMqafEeQJeyHPnRMtPHKswgBhCAgqu/gryvvEHEJXSmvm14H8A1MLaBKN5YzBrnBnxXwtYFrEiF2tFF4DcHLrhhFND2dF/5Z45zgdPny1eHGlSvDxcsXh49+/NHw4Uc/Hn7xs18Mf/03fz387Oe/HD54/73h5rVrZT3GfA3Wp0Kr6mVF3PpmmKaj8VgJU6ZpZkd3PY1iUm4LYXAHJhQCU8nEqZPFMwQsGig/wqXzy8Mbgal8QcPca+FOcDqdjq99MHDMSV46rhNyMG4KkJXe7l219RDNtAYD2idfzN4R4HUGJKZCA4TFTDZgrhWmE4YLk/cfPsigyDptANgO8zqLq1Wf2dt9WQPdZvoNF5HNMM86MSJ5e89a3IJl7yRg2mlkYsV8UoJtxkbB0jXScAlBiUAQr7xCw9oIMy2FSzuGX+AxykthARFxdPuPJON9DxJN50LRhkKKRhse6SZA1reuf8et78eCb8e/V16TME4ttfN7fxu/j79V96Qfn8c0oyXCN/vDWtQIaPizUp9Sv1nK4lpwnvaOAGU6VjuzIOFDdgGwu4S6mFXQT4oXh071ddNvptQoqQTSUgYN3HCXskqQjSDUW7qERiYwVp0J8QkVxW3eGdjGulQf93qC6W7jb+LU98pTOkNRosJuvZfoePAxsZp3BEJ5TNKCwTeJalV4fstVJbggVKJRPv62DLLvJn96ih+h8ic//vHwlx9/PPwwvx/n1/PbN2/WJv/L586lS6S/pS0o4owfjx48HH7z618Pd+7eGf7Xv/u74T/+x79LH9kueqSw/e7uZ+FnBNeZtMt+FL/p4flWlKnpjH8nTwfuqWHxzEwEx8Vh+eJSCdwE/9VNuzuspzoRioLrG1ev1sKdK1dC46cipG5nnFndGA5qlu9Std/oEz/ik2BJSOD2BB/4AmHu1auevYJdY4QxBo9HS3zfBOTe/Y0VsbeN8d0leO4FHy204jumqIvWgmd8g1VKv1a+OMonC5APut8TLM8UrJ1vj4W+77xsXrj33Ayg87Cr2LTjblny8EFHIMtXWr9zFanpghANDnUov+vAId6/TLBE4w3fiTKGwGlyRVK5+bZgKd8aL4ITQiZrp+nrL+99VYuwWrCcGuzHvfH0WYHIOAFGdKuvcSky/rvsV8lIUwpJ8jaT+Djy1WYEuQzlocEWDtUUv6s2T/nua7/awGxNBRit5ZgP3s+cWSyDW1J3n0qdkEDTS9OM+o/uXr7BAWB9c3F9ENfiKzCTNZwEqN2i6hdM4pGX4IjwyF3vRGhUW8oLfsiBy8sEy6ap5RpfnaO+E/61Pdz57PNh+sOPfn6rNOAA5WLuHIHtRm2rCWZTG6YGDigBAIBa4uUc2syK9Gqw0Ckh35Y4c5H+Z9JJFmuqN4OI88MTWDRsZaJzsNCRgE2Zs1pazUWTMpiO2xEVwsD5crc6PyEHEmwdYWA3hd2LMOw1+SyaaITlx319/eDe8JBFMoLZk2dP6p7T6V4Yv9Xw0ynTatftzQiTqUvBVwQYBhvkGuggVMMb9K2aF5QPfnEODhCzPedmhqlXwWFwIT0z9kI6RDW+hkkjzs4VQie4Dh6T1+sIBY7UYgbv7Re6w2Aaq6vOXbV9iFN8+HManNLBbBEBZ8mgOpQ/DCXZ53O14dguveGpd02QTgFg4eAhZwBqq1nwK2HyqzaWjwdwTtJ5LvO5j+7zzlvPRSvK95w8e6TqfPIqIZkci+NfHitMSKpC5ZNf5VTcfNzdZaXrlfuFy+CeYmGK0D1muGIj/pWL5Ut183ZbKFglWSuu3bg2vH37rZrS5h/pvakw22ZZvGawHi3r3TkJrxmI8qfdCONoe/fF7nAQYajwU0BXzauNnQVPEFenmg7MX6/Khhsxq3KVTvoddQvO5b/7ghAyqVvKVhZ/S9qu+7rScflQYrpj30CvlTZMCx1XSB42cscsuYrMsogHBgxFUL+n6Renxy1G8mxQCMGFvkyPdLvarxU+Zk6ytLdv9Iv0mdrnMy0k7rijAzrDzNAcQrN92ShYCt4rS9tq6FGwbCtuC5YG/tfJH87gEWU11uC6MY3YFUEQgf1ijclTrHF/VACVRch9Qk+5Tu6rfI8Nz/Hg25/6biAeBUSB0Oh5jC+I73lMN/6WVTrvayALDvEdLgv69GoUlY311WGVUmyhloEKrnIV/ScLJZyc0JX/DMLeF37yi1fUqDUJeCOMKK9RR1DEz7odpDR4yKdxk1fKqgI6uMub4gmVQ+KV5Rf+w38qziS+34o/qS9eQqkDpPqOuDyOqwqhYWFSfH5zJ05++EjqH2WpfPE8uCIsO1FsaTi3cmG4GHq9cOnK8NZbt8tl5V0zDm+9M7xtn9gIkxcuX67TUuyTav9KtIzn/+HBg9qf0HZxDx89qS3g0OGjR48y2K6GHyyXIGrv1nuJyz9+/3VPze7shG7N1pRFam7YC89HhysRfpZWTA/mddje9qtXUQ7wSK5ep8rvzILMkycytqSPVL9JfidPEhps0WNhm7GL8Ny8nNLZ43Cv0m6hsccM/VcaO7gQZmwr1AJRG2x869kEcVoxtu2MtNphFCwJCp5HwVIa/dg2c/JSfi+4Y8VTfo8nzW8nC/cSRksf4dNU68HeK4vea5xez5i6D2dwk3FIWTXVm7TS8D80bhpj1d2FJzSsbb30q8x/TrBUT99KAMovGge7X7A3DY7ldHxt7xlOyC36B3ey++gkgiQ+pS3OnD1Ts4SOa5xfWgxfnQvfDfzwnPTGn14gPFf8dNOJe4EJnREsnSKlkzjR7NSEl4Bx7Bt4xFyeGXi6rXuNyFmnFS0R4Cdwp/7yadro9vPKVLgxEp6kHesvUIYPd9tJZHH8dhsXMsTKu5f53zgSOMKL630u7XNqNvwlH2cjR3Dr0xbTrw/yOTJE4jBswBXFYvpv/pt/f4s1cCYaGD+u5XMkzwasDrTPQGlkqNWXRRj5ss9XCmOZnsgNGWDCDB3VRqO2etQJMAtzS+mkF2rq21nZl8ME+F2cDZK2k/7CylI63OkInulcQeRsrrautaBA09kqX7kerKQ1hQ6ZNdWXsgyyz9aeVZlPHj/sNKnc0ycPh7v3fz/cv3d3uBtt9Ku794fHTx5U/uW/VB24Td43b1wvqw6rpUFag9AQWLk4pLJAWoFb2kY6sUHwfDoGdPBlgHQriV+kUUOPwUk3IOLyezJ4xQw1GIZcDZ72Ls0uncqzTn3yANUxK+t0LdAjFgf5O5u9NmtNPQlXhFYLfsBT1rH8AQhOdHLvCEIt7CJUUx0hzOSH0euIkkjU57bnW6Ul4PjlEOxr8J149l2j5XtnwJO2iTTEHDy6T60rP/f+RotprW4OoYyLDLxTTipYA5U08umNnpvwp0OPSRBYUpfglGWu/E3zrQasBJbpEoLU90Q6ddrLgPD2298rv8gPP/gwv28P72TAeSvC5Fs3MwC9+26duU3IxNCnkh9fRS4R5QOztjY8XW/LEcENsHU0XuqPAb2MACcQfLSPjdBZjM6dOxfBbLl8c0oYTZuXz4zV0qGHlxFGKQQ11RRtftf5w7lndSbsjULj5k46Z+i/to9K/VjOraykPHG72I7Wu7Pzsqy91db6YWCcngqjGheElBDbCg6lBnzi7KWf72yiDbQZZezpehSTDF5Vo2FYyUAM/3DKkRv9wvFc6mETXLRgOwt0Mn0yg1TK3uQXGJrEJHfzrB25xYg7l0HG/rBFD2nE/u0BEez264Rjgq8BiWCJSbFOnTQYJiI6KhqXd2BEO3KvvJKHZ4HQox7edzrk0/RUynB+xvTaTWh45N+DkXuDyxg8q+9xYVIQf0zr0t5j8CyvMb/xu3xd3u/spY3DpyjD9gN9lvbFtwgW+FMBCubJH5eAufnF8k2rsn1OPniwdqz+WG/HMtFr85kx6DP5l2+TFyX4yVtduj1qAPZNusBQA1c+thKZgbPqkIEofyW4qqMraQ2qns0cUL7FHQctit/YVuDw63msQ8GkrNDCCF5yLdqw84a+kajF1ymAN67dGN5+s8/LdzTwRx99mOujCJfvZWzhq8uVKrSUMuo88L0X6d8Ph/tffz389pNPhk9yPXz0rCxxDum4dzfCYynydkdZqO3D3nrrZm1sbgXvhQvXk9dU8QH5RbYMHpYT/3QbN3af93T42QgGC8FRhDIKTrr5cCqC4/zp3n1ieXF+2Fh7mDHCwL5TvHRxMeNjCWcWZOIDPa7BJ7pBevqUdhdvpKlxjPYO3uFOPMaYoyn0USCl1MjHuG18Q8OjYCk/wifLd58Vrt0JzfiXfI1T0ohDDmgYjxb4yKPj7VQ/fu2c4eT52rqAZO5IaLyNACgN3s4diNuAHQ3U13qA2YxReGGoMnVHJckD7UWhggtljsJtkiSodwuWxTdyDxcjPqQb3cfEMZZ6r+6CensPvpcv22IIP+orb7KDk3eehU8xvHAVQpNg5OZHcd8LMdjPWV9SJweWmDN+/ORxzf7qD8/WntSaiGqPjHfoHu4pdfBjrYdFFWa0tHudcJN2BWtZLJMvQVMb6C9VTz0E3oOfsuYGhtpSLGWoL/7BgCdN17MFZ+0nvcBaPhthMTmEz+3UIjOWyfEybqGjCHaFmzo/PrLOmXmuehZTd7yNjTZ6yZfMYRH49M9/+Te3MIozYVwIBMJMqylbpYo5T65qalACpQYvp+G0ZcK02BKTe+7lgS4Q6hnmUpmlDCZ5VkUH929tPCtgDYJsQhiduph2cyQSLdXAqhHtRyjdszCDx9Eg/vCHhxECHpb2+SQNf5+T7epqGvNh4A5BpTPWaSgREGoqPOWb2kOkyqyBRLnTUxGq5ocrhIwQNYF26iD1jiRuU1nTobZ3IYSdSIUsyLG9T1nGCIrBhe2U5EcgJAC1b1g6ZL4plyB3eiJYIngDQQkD+d4/3RmcmCON554S5EZgAc9e6vko2nSEZ/6j0iQhP08WHZRThJSgTUJ6k9+8Z/p+yZp8UHXQBqMFRBvqTJibwaUG4wnM6IB1UwBb3tb0pHSdT4fCY75raydfJOtKT4OvMvK+GGDug8F6N9a3881zyir4Q7+18vR1r1jrY8MiQOcb4WeBoB1Gx4+qVxSeL6vkpeuXhutX3hy+/723S6B8++23hpuOcbt0ub7zpYR7ysDp6VPD4lnbeIQ5TRg2Ico0pNONXqUTYRzevwhzmRpsGeGEmLRZhPnagF0lU2FWCPWHt3qeaeYtSu0llniFy3T4UiDCjEdfSDSNAWC266bMIsRurwWOEpRZowmxz6PxUoKaUYxWowqjAAmPjdncG7ADQP7VlaiEeftclnUrf/ohRl5CaRQcuxyUhVD++WZldlnSMKfJL5jU0QAiz7Lm51c/qHS5/B4JjnkXYTpidy388atdRx/pog9tn3jy1tbOxB0Fy9Kw0UjgsnhPYd4VDxnTepv0+a9/tUPekR49TqpfPKu+F1o6XaFHQ/k+SX/8efx1gXW8Py5clnA9iTvyE/Wo9pjkVTwhYfRrEuRnxoFAbXpsNYqCDbvhuY+6TJ7+kYJLsgR16l35pn21VfKAc21SAzpc5c8AOVonZNICW8PYg2vd1TPB06OnrmcLKUXP4W31rtJ32Z47pQCPnvu97yM83ddfD/wFA2XTeegXTkah2lX9IpfyCAtccew6UAsuorDhocoTx5ixtLRSR5zyiSZA/uAHP4hy+PZw+/a14eZt/f12KXXziVsbnic/sDx9yk3laW095DhFrk7GCgpkxtS03anaFUT/ZERhpSKUrmRgvHz5wvDk0eNSmvGRae4GEWr4WvJ1HfZbIcMbQpwZP08OZ5cz9pnhC2+wpyZlMKNJhOy5EiwvBca9nbUoUnDlGyvXUpULl/o9Q0kJHRPBUrv4BldmCQTPzSO9P52+2bjS5uhAujEOfI/W8o6jrdEnodCq86aTUWjsON3nrEpvuKSRT8eh/IjXgiWfaOU3zo1b6MO/KjPKrAMVNta4BYx9oRfkUIS3t55XnnYuIVjW2fBoPdfJk03HoxAMZy1cg3mSf+BQZ/Chn+4HYG76SpSCq/tjvwe34D2lm6ubPTcpTcogOONHz+yBGpmAYmP6Hn8ybjS+gtOMs+LjhQ4wIVha5U4hR2MURzOo1m8830m74oYpm3KlPjXmpovVmJjn5ZR55uzZ4snqoZyFwGf8MrsrnjHRQkgDd0bwilP4r67Xhix9T31tkdc0NPKH7sWtPIR2MsJpq5rZSZtTEk9nfLfounb3SR6MZLOBjbCrTRiLyDP+4L54BKQkiI8m7Qs7/dHHH9/icGllN615OgIOwRIgEiJ2DQCQnqYGpEG1hcozi4s10L+xHGn90pUa0JcchI+yIqQZxCw20bHwzacPH2QQnq29IR1/+EqF8qH8ujCZxCN8YUrr0eT3X2vol8OdO78bPv3dp8Pnn98Zvvzyd8P9u3fLVP3gwb0wi3slaCIAPpqnapoiCDvYy+A2PyytLA2L/BbnbSPTizAMuPwg5qKpXrl6IfXoIxFPnDLNFI03RKKu3XA9UBYTD14c+bi0/EYtyOAHRZvJ6zqpZW6+Ncg6A/xVmGqIr85VT5n5UPh0yo56n2D+DzGbphQM2rQOgk87Yb+O4Pw49bOPmtM2aDrOeEj8tGVZ+5L/OCAZWJvZRKifDx5Snrbb2mqLmwUZjqU0Zr0MQ6WNaOPaMD1x60My4lfrWQcsC5Os83zyZD8jVIWYumBFKc0QfpLXS8dtBk9WNFrlPK5e1RHHzq0czEI8WyPp2CWYR6g00GBkpglNqeh8BB7TtJfC4K9cuTrcvn6tpr1+9CM+kj8ZPv7ZT4ef/+zj4YMP3q/pbW2sY5R/Z/IIMHUyEuWkLOLJ396lte1D0d1I32ll+Mk9QdnOBLUDQH59916wuGY2bdfH7KVT5z0fWcJaLejKgGJzdVv6PHce+/O0AR9IilKY1pYV6huUJdZIG+w/i7CRdHnm6D1Ok7FowtHZpTCb6tShldCXdoHLmsbM+5GxaqOyDIMzrzyfitBbW1akDvbx45vsu3wtTHMiDkUFM3SkYgmfGdzU2W4O6qMN7KRLkdKPZY5h8Zu2kK6FU23XfcWf/sU3CNtBM71Rels3ZCceX1UWHwM831h+OnzIUkq9K8uC+Elawk81QbdDtQQBrOqJAcrUvxa0fD8uWBKFkkt9a1qXTcP77efxMtU9hnFwJlRqG7SOjxCixKX0ESI9C8WUc/kmne9O8aAM2xuPgMlXuqzt+q++kXjqoQ3TsvWspgb6EaZSlNNW8sxj1Q1t9GCs9okXpNfMS9V1TFtg1b04Kbjy1ddYGRwW4DAJJ37JXz+hoLZVs40D+6FH2eB3FDX9ehT45fs8ihDBQv9TN4shxXHevZkrp+OMyoRBzABbR8uG3nqK0QbLjr/rhWv4hBmGf/Wv3hl+/ou/Gj7+yY+GX/7NXw/vf/DhcPvmlfLtunCFf+LpYTUD+MvwYpvFw7M9CB89Ikg+GH7zm9+U69PjZ09qOlzb1VG+4SmnFxaDv6kSGgySpvfORQC0B7IFnGYeFubtXbsyXLh8PeR4Ynj6eLUW8uy9akGJ1xu/yaUIlqdOpx2Ds+dpJ33ndQRQSMMprlw+n+fNGpi3t3uBENj7hBv8cyc0x8qYsTUCBT+/aq/CL8HOAK4tKd+hG/mmXxWvDT8v+k4+fYKO9j0SLKUf32ky+CXQHhcsCaktIMqHYNnllxU98Ld11Ewb+u+yR8GylOekZV3HQ2vGLWPpq/2pjON43NNAl/J3kl/ildCTcUZ97YCi/Pk5i2HQ71GfVFbXcQi/5Aox9tWGEW5G/gfu6hAJ3ndo+h+DdKPFUt4EeDxJvefnz+TXPr1btYuLFe21eCfxwLt8YbnGCHWu9GSV8HN9gZXOSnAntfFHf/TkUWSTx2X4erHzvCx9FAx9CcLKApvf6uGpnJ1bKDSHhq/Uv9zu8nwmPGUmbU8o3n+5R5ysjc2Fblf1U4e8Tz2KF4Svnzwhr9lygRCFFbhdDKfLWglTbXFPu+DRSWeWyepz+32b7dIfatshsIaXOFbb9o94rxla40YdiR04CeMZ+ZOvvwT7KFb3SCPvZ0C0hN4edd++DNask1YKuQQNaHuUl4gtV0Zibws5JS5VAwch+d0vS6h7G4luBvFPIhC2cHjn3p3h3p07w4Ov8hym8NUXX/RzhMetLafJ7NQmt45FXEtjWcSymfcvdnoqzqUc1tIzZ0j86Ri5zsxFmzCtfc4K8+Wa8rYi16akkFF7SIIzwUDZ6fs0A1d/aMHPEZP9vp+/HXScrl/qnH9y7jwS3+8kXaCr9wQDv6KbEudUK5XgnTNHaT7qNpZZX/+o+AmcFeDbm/ylrpiMKfCjuvSPo7Gq/rm8rHY8xGPejPEnwepl+Dl63/Uk/B3W+Vj4djx1k7cB1j3r8OaqQWD1sEztwxfS1iBWav/gz96LsPhBrvH3g1rp6appsFxvvfVm4r/VKz6vXBnOpZ1b2z8Gf1ltA8eLCH4py+BigCPsKfslc79oE0FbMFicrD+as7w6v/ZTnbRngviV15b9MEOTyXtzsy1RtSgug1MdCxYhyurezRebw4uKM4mXdC/y/oX3EcpNtb8IHK4SbCZohc8ZbTbpe2P/O2zvY9X9riBW4WBSP+EwB+8m38b7bwfacZmVJ6HgyS8wihwr2bE8JqGeg3fhT3Sb7wb+j0H4VpjkWf+njMnfUXD/z2bynaHqlqu1fW1OIE7uk3od0XaH8dtxQXR8h95LiAyNoAf9mb+0544zJpj8Vkj+YxlVjc4Lf/3fV6PjITlMCh3rSRjUmhZB9qwIwaHLPB4alH7PbcXfGMZ8fFPf8Z3g3Yv0d7Re9xOcENzcz505Xf33z77//erT70VpZJn85S9/Ofz0pz8dPv44iuPHH+fdT+vbm2/eqJOa8DdQ7WTMWgtev8q4cSdjBkHSZexgJFGO8tRPAJdxzNUzII507fY2xrGYBsyKx79yjO++j7hLHbRFYNclqpZ4SNIcx8k3wjdJ5pvhkG60B5rrdvl2ANPxAI4qtMKfKPdYKHaSaJ3um6FBOMprZua782u4/nRljudd49zkfswe3dgix3jnvkPTU5XbLyp8F5zf8eowNMr+MxGOBfUY85durH/XL+PAt+ovbsXPP3HQbckgRetRyiJjCGjNISX6eI8tdsRh0VysS9rxGoP7cYw+/v5kyRuh8ZBEFR0Yy9iR6wh3CT5O6l3VEPRPu8yUsqJPd5pvpEtRVd7hWOI5l/GlxjjPLUsJVUxejrKIPLllVZz0G7O89hzVR6Z/+Tf/7lZru9ORrh9G0myJ0wpanclgT9AijVrI4xxmlstCciqzs7k3bEQbWVt9GmQ+rf2aLGWnGcnJsYOmyUyVS7cRLY5GSph8/HC1Vm7zb3Oyh2kKq7RpmxiEkxNYgs4uniufna0NJ/yM2xxEsrYtUSpzKsJTlK9h5dzKcP3q1Wic58p5uKwrQQon2zptZjoS++SMVFiiu9NwlqKpMGebEi0tHfKiJVkp2XJ9tLMgbz9SPsk/CmJwMV+NRGNpxEeTXX1cvoBcTGhe0+LyRZjvBUoS13RPKIV2NBsNBx5NB6yv09hfpG6mNtrnBj7gAaqt/IPHsszkotGwbNS90ifPbTVqjbT8OQIbDYsAqS1MU7OHLC6eLUJoq2RrpevrVpRtF66kwyR7AURwEibOejFaT5hFrG5lbYAD7c2zV1rwz8xFs8m9UNsh7bPI5Uo5pka5QrTWrQ1el8b3vTdvDX/+F38+vPfu+8NPfvTx8OGHESLfy/N7/CLfiRZ5fbh04Y3h8uXLEwtDYAkM+4GZv5RpB35qLDD1LX8pvH5ZVnZNrU/xTj2ItkWIbCsY6+8YrDSdSgNalFZWwmjterZBZwqRwd9sW69c9p10qg1rZO2ZWVosoTEwBS81bRRNWjvDEesoK5x6owWFs0LLmiW0LNIzeZfy+U0iLe1bGnpA0afQ7X7qWPnlqgEWXImoOt3GIf28aKG4nbIxOnCycms/1jO0ADaQmHJkyWQVEzq+zdPlnxhwmouFgLWDpTpVqfe1CKm+5TGv+CRbHUkbVjY/ZdM93d7t12dlPXygTTxmJTwHTsVBO+AHm3aAtjRm4Ew5Cq2KNm5UvC3Nuc9VVjqxkzYNmivIzTuVHNtNKBrJdfwZ3bvGd8ensgmOYNWf0IPnV69elRWz6T/tU3VkZex9KQ+tlPk1CPkd+6i6VFt0LXLfj8quFdleTWDcDx0PM7mq0rkqXW7TFvlX7+WpnSrfBHiTKYzLresU2BKRT+pi2tX03UK57oSPhzbQB8uPAap4d34F+K22TRb72yzzW+n/LNFzyXlmmD97ZrDbh4HV0bJlxcnYcTB9EAVye3j0zI4dGwGqLTV8mfVV7fL2W+8MP/vJT4affPyTOhb1/fc/jDD5s+EXv/jFcPv29fT9N+usfbyFtVS/MvPFR9h+tU4a+33Giq/v3h0+++1vh19/9k/D2qMnGTcWB5ZSe1+yvnG5qJ0X0na1IX8uuEMm8ILe0bbdTGbTB58FXvtLoj08m4vHvXt/GD7/4l7S7A7Tswu1GRMsnT51YjizknHmTC+Y20kdt7cO8tFoghe/Hq5dupDm2Uz88M2Mg5rDJumv982CWWGMX7RwY7w1Lo98QtuhOW3MhYmFsCxIKWtUfJqW+3l04cG7a+xLXHSHLsUbBWn5e9/jROdTPKWe+zAO+ailZxYwsAtwNZ45XkfiGr/m9FsWRhZ/MySbGecfFZ8MN6uy8exxt5STp4PB1I37WO3nW3XwqmlXmzAUqAclwXswwMOp4Nyv+KxxPW3ecHnf99pXH+p36uu7fFgjwWAcePKEa566zNRMDvni4f2HtejmWcaq4h1JV65sgZ+bw+r65jB9cmq4FaXo+pXr5WZ05979KDj3h60InXqemZpzy+fKnQJPPDh4NZzC19Nu+AOaZLlfyLMp5Lm0gb5ZhrzQxOz8fOFd+6M5dcT+GvepU57hrGfdtCV6AWNbnrnZ9F7Y3r3quGhgt8ciC2y910dS9fLztEhwP2Pg/m7PpsjTjhRmrGybeCptbL1E54n20x7BnFlZoyu58cTX0eq+iPDy6WeflgROkygsJqjcyGjHMN4evTJgteXHyR5rj5/Uuaxrj+0FSUNnkfxiuPfVV6VRsjiOmjsB8osvvijN8quv7uVyxvZX9SydqzSCVEx5igTLmcBl9VULvRNL5LlejeU7jRMxGnAbflJ3Cf79K6/KT47dGOWk2tXughL6/dH1nwuNo0nChEAxuUvYz/skl4UyR3yy5MAbbanh5BNhw1YD0mjdcMbqmP83Q8P0TbjGeNUe2iUaS4W8rm91ddpxKlweXX5HPR7A9g0tZxLEH2uYnA7zox3ZcFv5yjEQ13YEaSP7vF0pi+TEKvn97w9/9md/VlYJFgrWCO/eeY818q3hrbf4T7Ul8oLOaUuP5GOhDMtztx8/1NYeRw0S/lwsPOrfOJjgYRKIzX8UjKZ+aHbo4TB0/bzzjZV8M521LJVliUH/qfd4TayzY79QfuHnsExw56qfibY611qfe9bhuiZabLVR4h5TLCsc1qDa8I9DZ5/BIr/g7jaqTwn1tW+FSeP/CUPFH4WRzo5BMWYxyTn/T14U/P4dR+k/E74d9bC4Cr5GU3b7HXAIfwIl/6JwVLejQIhs/PXCCsG9wcFv95+2ZKBBl2mw7sNNm6OVcgxjmm+UNvnsZ7wOqzb5/VaK/+JwiLEx38OOPL5Aa02HQp3McexbW3NYYibwJ8PDGazJNdJ9w5z28puIFkXeuHFz+LMffDD84AcflRWy+n8uv+MMBculmQgDssFfgEOzWJ+WRfLT4dNPP6vxo2axotTDtWsnuNdeYJP2zOFYcebQclTjQwGOR1X2FepdwljfmZP6YfCQ+hW/TvuKYWYrXXaCu44rdOp+3dlP3iTKiObjoXtnroo24nPMBd1Nbr4zEA6P4v7LwjfbcgxeHX8tzvHnqsukqOPwfTuM9cUDzTKamWLVqpBPI7yRaYN3vA/PO13pUmJ9O2qD+vlnwxhPsq4bHPa7KrSuP86s69iX/srK2OnB3/1aGGEjTB5eoe9OOyk38fRv9Ef+ca8e42xpzwyKm9wmfL2ec19ylu8TmH0jnFXcfnMIizCJVgFcDYfriEcZjzZ3zIatVlv01eOi3xfH8jsepGUVfSl+6ljXJE+hmy/P+b/gjMxixho+NjcbBu+nd17u3/rsnz4ZHjy8H6l4elhcChIWLC3vqWKbndcA+SJq25T9LWVM+m8tivmONsYnJD+RbF/U2d/8xhx5aH+wX//Dr4evf//72t7kwf37Jdn+9rPPhy/zjcYpG5YdEnBJ5AZi1py8L2Hkmq19XpfTOwmZ9YMv0+HUdPo9w0KE+MC8kPztrxTN69XrOhWBFkXzCtBVx+gvpTWxshD/F5YWInW39ZA2LV4hj7amIUq6j2YQXPhu76c5zC730oAFLqwUXphPR5nl3ydrVoyUGSm+v4dAkjWLkGkh2v32VmuHFpnYkBarsTEvwXxtw3Yk/Er6kP6qU5jbbjSXqf2p3iA4aGJlSoVSUjc20tvcXB820gajjyPYxiDNepj0k7UnKb83qMZsrYzsVXe0wLRx/nqzVNvLcOymmTa8M1aoRss6HQ5hIRHNBnGVD2HaiUXDVjb2RjQ4OALx1ve+N7zPN/Iv/mL41//6Xw+//JtfDv/Vf/1fDb/45S+G9955d7h69WpZCGyguxdBqLcuQLShQauo95yU9Kr8Q2iDdaXe9T30M2psaASwz1+sp41T94Pp4CydDs1Gyzt1wkH8iVMWbFbAvjp98k7blWadONp9J+3PKqtOvdinV3FjHhhSlRm8lE+f9pBH2r72kgy9sSJQwGuPsuCsfHI1UwpilaN9lnU59xXXL1+ltKM+VVYp23GxlM4E9uSfEjV8txNYJ1f+a86TOtDsyyqRRzTXAjdLh3Jehwk+rV84UppNfxufyZt2njqiOVb04ieJI3vafi3myTOcvmQVVPeKpbQ+mcG2XDt8TIMbfUxamvTrOqfa4p2NctYv62bi9uKd1sLteDBSLHrrbYTg11bC2stioNzUf11qMADCoDW1UVbBxj9aWudfhI5PSNeWUJcwPhNGWCjh8ThevRfUw/vRQoQ2vSN48NeTFk2gDULQaK3kSzvmJb12YWlCFKwTozUpEKes6PwH0I9XNHxVs3xO0rxv2tFO2qiHnoa/nfcTyT/l5LcsNUUnrkluyttpywVLE0u7AtSDhYS/FxplVWJtf544O8/5kE6XD+R4kpctf6pOyZOTP2VYH1heWQqvfzo8+sOj0NZ++UZfuLBSFkJ7yP7wLz4Y/u3/4d8N/+3/8d8Pv/j5L4b3/+IHw/VL12rWgtUKr3u++2LY2Foviwse9uzZk+Hv//4fht988uvhH/7hV7Wyu92ktgsPFtttb6X84KnO5L5+ebh05VKU2pVgj+9meHRwzmLpiNT5RT5kp4N/Pm8sOW11gwP0WH6lwQ/fP0LpdOqMxzy4/7j8J+cWzqYNQ9OsecG7RarLK+Gfp08Nc4vhoclwe8sYOenXaYfr11gst7RW8upNw22KvZdvxtpuDzNyvaIePegv+qw+QBhLxgVr+b4H8Syb1T+SrulLPJZI7UuZZmlEy6Mlva1M7bfYC0I8S7eQcR8dyQsfYikbT8sCa1vOjNX8NNvyxxoq1NiUvM2CCcYBfcAitYdPnw17z3fStsFLFF0zfisrb5QfI5rgruWdg0aM0/qHOikDbOMG7/KssWdSXzCrk3h937CrW8+spTidoHCWh+CifvLsPV9KeJbv3bu/qzzg08yrWdCaZQjdlzUv2ZhB2oXDlFfjRdrHbjaOCmV1vBvZ5u7du2UJNbvEdQJPk2cLddrD7GfzP/uRLs1HyQkM6oQ+T4Y+T6cPniNfBEa8PxRbcNt1B1/z7mToElsCu7UpZRhLoMw51IYgaVsk+IOTMeRN3jetwJc6+25th8Z1yMvrEw7HCC1aRF3tmvSJ76Ca0yfxraTNO2sxWPfbF9+CaxbS8PrAfqIshPwb791LBflSWtXdQhbJNTfR1DIoR/rlm7YZYlmdSOVlWcy1GoaytUYzdwTig8qL9dE0bvlKTp79igPJnW9Lz8pSZfhO0dW5zyybho+2GSBHLQfyrbqi9SIIF4I79AlIKGk8SBXKj3ryfmamEY8PT3Kr8iYP/T4vPE4MjEcBrAVjh2Cjfpvwjy7pZeS+NQNSfK5obAbrF7lHXGNO4mNaVjFfuXIj9zZZn8mAHxyHqOXFZ0GQ5788gEW9u44F13E4O9Lh87dDvyfcB4/73T5Vj2ifjd/NaG1bLfwnN9ZDCsDoH/nmm98//GV5cKLN6CP5Z7lnpSx/ycn79955L2mvlHCrPQnXKTS/OkwP4ARxgzZ/qiofHvNtpB+D/9EV+Id+P377U8EX7Xlk0Zu0Uepma57RIjkKkbRavqHj/QjHH2MR4kObx9qgrtBq1bFotmP+yZb1vRKL3nT8Lw3V5vqNX0K1OvrwrcKOqCFhgq9/ecAjkmv+STXW53gY2+BFMTkasJjS5fe/oKjO+qiAqst3FHiU5X9B5scCWhlhdh2nHTj1TpsfD9oTL/JttE6OFzoZ8xSaDuq2fvtq2jgexvjfXY8/rvc/F2SXGk0e+j/tAb7yF6zyAsdh3oexK+AnI4z9pb/ChUv/lBe+Jw9WwvPnL9QRqO/hAennH330o8n10fBXP/3p8Fd/9fPhpz/9eHjn+98v/jFaJvVpY8Vnn302fJrriy96fPJrTHEZe9aiGOMFwumy+rdLBUX2yoUrdV/45SqV9jGAG1tcRz7K3wzVFuP9YZz+bctbrz8wDp2cgQk8svFhbULhZTLIH2ZUofF1PPScz3fDoT2qzQ6THU/fY2W3R+DN77/McvmneUhlNQldpv+OlzmG73p3FMAB9lZiJ7yU0JIAWwXxhJbEXYzAbq0Bq+VRaGBGevvu8E04Rlw13vrb+PvtML4e444yA0HS/Qi3YGHiKGsI/HRHX12GE8HYMM6y6kvAx6+lUQc8Un5ms46HqvcxmpSb+HPKRKOT+hdZNccToa+0ZcMPv9/kUf09sPr7Fg7Guo3167ZJ+qTRHtU29UXoO3RqNrXhZGTwnPsIzqVIJK1yigfkkvd0ZNZbeTvMn10a/s1f//Vw49qV0vhYOMjKdYxQJHXayOb21vDk6Wq0tj8Md+99Ptz74ssg9N6w9uRx7RN29+794fM7nw/3790fnm1EW2XViSDAMhQBPRqP1W6zESjen1TIkYesZLR2Kw3b78IvKf/0md6bcHn5jTolhn/DiUjMC3O9WSgtXMY2CrdFEeLgo+aklMjd+TZV2gurwLB/kOfpOnuZFcl5rbRrUjqtYmnBcXbJjYKTvFkMypoQRE9NT5elq+T+Unki2c+eKk1hffP58OrgYNiMlvLqgLUjQlhgefZ0o3yA4I3GwUpbVsr1jRqIFoPvq9evD++82+dRg2F3d798PT755NOyFNLo+H3U2bUZkFlEnLAzlTrOBB6aCw0SLuomwcpMTrt8pzDYPgTfar40fmCxGpzLgHcsv7Z5EGgl5bMUZs321CtDWwv1q/OI42Jp8kxbovnYEuTGjWvDD37wF3XaxV/+5V8OH/34w+EvfvCD2oz8VoTMWq29slKdSf3Ho7LsIWkj+3sP7g+O/irtKHXhe9J1U6/Wrroj6SgNl/K7Y6Vlo/Lyb+tLjbSTn+AoGruOLq12nHo9la6UOqbH0rz4fFrd5tqn6eZZXB2k9tHbagtl+dekXV4Ev+Dkq9lbPul8wS84lQvu/PHT5ZdKQz2RTsu/N9AVWHViTpXd2j9aLBaQ5KVNzrAEtdXJb28vFa1cKeALHCxzrCFW9IlzGKQpi0PeWm1Pa40meaBOe3y7MIwTJfjAUlnL8o3vM1+asmrmi/qzCJmSZ2XhxxTMV0msFwLtvWBRh3pTWRXdNs1v1ErdU3OztUn1zovdMOupRDoxrNcq/Z3eJzb5tSAQDToZsO5OJR7Y8YzWsF0pJ3ywj9ac1Bni8j4fVbysQxBpdqHS1FP+ly549E74z/2OvpUjTamv35EG5eMdeNsf7kRNgxF69A31Ek8+0o2DhHjyr3p4VmZAb1iVdyKCqBmY8Kd8965qk1+XfBpOjexfWyv9QYH88S54E22El5VSKx6vY/udpZ5BKDh9YrUr/+Ct58POy+1Q64nhzNnF0MZitQMLxua6mZTNwVnCNr9+FP6P1yuH36R8Pv7Jx8MvMp784M+jSP75+6VE/vmfvVsCJvcWOGsY2hoCX3y2+dX/4dGj4YtPPy2/+88//WJ4ysft1avwRiuLtWvwn/5uNgTfvHn7evHvsp0GpuWMKXzI+enqI/YJrFmV2gmj+8pMxhxbhFnFbOzghqsOBk9jiBW8L9MPXtjf7+V08dX18Ke11N20ncHV9mE7z3uXBYvqlpYibIYdzEToNEG2vaFvQ3ahfLh55ULK2Ej7NG+ZmQ1dZYD2HXztOsMS19ZBBDtaLPXZ9r1nvcL/VPXIF3Pk08iMFRFM3qEQ46tC0OFxa2ONCUUnLHhHPpbi+M6iyYJeOCuY0EuvJO/xW5rgcka/AGevkO48wjsy9uM7G+EBeP20HdPDNYWFJT7VF4KD9h8s+ix4lM0ijiza2tZtYv9Me2Gqi/rjY71Z+lgftESgVQYYu17K7Lzcyx8upLUvdNCeNNuluMAHhYEsMzu/WPTgqhmQZINNsigms8gYpwb7P2s7eRNK+WPu7+8WHzWLqW3ABm7jnVA8w5hRfM2OMb3OgVuJ7dnssmM3DXT9KvUZZ3eIUNMnrFPpGVc+rOCmzCn/dSJMZ4wrINOnq1395RfOXHgEfL54rr9rU225m7j4zjAsRmicS/mnIh/Ye3xmNmPOXGSyufnAM59+tTIspt1mT/MZnk49ewcIeajj88hfdnMxm9lYD4FEPi6BQ8MAFpNkzYTwOlfb7xeeozHe+2L4anJvBffXXz+oa9VqqKQzYFn5Ki+WiTMBWANWSQGYb0VPvbZFkhRsJXe/a+l9cXkxFTXQdMKWkknyrQXk3x+FlrgnD98RfKu0dd/IHu/rZgLjYRjj1Pdvf8S0XW21MeUzhtHHs+vXPqDLF84N587zM7Rlzo3hRpgrC5/rwpUrFV8W47nA8jV4eS94rnAID4D/OIzaizijplVaxrHo3RFZGnuVGi1Nm40DYocuZ3GRT+NyWR/A3jC/WRer5Lg6+513WCK/uYqbv6T45SMZpso3EjyCctCZctEaq3dbPDIgh0EeWYrUuy/vXBioiwDd9T3C/TfDH+OIP0hppflt5kd42ipNq1dn9wVHrb02TgiT7WOZ8kbQEuD1m6U0LHA3XujyuMUxuUzucg/+JPmjGvypKuU96+qfDAVP/40EzV5Zv2WVrdujMHbMBHVubfw/k/9hmORVVfl2/El5IsgzFxzyT6syKuFRmn7+0+Gb37/VDxVRf5MwufnP5/j/WwDP2LYjPdfAEjr2e1ywFMQ7Hrzva/LsP1Em8TRJN0PKqTdH4Zu4+C8LY8oxC8WdDC9mzQOjvJv2mwbKOuNvkqDasK5uR8GYYcZCH3/z++8UX8APalX3z//q0G+S3zT+8M473y9++CK0aPWsceVOrprRct05Nts1+YVX/R0fw7MWw1fxEvwIjzVu1HiRX645kFlwF4QJhzRexFoVt9/Ddwf1ncRLqN1IVtOuT1bLd9N3fTldOrlpYxbaxA8+CFtovoWuw9I75P13d9tJC1e6Ef/87huGvDoWvk0NY8AbvzPzfzZ8M/+j8O33nscr/9e77wrgKHrPvx53mhep2zjjBb9d1wk9Fb6Ohz+d/xgajjEcPRzxOP8dvVfeSLNoyTdtBybvm/57TFpb48rX1ktXh2O4D+lUvaTJ4ziGSYs22kXvaNwe8/h269WC3klgGSVUou0ja+W3UxyFruc36yi0DNRjTufxrVDRj9KQqebsnBNZq1Z0n05/SruZvTYzXP2LHON7hO7T4uR7xVvsdS2+z+W7+8JL/qbnFudvEStPzE4NV65eGT4zzXD//vD5b39bfpef5Pcff/OrtkRGm4REp0Z0Y0Q6JslHO5ApnyqC0DLLI0k8QE/Pnh6W589GkH5VFaGdvHnj5rC2ES0mmkxySD79nmalP2lg2rcyXKR/Qhatp6yMKbTn/mklBnsayMnU4eSwFGQ4h1R+Tjkpa4xC+r9I2q21I+iyjiXQME5Gk+BH6ojA8qVUduKxYPHf2d99UZaUE64ATKMojf8ggnMQTKPC7Jai2Z9Z4j+yEmZ7bbh261ad+nLj+o0w1XeHd999P7/tlG7PUIG0D+efBceswfb8osXQHlgqD15NhWFGC43Gxfep/e/UQ+rAmMszmNuSYrAzmLM8ROvScanQ2moqdX/+Yjg46I1u+ZPoRHBhX08r8NuCdLrqcPPmteGtt3rzcVaHDz98f/i3//a/Hv7Nv/mb4Ze//MXws599PLz//nup6/WUy6LRfpEvd9v8b8PflzYqK3iDx7SZtjl52krovqrt+Q4Gdu374kXSvEw+m2mjOhc3mlfAh2PXUeg21f6lteWiydHqadF8B2tnAO2Yq9o8NMHCxwGbP/AoYLpoeMil4mv/XIxfcDt1Yqq0RT5UcGNlHOtra9czuZJ/0U7ShESrg7EU0CRxIipcg1vlFA2mXVgwy7KZ9oaHEFdZUWpVMIE09UHn8jmIJr5LmM5zwVv8YWLZTHnSlxXPv6S1qb3Sa2W2uqc+bY2Q7kT5/9VKbXAnLm26rKi55KcMVmEnLORzlUUDrvY6xfLXNAdHpRnzvUm+nVe09gWbBTcNWm1Y/Czf5s+E7pPHblmc98tqvpD+xL8OCqRn5eXTRAhHG1V63vP5Ags6SElF+4Tz2oO0YuVtzWSM8SdIF3LLMgd+5Rq8fZfXOJDrP57V3zfvPR9f+V0WhsQb46BxOzi44LStTU0DY7uOcLgv/y9tVK+6DvUtP+hI1KZjbYrG1AzexZqkVdtEqbr6V4Tb+Y95CL77E9CUPMGiT3mcz0DB3zAUlPf4niP3WI/xcCuW94f1DJhPHj0pPrGd9iwSC81ev3p9sLoaXzCt/cMffTT89S9/Ofy7f/fv6gQsfqesNjVAZTyoVawp2xjydHVtePT1g+GTT34zfPb558Ovf/WrlPGsphR3Xu6WP74dRLQxP7yb128W3+OndyK80EluK+FPDriw56STmvYS/zEFeXtjOHh5UHvyOUfc6VroyfGL+o4xQPtVSF02n28U7s0ozWYM8VKbE3wcx/fsWSsLmy9Cy+EZzmIHy3b5CG/XynArzU+fCc8OXzsFbynDjgosTlZ95//h0oWV3G+FL6Qr7O1Wmadm5yvuVNqbL66+wmLqSEX4YnVkZXPqCSUG/lgsq9ED57jXpDHEezT33RZLAc/vPsdvX1x597MZjpOpc1u10BGff77oxlHPPa4YlzuNunV5LF97Eaysvm8LZHG91ENw2MPjx0+qb9glwNfa0zFpfdMmrMtOLKr2McZNaLh5EQGsD1QAp1lIwuHYt8AzrhQ3po0wwIE4AbX4WOdHWBTndAmDfVxlpxP/VcZa/dgYv/l0vU71wzcF602MPvqTGUv8T/sTHEfh2PZVeLhC+erupp31J/3ArIxW81/JEOljXdcTlc4M5Yq9fIMLODJ+gU0IKSR4CL/Oe7NncFPyTYIdRcYT/7RNHYKRX/iEgxSUctCiPaaDl8gei/OLNV6Q2fhK2rt7Lm0ANnmVIS/wTU9gnE/7n+RygielfRhegYT2rL0hhPI7vnDhyjB9bvnCLdO9CN8U8+efWx3+uBgJEzYk171pSgJWAJ169WrYl7E/FU6mTkZh1jbdjUggU+OxTs5nwLDdjKkYgyYmYUrAIIdLetcmdUTQA9uJEwi3iQvA8uvO0wyxppIKp+J4h9uNh8PPF1Ir/4SeMj8KvmEa0gmnk4aEv5X4yq5pvXzztZbV25rGFGAx+bZS0LotFELk7g2MGPHikk3YV0IkF4YLFy8NFy9dHi6Fwb6x/EYY7aXaKsc0tbzUB5O1evTLaO2fh8E+e2L6vB2QDzIIwjezvSn82qomQJXwkF8wjoOSgYUWQ7gLotNWrX3VdLE2S4cW38kqnWcvUkCYyjobGFkdDBYYIGf769ev57o93HzrZh2jxhf01q0bwwcffBTh+O365girs2cXU2Y6QgYEzJQ5vPCXi6BeBB6aeRX4nbONqauDRUi298lXyVOTMAkwio+hdtWqI+hQ3w7j2af5V2X0wJi0SYg+OP7DQ9UzV/l/OOJNx5zgxX21uThJ24ht3Apo3OBsehXM2r+2ogq99QBlEMLc5QXuDBgZeMSzSa1Q099uO0usoeAZhbTKU/zcI2OhfsIsiEvgquRmkYKvEV4Z1jRN7or+k4d3ya0YjVD4SXwWdcxY2lFQefp0VYQJ7pIudG3gafrrs5FLsEx9BUWIp6zp6R5kDNpo0F9qEhxVzNDhyWIy8kLnSVB1kdaAz6qvDTBkDJfDN+Gjp7QmgmXSyNf2Sy04TfplbtFELcSLUFmYyMupEi7zBNDJO9dhqHSJk+/Hv1U5x+61hUCYFHxrutJvDLi9wM17gwqBq32sTIXpgy1YiusSxvw912CQ11qOkHgYKoo0YOsP+n7nc5SHB399nyuvj+ffcesxn7qeaALPqXfJG72KVwNb/sQxuKa5iqYJMgIeYhuiUhyCl7PLS3X+/uWrV4fvf+/7xRNYJH/ykx/X8YoW53344YeFx9MZV6qQBHhBT4QDCxwePHw43MvvJ59/VnhzdF4grKl1B2g4zEBaR6ZyocF/pqYd6Nsb9XN9sdCUpWchcV6HV5q23My1Hz6uDaRl7ODWQxBEi837WrAsXIXe1BvdrIdvWaAAT9KLr22NI6W8Vj34xnGBiCCa+OUylnyc/WzcmTmdekeggHHpOezDt7pdiSBcgqUTZapMgqWtWuCfYLte/Q2eCfYtWDZP0x8JdtqpeE2UE+U6HQc9VR9LkPZfJlgeLZAR1zM+xqgjHRwQ0JouWrB0addRsBSkGwVLsOv38nUJ4vUhH/cLlypN4GTxshhsHCsIN5SGzhdPVHfpeyxUtjo23NrMhuYOJ9CfbEnUUg5B0eKvnibvsY1ijo5HnFAgjPeEXQt45D2eta4MU+F5mXgbdbyvmnCHex1+ULwifxaAJsPq/wWzvpQ8T82EL+a9sk4Ef+4JoVaHl9sSfAcuRgmb9OdzlU92uMgCHx5IHA+GEy/jvwgJE3YeJRovyphV45Z+oAi/2sfiorwPbtqg0v26aCe8vZSpPBv7LWYjV1kEZMZiPnBzPZRPn7I3KVfFohhhR07gsQWZegwln+VT/tMHQsmp41IdQmMx0/StG7duvQpw00TOMBQEMPUq2l4a2gB6JgTgAPSSuJlCaxBlJdgdDtLyOvp8Oq3K1ipeAkEakg+CYyKlJRKorI0zTb3cunG7pHEEhhDrOKc5zLgJlIm6Bo2AhGCsmJ6aQkwtJFSltWUaB5IMbts7mB/LqR3gCZY60ORIwOTF/F7+PNW5vDc4I+II1DSck/PV6ImYgTj1SxHOROeXUwJD4jun1iB49uwbw9UIYKyWVjLedoRgiMKKSvVdimDJN5Qw6YjLE1MnSzi1LxoNWB3XEfADHa7dDO7cuTd8eT/aerQpaYbgZmuTNncQoXU++Gkm8IJg9Or1cBAE2EduL8TuPb+j8teL9MFqZv8w+0ayIKZGwf/+sMbXBSM0eIdA4Yrv41/+5U+Hn//lXw5/8cMfDjdv3yyfz9u33y4h8vLlq8OFlQjO6axzk0EIrmmfVhU/feoM841qe0IivxFMhcbUK1t15sCVcgkS7glDLL0Wxlg16JSOV6GPNHK1aQ1KrIJRUjBJVoRRGELgL1+/TCt2u9pvUl20Zw1cO5vD5ro9La1Uy8UyXm26V6u57TGpIzhGbhoWAx+r2HTy6BXcNcyGS3jWgfIPzSk+ob577z7XuI/bKFiiQYJlcaOQU1KmjNxH859+OT3kX8GeBIkrDx01kSf5V5CP7+7zi0mWAOuRkF0fJrAoB4w6fG6kItAWQ0gw5dgCd76kQAwZLlNE2m81eSiuyyPMEcbrfnY+cSerwtPuWJ33zfj5CmF/Kc9+Z2A8RJA+6WSJU9V3pSma8y0DyVSgnA9Dm0487bC38zK8wq4HPctRgk7gREPqyg+2Vq8WFWt79fcuZae9PDsdSf7pMvkNlkqRTH33WuisYOooT3gOmIRv/451a39D+GrYR/z4Le0+/YaVkpDkIhj5taclgQTsI42M+Yx59ICr1VthCOYaXNEPgc27Qzrzmx991id4Du6azvJmgveOL4byvFOXCT0ciyO0UNkC7vPn6zW4GlDxcPXl/sF6xgdNvfRJvvd84/lO/uQnPxo+/OijCJH2nHw/fOJ2lNKrZb00iPUesBEKM5iOODJY33vwh/Kb/M1v/mm4EyX687ufl0COj16IsPrmm29Xu8IvGPngLZ0/M6ws8RV/I0LjavpveOf601JI0NDCKVafDNjaKX8EiYUMcPawNJAmm6oX5G055zt8YD68tKxvqVcJHgc7w8mML2jf6UNOhDGNiw7Wt58PZ2YzBp5L3fJuCN+qxaJR4PvkrvSnkJwp0KWFCD0Z905HKCzDwU5wv5++87p75pVLS4FzPbQemPDlwDQzmzGxvrL8wFX7NBv0W7BEO63o4cHarGfqkndwPFpem04Jem1BzOfEGwVLSiDu0fHQhpXWTQOdF77dO3+08vnHgiXa7aMVwSMepCpvKuPb/v52aGa7YETjBDd0qE5OoLE/NbcC9Hoy+RofBbvHyGthwXGIwU/qNvYRNGAcVwbSJbjCg9Ng1K12osn74lEVhzC4PTHctFA+fu+dGQi/zyNk2groZNH3+vpmtbO66Af69cbGszKOSW/MsIf2qdMnh6mDcK/AZow1B0cmMOYaq/Cumlmp7/0+KCy0Ly32ynD7YDtxicAoT6cVqqfAH/3CxYyzoTHjGc6AQA7Sl8zGdPt128O//LWxd+ik7vKC775V4bu7ZJ20WXAFPrxdmXZEOJ0+Q5AlV1iUg7+XT2WKkFPvBGSBdZQ1xghl5d0rBRrH9l8FNDO5fCsjd70IP0kfJB+hW8amEzqx+kPYzqbM2l+jBMsIgubRz5Wf3bn8Htv/K6Gmreuup81oAi6dniCnA9rnqDpi6N80gQ4rsJGOeY35fTOYmurpKfl/V5BM2vZr4bcxXg2VcJS1OKonT/fi+HiUd8ECJr46BhB+A5M90JbD5M5HeOQPaRp79PE5l/d+vYdUDSWfdI+aooNTA8+9MFD7r/393/9q+N9yfZZ7/kOfftZCJQZr1T2Esua4wNjwgrvrtKN+aZ+qM+vjUVUncTo+jQh++U2UX1K1Y9owcLef5JXykfyzD94bPvr44+HnP//5oV/k6DdpH0lWTPWvuoXhYd8YxRdf3Bu+mOwmAHaW1yJG4Vhzganbp31NatoAraRzWyU3nn5zfK+skSZ6v696Vd/g4iUNMYLEi5e5DvPrwcu+XZiGbU+c1rQTWhzLc9V533BHyMglyJ6/FUZTZY4vx5Box1D8jfCd7xH6cZjTMdNq1SzlW5k26xZSz/5NrKPMJjio/6X322PHUZBuvP4zIdSRvx5whPH3KBx7kbw8VRtMXqPBPxXGvPCAw2zgrwY66frl2JaFiy7h8P03wh8DdxjUo3xRvxW8O1yJK+QnMfv+f2cApxxMgbsf4deXyocv/NK9b6NvVdN+W5qO88cxFE6PhW98P/yWd3lfT/k9inPs+z/X4P8FYcxfv2mrXO+XO/KM8ff8+fPFE/hM4hF/9Vf8Jv9q+PnHP68pcDzDYhyCxIiT0XrLIoQ/fPqpPSc/He7d6T2LHzz4uvEWxabwFpq5EB5z9Wp47Hm8dbncgPCcMxl7jBlFVmmYoiI4gxZXquFZPoL2qXT4lSgZi4SKnniVNrCOwV3R+eSV+0NekPGPP9nimXMF13J+jQty63zRR34qbdNd03iHw2+56v47whi/BcRvd/RvP39XgPfJbcLx+2+H0d2j2v5b8Hwz3QToPxn++NtR+hYqR9jHtmm/xn4eUeTezhqMAPh0fZu8F/4UzsYwCtVH4dsJur17nOg1H+XekDJ7z8qXZcn03ZjgV3+olElXnDq/yjnE2TGgnJLmJVo1RuovFS3/+ZPHtyGaC21RHJoEe5x3X+O9cSl/+F2H5JKP49VDVtcp/yqgVVAcjmvB84g/6flGNi331f06dF1rWU7XojPtZdgSCobKP+3G7eold7H85lvLHI2X4r2TZ98Kxioj/C99cPrcuTduPUxnLwEzkisthQRsD7O28ORKJ2prXwIxPGrAqRMnI4U7YD8aagoYtagIrpGAk/HJaEN7r9KYTN3RNp5vDbP2sTphn7OVw9N5bB9jupQG0lYV5USD2J8uSdk52qyA9qMcLYqkapqIvcZYF0nNznslRbMYtPAqLxaoXu3IiiS5dDQh2KCJm4Kfn1+KhtL77M1F88CUVi4sD5cuXh+uRwC7duNWWe8uXb40rKxcLs2c/xBLlv31WJxY4za3U5fn26UJrT15Njx53D5Dd393d/jNZ7+tqZ8v7twdPvv0N8MXn94Z7tz9cnj08MFEm0o+0QZP1T5RAT/A2stvJtpGme83t4fX1CQ2H8QA0dG0ZqJlnpg+lcvUDh8PgvDicPHixQiFl8osfevWteHtd98ZfvgXPxx+/NMfDz/8wQ+G9z/8cPjg/feG61dvRksypRBCSjsUUQanU9FsZNhTRzTh+dBFcJh49GvtMU1LDA5ZRUrLCp1gIPQtRMZK/TxEeWKam8VCtKVT0dp4CjoFxzQjGmptb5xe1Ag0PuXs7++WhZY15RvXXrTOMIAtq1MzKMJfHQ2ZNgCv3swPqjS4XLaFqNNj0nuclECD41OLdgmvNF/3ZQF3oRcWovzKDyzyogWP12FInLIips+gBycUEeohTf2lqzoVfnTCwCeZ+1zlB5pfOBzfVxrlJB8dfr/M5zTT1EcOpbUmXgDVFvKuMAGr0lNwE0b4U0yl0efGiOVjmXIqr+TBymQqESyn53ofP33rhJOOk6QtneiBVYml9sjiUSG/J8KE26oaWg5OtQVrdpX7OnUKXdn7zYpibWnQcZ75bNpjZWW5LA9wgH6gxIr9GabIPEwnT1Zx91ZBCvIFu2A2RHlt243m7X0YXx2B1f/qP1aXuh3hngTPLOvVQoFVffG4lZUL5cIyKll4DLgpWPbqVQ9p4aXx27j2XPVIaCti5+kXXb7cbfpgMAGJ+GgIsps+dia0CBf6mHfiTqiloua/5CnbmhbMy+SSeInjm8pIJ9/CDbpm+eiTgYp28h7dciO6fv1mBMZ3hh/9yLZAP44w+Yvhr//mr4efRah889abqf/F8EfuPmegqPouXHz9OALj/QfN+549Hf7Df/gPw3/6T/8w/C//r/9l+Md/+sfa+QEuWCeFUUB3whuexVr2xhtvDNyxz5xerJXgfIPxQ9Y0PLlwGvo6SJ1YzM+eXa5xpnCTy0zGhl0xwi9ZnDJ4VD+ufWOD01rhmzyc6XyyfCnhSvKD8KP9YT18BHxl79cWxddTWMasGda7xH346FFttaefPF1/mrL6jGV4PR1aqRNkgpNUNvxUv8JPupxLEZj39zdTPyvAzd6YJZivvoDXW1G/s5Uxb2KxVEfWwtFi2WeAm6FS373ycz11uucm5FdNnLZEn+7LYpn6Fy4Sut17ynxuIeWmX1X/SV7octzXcrQA9tQ7q5WpcXmL0yvHywqc0LMprIl2C9mq/mG2QjD2P3r0cPjyy3vl7oUY5YF+uIop68nas8D/uqxcxlTwtICi3+hPR9ZIFkvT3/XemB++LUiDh4MLDhtuPp+bteexfSjtgc1yj5+AhZXSyUD8Z+0+kQTDkz88GjZ3nyf72eDMWNfuFWiiTmAq/M5kjN9LHbuPui4EbnGcqoMX6ROzCz2756z5qchBLOpokDW1lJ7wIPezxtng73RkpprCP2BtDs8zC3xgPAr94qMJB8ZFguPrtGtgIYoRjl9PhMGxX8MrGY4LxPxsaLHaDj7dop3icJP9oJNReKp3cPYy7bpnpofFEw/MH9elJbOxgdsJiiyz05GrKkzNDrVveMo+SL8xBk+nrOlU7hZmIJGpK0IZIGfTQcpnJZL+3l6EgeSDuE4w66eyKjUTYQPQCK8YV64TNlNOxB7MaCvt7/I8BWImMjmzfC4dyNRLOnMEB6MeITJDUk1nTapf320IrdFMTxB8dCIIrFipgMF7m1k8zEMeJHh1KcASGqw0VOLWAp9cwtS0qQXSfOIHnrkIl3wNrOI2wC1fvDxcDLFfun55uH6FI/qFYS4DojpMFSIyCNP2bZsTuAg4pnRtn/Mwnenhg4fD/fuue8Pd398dvo7m/jB4/kMGoj989VU63OPhWdLX1KN6htBKWw5iq7ED86kwXgIkS6bBqzTpCJX2bENsBm7O3xzUvYPnleWVaP6Xh2vXbg03b16vDmxAfPudt4b33n23prmdfuOINL5SpiUQQ21WXUQ7YRqpn+1hXr/EyKYiFKbOAauEpdzWAClO4HS9dJB9CNJgaGPx2o4JU9Rm6YQES4rAq9SVGwVN51Qam+8oB3ytpb0Ndts1BdvCiOlsR17a7qOFyn6P5sb3BEvv6iD9DERz823eN2CEN9QmxKZPUE2ooHBXQlvgB9up6ShCgSVjW+G9BhUQ5b420ZfS+HLszz9BW9nCSPB/L7hB/0kbuqzY9dmgn3YO8qRpIYE7AxeNCBeUqYo1CWBwBabq9PmD+BHfrnoFtOSBNsQfA5jguOJmAOt4LViO8Y4Llr1l0eyw9bx9kQj64hbdFSwFUsWVhkKGLgyOAMGq3GFfykLPtbox/EIbSlfvg2RO6+i6p2Cfl1ChTQws+incjIwQHlm09jMITGaD+j/1cxd6Q7PlTkDZybtyfalYiaf9Jukk1R4Ey7LdJG/xRqwVXnKZNsIbCMAWjiyt5MogoO9LCyePH6+VNY5gqW7F2xL4ZfbUWuc3DgqEATXCO6tEZSedYBDQNxp3iZd01W7pU6MALa9615Xod67Jf358U+dW8pI2v5VmxEZ+6q7wq9zmlcvhd/zA7Vbx7rtvl4/k+z/84fD+B+8PH34QBfTDD4pf1BGd8iWwJt9V/S593DS3xZ33wuuep++ur24M//E//q+1bZr3Tx8+LTjM7DgEQduOBoClNzK4hsdbhLkSfqQtwfTk6ePwgefld0ewwJe5ZjhuTiD0iad2mh4GpMWHLdCD95MZBJVVPtH5a2FurwXL0tiajzXP6y3VVlbOQ9WE/tqXT/8jNKrDg3v3hwdPH4YG2r9SZIIh/FNCpONnZqp8L0Jpsw80FQEkvJlgyfWKAo7PEg572tkG4FzJMoadzhi5FGG7jCGEhZ4CJmiCIS2Qv4zR0pUQ1e1dNJb6fEOwDGxHgmXzSFPztozhu9zKb/e39s1sQU1A0/JuoZVMwLigM40KKjy1mw48gd9YLZ1+YBHq/fuPqp84lQ8NK0e7Xb0YwTLpHz15EHimek1ClIz90MHcnMU3wX/+ge+4YEkZqfvQQrnNhBZHv1SBby7/W/gon86Ere3NGiO0hfqMVkl1dV/YjJDFtQstzDI8EOySQHucWVmIgOZoz4xnSbSd/BaCY/2cNRPfUic4kX/hIGOOLQ1139cvki752x3njQjefTxyuxqAe+5E+ArchA8epP0YidQtVWi+Jo/ky3e4aNiHhP0TL2vc7bbXJuiAwQZmNX3oLmVK21fDJ26F/GpNwuT4LYy2k+cbvOht1pKcTZ0W5mcjAHdb5F/1IYqHhazqLoXFsPszkeOWL1y79Xr/YDi1sBiGY9CxbyKrRQBLnSDu1KnJytdxYEPsk4oUMrVYUswkLUQYa0jWJYCkQey7KEqdaHB6flhZulgNKAJh8HQk64W8T09K/s1oUdWJAF1Sfga58qsIYrsCgS3/OYN6f/dl8J7OPRONJYINLYYmcDICBt8VJyucOJGGDKEszLbPJxj4eS2lkQ0YF65dHS5cvh5t68KwHOaH0V69cCUEsjIsLCZuNGrEq3NtP98dHkRofPjoD8PvIzg+ePBoeBqtx96d6xEqrSJ7+myjVtSzUD6IdmSVYjMvxJFfdU9nIcjrNMaa1+kMCIjYm1iUiCIA1j2Np11mOWHn35kIkvMLaejUha/K0tK5YTkMmvPv22/drilslkoWy7Gji4eIy01h52B4GaLnK7keQcIK6ZfDbois8S2eYZt2V50pbaSDEUBphN71qrO0fZQHjVb85iTNPJXIPb8QFiMtSWCr3fwTn2VA5ayuRmS1Mjv0VtbH5G2lpX1AtzI4bUT5QIuYFiZuKqPxGHyEAaEVA2/BfDoMK+00O58BK7RwAmMPrlkmCJmF+5StDasT6jhFSCdKc+/QHbCDDpQfkfLOPaY9Xj4RIlnnWNGkQ5PqWB09z0FjykZ72i3ppEnCyjYMEXZ0zpMz6iOKvLvjzp5OHZIHmOHJVUwBPPkHghIggocMCSBPpI6jn45/4reAkY/py7WPZf6EEiwTt3Cay/5qGHYqUItpCKQ7GUClVWe/LnWYRouv+VvJWA/Mb9VfrTKYpX0Nht7vbb9Mvs24ZvP+fAkEM+knj4attY3gKMqjfhjlTU7NuMCYdslP1bvKybfwCLj1DjB4QAMFuwlRasLuKx0Lp24ForKCJ4/mT/hW43Lbb2KwmFrocf3mzeFaFC++xteuhQdEqHx9MD08evw4ymJP8dqv986dzzJg3k8+/MNYxFlS8ESrqhukWtmf9oTH/d3w1tDqKFja/3Qq/aJ80XI/P3+mvu0nrqobMPfTN4bXod/UuXllpxXBjhzqgt5OhMb0VV9ZVgzwNa2X/g1tvuGdBlcLcVhD+ISrn0V4H0SQfOft/EaQ/GEESkLkZe49NWBGsDOYp0IGYeco20MUHn71D/8QXNwbfvvbfxw++eyzOluZoAMPrEUGTlS/fPGN8tE8f/5iWbT0DzCyvslrKcLc1MGr8ODLZTWcCz5ZBSknK+dWkt90lP/lOtHLXr/GAIJZWc1T6fnwfP3m1d6r4Cz8jW98+A18nwofgpful+iIssfS1/yHL7V9+KaDX7SPX8KrU1CqX6Qs4XQUDavKrUEgvBLOTxtTwsNZudGjNQglJFrEc9KOCBPLkiZLHsvLZ9NWB0MbyNRjohAlUPDrBJW0/8kobVbtEhDxVfXFTMyy2Ie4/vTX9EHWI2X3lXLCa5wasxvcloU2eYsnTSu8KTv/lWAZ3JT/XOpS0/7hn/uRBQik+l8LloRGRqBeYFP9LnlpP3GMYT1et4AnDSELrX3yyWfD3fsWakV4TFzClDR2BFmJIGlfSwYYbbIYofLihSiWEVLgZDbCP7++EqqtVI6Iwz/Rgk28iIAFr3ajgUc0x2r59df3ihaaxp4H3oMyPjykDCTNqQxG0qVaQ5BXO8HU+JI8zNDuJ29rOuYit9iKLl+LLzgNDs1tbq4m362yStpHFT1bwQ8/YCJ44wX6iz1OZ9J3T6SeBLylKEcL83OBgVDZFnvrQUouqjEI54zim3YuvlGsLe2TLzsvUnbK3UpdKGH6Bj9KZdbK+uBQ25gOhzP190x59H0v6Z6nnhYpdTDDm36S9n5twSn6QHMZL13G8L0N+URo14/gJfQ9G1kqkQt/+sa2E/ECqLK07euS4Q7AfzIdovczrJWjkVhtOQBgxFb+Nvl1X81Xg0cEgiC5z5JM5/PesJk8XJ7lJZ7BrAba3OZjBtHTHTcEkczzGYJZSy0OCYInf5HZCya/XWaX0vlMAuk6b8rSl3LkP17qdXQ/+dWY5T95eji9qMwImiEMfpIEShq157l0ML6WAqGLxdCZ6hY7mNp25vlnn35RZ6zfufPFcOeLL4ZP79jvs30NxX8ibpjjk8cPhq0weXgBh72gFvmrphxEqRNiQsIRnr4ZziwvBrb273E5TnLc86rPwY1gee78cP7KlYn/pL0j2zqgXuIrW0cxIKytPa4Tkx4/eDxsrq2GGL/lG5nfggWjy4UW6sSlOnfUSSLt2+jit1O+O0lTQlLaAearvSY+PYJ9TV/wa0mabkufM/htbtX58mCCO9fa6lr9OuHmxVbKKd+YiX9kaLP9O6CUUJYLM0M/i8FN6Mpg7X3hu9p+rE9fZS1wec5vB/UQz3WEiKad7w4jhSVFJay/yp8VHrPGQAJL4EGOldex7NyC74/e51negvzGUPdHj98MBcI3v3/jeZJnSqvHzle5+qcX3c+qx4HH18nvNzKt4P0IoXjVWydPHQ6fk7TqP3ns967gKghvGjuikwoVufOvmFUP1+RF8vPO1bjzsoOs0MehT+bRpw7FJwJvaKb4QeiGX7T92RbD+M8t93S3y24RMtCfv0gf/9VvfjN8+ptPyzeajzH3C6H5o4K0db06BGmE8yjkQx673Oar0s7gh6LlOsJl4Kz8jipxhKl+N2Z9hA9bxrRPlDb13Kd7NO9z2Q6E8slH0j6Tv/z5z8t/0uEGfCmt9DbojfniFeO+kvif/FmhnIzzm9/8/fCrX/1quOfM7vTjEY46itd+vTduDu+8aUeJq+WjWnUN6OUPlnjqY1pdeawhxR9CF3BgsSfBAf0Imy9sYRZFdFKGhWm+6GMu+TY9TGbRwivEE8Zf39JDveln4fATZMvRNUmTVwWzd4CdlM3frM7zzxVq8+EoTYIcOreG0Xd/5SvnEZzfCE3Lp8+kveoMlg7Vtypu8i2angA7+RH0n8JRZXmU77Eoh2Es1mzGGOpO8nxs+h2/welRfmPw9dt5F44qar7kBv7tf42Pw8khn/uj0O24k3HAfcXJP2AUxsZ+XHD1u/7tNm789H3l9cLsWwSwXO7tP9xrPuSVOIlrjCfY9X6M5JHQlvQjfAWDljMT1O92AqN1AF2Oz9rKWD6Rneq9+PlBA7kmVBPaPpnxiY92+vrhO1ZzxqXem5W8AY66JuOmNlIuoRK9GbeMhUfrK7zLc+pZ4+LxNvUtufGTfGk9QuDjmgAnDV/KmPw2bty7Alto6QxZLIDWXtEv0jbBHbi9q99cTY3gU5KX2uJkyZDTKxeu3KIRQQ6tjgkWkpi3+U9QUOj0/i9thaSfH5vo0/IsP6f1lZaXPEqfSTzSdll28q58NeUZKdvzYrRgVp6ySrDcTPKlrbFA8BlgnlXZkyx7p/t0nrKO5k+yaqBZWmkKDDD80Ph52A2fsHZy6tSwG8m9LG0pm0ZiNfJekAwRtJf9l6+qvqfOzEez1bBTw/MIMmtrG8PDh0+GT61c/OLz4d7d3mPyfpiq68H9rzvP7d2a+qn67kYbOm1Pste9WjvaAfhpUfOm0PNruvpkyjPtQXOxMo9VZ6pw3Piw1QYL14IV9YTGpZXyQzIlpF40pTOsG6m487OHaBz7r/aH6OqlJfH/FE9errIuhjhMe+w69zSw0YoKZnjXUCmbFSjVDyxTZUUs7ZkJn3Yd3Ar1f/4r6zX6oKmyumiDaoj+7j+rdWnsfbXFsae42+KwsfZ0WF/fyC8mwI83ZVU77VZa2rWpn5PJ1zYyTqZgfaIdT6PqFE3zfskqlXvPaKLqlhddtwkNBl5tUe8mdRcaRz3FpCLe97v6XIFloH/Hb30JYClrJTNAQjE9xY5xAZVQ5XWU/LgPLP2Qb6k3i1buxylQ+cCv7yPc9f7YPTpjrcRLbL9S7yrDIClBHmXRTJr8y3uw0Kox8ECW5/UoCrUStNJJxXqzF4a5UEqLLVF62iiY1c/FSDnqZt/Ahtd0kC+975mrT9jCD8JIE6fgzl/RddKxCjmRqCz5oQczDPNLC+XGoa26qKPp7LL45TeF9UAf+Gulf97OnrJ3YPqW6av0q/IbC075OrOws7ZoQ6cvzZ4MM3eSxNLycDFK2LWbt4drV3sxnv1v7Uf7bGM1/f3ecOezz4d/+NWvh3/6p9+WXzTr5Nrq07JWbK1th5afFx4MmFZaakeWD8qSmXCuREFAWe7UkWuBXSNq66f0K/BUX4DPtAUYnz5eK1cglh39ZXY6OMMPcqWwtGfqbX/XDDAOkijLbfDAP9jZ/1ya4MVOCPiAHStuqt+lS8PbESR/4lSsn348/Oxnfzl88L7p7Ru1pZj6g8+UHiuM9mJxYtFGD7/73e+Gv/u7v6sFON6LS6hsq2Nb1EwNriy/Mdy4dS00YGeHnibsaVyWmTMDP2fWXavnvUdLiTgsh9bQ65nEcw63cQKefSYEIAe7cdjrtza05huWfrdwZjY8oU9Xkxc4ShHeOwiNDCnPYqu26OErBWvy1y9Zibxwz5CSImv8OJP34ilUOjuOeC5/x9DrnXt3h9XHD9OmrFMnqx+iNdPufYpKaJyV99RC8T07E5RzfDJxIlBu6p8eatak9qwNwdduBRkIStFN2XDIYmn4RlfecfOp/ie1gT68i4XMFjPssvLTf/iRi2eMQqP6iKBYdLYjD/lX+4zj1HzVYTe4YM1PssKdVN3OLJbNePVJeevbNSsx8WHGKyhk0ye7rT759JPUMnBHeDNtXPt6Jt86X/vC5eS5N/z+9/eT435ZMG9evxV8pC+VgTY8O7AaR7k2pfjg82WEs4zVwcPqxnrNAtgjFXza12zVxtr6oXuUhcQscjss/wnLFMeVc2UN1ae4n2yFR5imL4tj8EAG0oHNsOy93hnmgjtGCu2y/XyzcK+O584uBg48EO1V9qE5rSAGdKRfBp9nAruTbM6GNhYC61zoTPT2xe0pdgKmd9pBvT2zSJpxe5E6F/8snkZANqusHUPTNe4cDFPGxAiD6MUBAScjK1E0zDQLxs0qIOkq/8RHF/jo6Qi9aEIZe8b7jA/TaTR7kLOQ18CUZ/JH9Zmk0VcFvpT4T9EdGss4rRiwRbA8H8FShVSsC8a4DBY9z69SLkkmIQCOA2f9NS7rnSCuPx+80/CWsCNmBNYr68b4PR0eCHMFibsRFggZKRc8p9JRCZavNWDFq5wn00zST4UgXg8vNsJQQmjM/hrMoGoaVdmYe5m1I+UTYpjst9Y3hw1L/0uADiNDONvPh8dP7N1ppfad4Z8+/Wz49LdflCn/7pd38o2z/qMw7vUSwmoq7XkGGFwpcC2EgGrAB3iA5BSMydh2CV75bphy0/ltHj2TDlj+Y8mHj4X2L3ymzoTRpXNnawqbMIloxFU3RENTcfi7Dv4yRFeD76uXw9LiYpnip2vfShpLvgUv9uEiKBQRBG/+OvhtnI6uDrVlFIKa4HqMW60VOA0YSMg3wW+1uWkasFQeGUDDSJ7vOMg+nTTCPLpyL86zZ09LSyxi1tYHEeuTTiCiOve3FtcEb+jG7wwGnbY6ESH5hIUcBZ8yTX9iuC3cFsy+5Qauj4eRRv1Wni3FFIOWz7cDHIJZkMaljeFkZKhjOrCMz4dxC46jS1vnX8XTQfei3XEZsHdYunwKyfsTaaPJX9FSQveH9sdEr+J1nvmNdFlHeuW+t2Dqsvb2dyvv1y8jfOcjyzLaB5f0JTQGB2hHkIZD99nQ3UIGxhKiEqd9mSaDStIRfGrD88S34b6tKqbSjzB8C2h8r7/8jvk6gq+OpYzix1dPIPgJjmBlVWvBEt68RWHNVButqXeym00ZAsVH4AKxMNNHKo50jZ+U4odf5L0BxKB/as52OBS0c8N5vscXrtSWH4Th11HO4NDZ1J998snwq1//uixx9pZ1br/Bp/qadsjge9JUazHfppv94NpehwVpnosH5XF7owdlAhJ8mJ7czUCnP0Y6iVAQug+M6rkWobYYetrKtic9bRf619apF3qhEO/s7A4rERx39rbKx4pVD59zla9mrttXrg43I0ya4r5x7VpZJ3/xy18OH//oozpqlQXxcMbkWDsR+hw/R6i03yTrJCHyb//2b2saWN+Xzjd8ZvQntSDz4mULBq9UHHWXH5y1f2C7RihPXb3X5/R5uNJ1Z2bab006fQ7vsoWJzLTR3btfVh31n5mZqXKfmJ5mJWr/Yvy7+F0iGPCXlrhw9YyZPMe+bE/L8Zxn6crokPLRo6n/PNW3JGxYko7QZXuh3935Ynj2+EnzsZRhaz78Uv2WTvUG//Y0LsEygqr0Wg8/NcXqPsypxidCgqlkU6PlFww+NJsoZdEKOygrGeE8GdeCkUPQEi/0zn+yxg90H/6qjzT+G/fqNwqWgrqWm07+CMvqAT8E4hKU8YsqRHloG212nFFJD0aSd8ZaeadNi+0GBtvZnX9jJd+nh3v3H6bv/LZ4uEVhYFl71vtYcm2jzHBr4KPs5bUrl4arNyklaa/wIzQJFvA5WhBelbl85qxqRAnrNrDIWN6mhR2ogD56G6GnBbdtCi3kJBitXHpjWDi7kLH25LB0eik8a3pYXV2PMsm1QZvAdYgr9+UyFHzPRQCcjgD/wnSy8tLXLl27XpZO7ZQkhRftA2bPryOQwrv9VRdT7nyES4akxfA5YxeEJefCSy9wTKMlYWE96QiWLDrPt18EjrRzvqGLanMFBBdVTtpBfMLIbOgH39UeyqDYzpbQGD4lhmITyA7Fn4Nnm6CTr7Q3nmbNyE7KJInok4tL88NB4YWbhwW2EfCr7NBZyjUul7NeeKcGKhpWSH4jWK5EsFSlsK78IMz9V/YIgyiEbEDrDkbwKCjH4L6eEUK/ELeJ8OiZUCk4ewcxAsrJL11mEJbveZXoeRfZAYoJQPlJxecyeKSHaewg1r53RQSJJW/aohXm65svap9IFgqEZkP3Z7kMpLTjzTDqem+xDSKPsGnVNosjIefevT+EyJ8O9tv6+v7XJUSuPX0WZK8Pr/ZfDc/3Novx2GkfgZl+3dl9XmUTCsDCYsJaSbuBL5qoFVV20udYU1ZdeM094rEPm3jVsEnvFzy+6Qx2w8c4vGfCppVhYAa3Oj88QplvOjZS1Vb8ojB+JyYgOItD8qG0FoKdgfdQsAxaWRsNqMetj1IWnNoqhOh9mVIOBakuFwNogk9bBKfapwa+dEpM4PlmOqP2CL60Z/kLNukVDpUz5k1UHdIhEDsCNTjqACMc6lBwhQa9U35deRfICl/1HsyTbwSiMfgmeO9+fB7vv0uwrHqlTuP7MW7ILxnlvmgQjcuzGUOi13Ni16VNCs7J1ZUWx2ffeyCFBgy0sJO8S5gb4x3LR8A0lM46SRFjWWDZ5YdbzF/aRK09TfNdoYRgYJXFJuUKG083hpehE5ZkfUp9+fbxC4UPSpi+o/wqU/8Mngk85XeXwQndlXCePOunaNdNVSM/+U/IR4OZhRQsJTV7EFgIEtXWgZ0lswM8F0VXvv7qdCKaOGYZWGtGgECABkNvfbhBaC99NK0xLJ7hy70yXLh8Ybh44WLyXhmWVvhUL8uyhIRHDx8Pv7e4LgKLmQhuIve/vBuhqvdvNEgJmDbrMJq1A0O6YPmo2X+z6ppWA692sH+vAS5VLQRMpd3U3cIIVqbnL55zJU+/PMg37UpI3q8+S0DcibJbvnHpY4SuqpO+VFNWBjyWtwiTEWjvP3iYeljtGmFm+cxw68a14Uc/+Xj44L0/H27evjW8+947w3vvvzcZtG8Pb799O8K7Pf5GumqhTltbgPP1118Pv//97+ve4MxCiVd6NqWJ94DTCSGET0Iimjw4OChrp63MRsFxpHfppaup7vBMv/DoEsSdOxMhKn/VvyL0UUaLVoMHe1LCMPqj7DMS9N62fPkCe8rgt0uZQhNFG+mE+kAv/GkeoBwzDODB/yjrYz8gbOmA/Im1QSmv+Ya/WTmMp+GPLMF3v7hXK5m1WbhT1VG5LOYWbMgHDmYjuG5GgUCj+FEvQk2ZoaNgBmUPr5POCnA+lZTiUjrRWD7OWLUd8HaeN51XH0uJeJ20eK3+ZFFl4Tp/4FW3UbAcrZ/8ecElbY+rKTfvCMvlx5h38HQydJtkCdqvul5w1vwJPSq/BD7lBydov/BbaV4PG6HFxfmlsrxyb/rs88/qu3a3kMaBK7qFZzSkTUqwzBhz6UJo9PKVFBook5901bdTz1rclYo8j6A+n3ZlEXViHBqCazTBLcVMhX2R0asTdrjYLSyFBkqZPTucO2tDfQJr91/4evz04fA4tF51CC8idMN0nXIXnPUm/4Ga32BoYGmxd4w5Eb6vPMKo9g1i6r7lJYK7BayzEUTRxVwtGFuoBcLhG6kDuJdWzpZsYIX4ARxD4ySghQ2GGTMvqedBnssFDHyJWDOK+dVG3f4BIX1nAv0kD7TNf1K88KLIANqP8ur3tLZLXO1A7rKwVh3MEPKxp4x7ju40nI0Afyr9SWYlL8JPFBZK8d4en8ogq3LrML20fOGWwbM6Wd4iTA3WguWR4CMg/4Lyj0KqU+8nRK7y9Qzoo/SAhGynsPhm1THG26taTaVpwKnhIIRZwCfdQuKz7NVqttTf1NHuy/2SpFlLNjf2hs0wa9rhapgdK4spDUdGGhwgLegq07iBglQOgbaL+EMGkr3tzToF4v7vHw2ra+vlQ0SoFBcedDwoG+tACHZ/as4pJdvDxuZ6dUilCOP0b+EyBDlLUgtOCydgzm9lNZPfyq+1aN8J4Nvrz4cTyQ/+SxpMJCuhOe5ub7bDtE69nnIxNGEmDIIcCddOzcHkQ6tlqSQ0JrOqQzHQoFge1ZZ5WXWrXDp4Fr8ETZJBvUh4CXaE14MCIRUc6lrHJCZvU+hbLJMG97wjYNYUVLQvtS2yV3YuW0FZWNOLVxoetFfCrDYHJxgnAX6qDSavxucRvBJEkjb/Hab6trXyMI9j4Qiefo9e3I/vDOx5lXseJVhzck/Uo3w6Xj3X+/425tv0X2AdBvlVEDff2eba6kKYTH5510pIT+FXv0gci5b0E/lqyJGJEWi6PIx/kkfyTkb1vXqAttR/Up9KnyxZpTBXbZgUZZmRc1klkoF2HvsvRkjbRZLKsEhkDDNh3BUSj5CYDCZ0roLi5yqYc/kJcbJzsbCIYEpPKCtfuCb4BUkyTJZgYhDkVO4bnIx9xrW5FQUmyt8rsOZbWUmWV2qByvLKhQiZS2URnc2AO3NyrnjB7+9bgPP58FmEpy/v3m1hKvhYX2Wd3Cw4KDxzJTA62SXcNYGVhzAwN9+DLBwL4s8HD7Zx0af1FbXQN1mCqn+ET4HdtK5pvRrYE49l+erVS2UReBw4LKqjVFlwZKqutq3pUoLfkzXbYeGIXSikX8mg/Ob33qwDDv76F78cfvjDD0tIf+/dd8piuRR+QAhbCn7hjVBYu0DkHi3AB8vsb3/72/Kd9Oybe7+sloQVwgDB0HGN3hv8CZXux+l07/CFavsE96NgKY9RsCy+PLnmuSJFePDeMXMbmxtFgwTsUQAkWI7wVBuUYBkhJpTESo5WStlIft1/bO2StAbbPFOyweS7vlUWpwRtWFPNwaN2l2YULKVjmKB4ebaokJsEo4VTw2rVtr/0n9qyLMIDRcmgjN62tVvyQAd4XcGjJb0oOJMufQk98Ocr+OAmURYibIN6ZyP8lWVq4lZCv4fakffX9DhLeRjhtwXLipOyypUi3/FK/aMF1RYs21VqIlgmc3wOr5CeMEvp6HZqnlYywcRiScLpU7n0ydBq6NFWP/tJT+GxCT6YzW48JeyFFuThdDgb6sv3YZQ7gOmrV69eqTobrcTThxhUrMPQ73eePy9Lv7Z7/JjwuFv3xvnV9Fv1JWA+3XiatrFN2MqwuLQ4WNR59my7iJk+NuXNYILvscI/zXjPsk02cYJT9dtI9eovH3Vg7LHafzH92yxkzRBmvDNLwR2j+Rv+OhmTKdBJw7BkMddC6HU2bYqO54Ijrm7zyUd7+SPXCI17/C18LeO9Az/QkM/eV5xcNZbnWfrqa9UMnRduoZ0lKpoIaGWhzKV8AujpU6HXtMP+TuKEz0iXz8Or16/qHq7gFm1oDzRtaz5tZgHuVPpQjRPBU/E6cNdfj2/TZ1Yu3AJEWSPBlr+D+nwUCvAE3+pTR+2QtDpCcJjb7ri5a8LILeta2rCsc06JwWQIbaaPX1Yn0sFMvafCyZglQ4Y1MCUnTB1CPGms8umaCoLSKWbSWPbA28uAK59Xrwz+4LUNym4IKAyOj8VBpP9o3AgQo8MMWGNe515dIG9vw1QSU3A6ct7XVK4d5vOtOmPyWLYPWd7DB0l9c7VXMdOyaEg78t/lfyWPl62FBC75j4KYuvv1jkbp/vn4LvgpIkqHnY5AShPa23uV/PqUDwwOfPKwNyCH3PLH0DPJoIl//YpjI62kJAsGgxEQayFLBLmdEBDG4K9kpIRiNtAG2doiaQr3Icha+Z0yyuKYTkujdxJFCYw1te1d4M53wm8LmMHvTvty7poaTwGnCEPKjQAxM0d4bKLUni00KT4AdF/oe5d/E0HDb733yVcw5pIcU6h65Uq2h3GUcTyMaY6H8Rm9CsefaenVkXadF93ljPEA20zAs3jS9hd5sPyJOr47TJYwvhO0sb9a9f//5e3fn+w6rntPMOv9OFUsFAtFsADiSRAmIQqiQIuUyKY4MltXnktNSxH2dLv7Orp9Z/q3iY75cX6ZP6h/sCP61xsTvhFy93VcKWyOTEkgCYiASBgEwUKh3u9CVX8/35XrnH0OqgDQku86lbX3zp2PlStXrly58rERbDzLUS7CRVrkk8I9cY1w+HWsCpEm9yCEwkI8/QUC8kYgsdRCHlJi4gsm8J/5wL5hDaGz5In1g9TlZKueMalyUX+mtdLMpOEB4uJAxKjoJWGMrngup9wlC83/0TnynvJRZpQpvo0fShzxLPAlALFAYfHj/FMWtRN2XALbm7UGOfVgoswwtSvn3ZeMroUFbXHhwUL5isGjOpE4AuyOBo/3vSmH5RgbunLaAccf2VoIniKRB9w0LeER9N2XnEIl1rPoaBmh9kDnh3xAXXZblyxgkEgnNoLsEr22WfIhPoFBUfBo35YNanzJv1gJoShCHWFP+hbawoW1WJxiMfv8iXLm9Jly7sxZT2/zvX7Omvz2t74p5fLFcuHcmcKn4sanJtVZnyyzkgcoB8gXdjNTfmQfMzNYAJnSvnbtmqf9sdjC7+TPRhvkjOWfyo3iiOOZK2lSb277Cocii2wnLEfNEA7gHYoOvA0QhnfZAXNFsRzrRyHRoECKJwoKHTVxR0dbtrSwyYFB/54esLSMYQF8lq/TVOUGnhI/kTYOhRIeyI4bP3AznyrtVCy5t5Kkul5YXZNii2WGjQuDZXN9syxJQUKxtgV/c8073zm9os+DPCfg/sFT2uqT6Mc4oorlWwfiEbVYH13DETrUC/XrVgA/KU9OK/Guav15Z7rkKf2TPw+pYKxDZrmMvz4mRkAOKarKIT5VHBQEWxOVxiOKpdIHmopl0udoxRI+h1b06eCWiiV9Om1UMkr38D1WKgZxIE8c+qgDpYGc6DvYL9euf+RyjYkm8Jb7diUMbZ8XHyM7bbEUYjPiqRN8Y1r9Of0ZYVCuMN7Ep5OhDUajPa+z/PLLO253hGOgRPpYl1mDy0we+xNOvjBXZp6ZibKhhKgtsr8CIxR04hO/yIKlRSzVUefu38VToYgx6A/eRdbQLjAoebCtumUZi25NI+rVyp6AtahsPGOGBWWUzTDMtIyO6F4DEBRYBruhz9DfRr3YmKSUuJAHfGnrO1yksLQJy1PRAj8hqD8FVtGwQFPPvNdL/nxPvURZ4nQSZCk8RNhxlYWj4NCXxqRwejd4X+RjegjvvT54AUV0RAmqTQgnZnv3Wefcf2Ce40cZWJLIwMR90tTU9FkKB6ogyJUGDhjJek3F06BE7PCCEUUUBeKNCC5m1rvQpNUAJGTCohKbb2D6TWnhWKnciECi78CLP1GAADWNsscKUiXJCAgriBWRBuHwY40PRxztSXth6pdy8HkpZeFKpsCEpeHQwTBCBKd9pSOJ7obJlFm/RkRmCspBuQikSqNX8beI5c9U64mTJ8pDGqIcDLjCWkuEg4RfjNhW1BlUpZF8dN3ZfRjKFx2YRlwIS4T8PmtzdCUtaOSrnIUAcUWTA8U3c6lxsaidE/DjsGnWisZ5gzA1DQLNkoPIn5+bs9USoGFSn1ZSVVZw5nw1lxEpI4jDVck7rjA4liRwc1mkJG6uR+fhNXcq8xYH3ystT3VXvG2lUVwU4zwChhoYkcBjlBRnd6n+aGQouxIgQwMj7al3Cy/qTPFcb1QcypkqCWVGiYU/r3hrfqOTVwKVb5M3MozrmvSqcx7gWJ+7+FuOdwkRno4owtMYuxVLMsnMSA8/gPCEzXTjvgnNsPAJZUBwegSolzntRHzuiY9/5BX3gR/WBWhHvYka9MD1PTyIoI0yoczHVDbPVuyVFqN+hOyWOtABBmrm+X6v74NfmQrhnFF4gc0gxkc/4lOnxkH4sb6I/NxOzIvCoZLSU+sqW+LElfIgkOAb00jvqXvo8XCXMimclGUWhzMN5k5B4ZaXWc6yBit4nRYWiZHWMSsax2eesxKFgtNihkOhliUAOVP2s88+t7WLTuT255+XhYVYL2lBLnygMc8ITTYEwFJsSjSvCJ/sqGlfHNHC/SYDV3VibieWK1E+nmHL2CkJ3xAXGcT5ciGwfRwJNHO+8W1jBmTzUvamZ6fLs7PPakD+UMFZljDs6efZEzO2GF548Xy5dOFiuXTppfLee++Vf/Nv/7S89d23fGYtG/38IQDBmPLwVLDiMyDFIvvpjfhSFuVCscRC+fHHH9sxDY4/9GsqkTisklgpoTfKA1c6W9ZjUm4snMSjTM01klyhRyqWvKf8phl0EhDOFkvxE3nReaMoEBaZgyUQgX5M/vGtafGywiI/CAtNSZvOkDQTZ3GVlVh4lWdwSbwSD4B7jmCh7pjlQinE8gof0+myBIB0mcGBR+9hKUMxUVooBjRt0rdFVmn2i/egBRZiGMHfr5dj2tA0Ys5Rcb0ETHzTVnqiaZu+LLvAyibU3MfwyTzW54PTAGe1ChcULtNC5XNk44cSInKp3CwRQEYD7lPgad2DKxY7bxhCyVcYyu6p8crnOJb2sGGWda+W7woDPigy0V7Ii76Heo04S8JdRbXST5mv/fqayqJ0xobLvNocZbUionTOvHDKRgeWoCDemVk4ob6LqTcswQCyl3KisNNmoA28Rr0ju5iZRC4zIOMdChDtiLHf9OzxcurEKW/Y4Rvz4LetMmAA4XqgwrDU7e7tu2ofYWmFF8y3+g0zD67yDah8KM9eczg5UfFSGPqFXdGJUCCBQsWz7iel+HJkFjLXm3RHxItS4gaH4vOjKJbwB3SHrlZUhR+gaqz3O2VXeSBfwwCj+hJdGOg7PypDAP2tcCoPzvr2IIXX7j9I60Bh4nSFKGP0YXwbfES4cRYthiRmhoc1SEG+sRbeOpfo6DLSX8hPOmdZUZ+PIcLT5p5ZljRWQPeV6o9YN+s+Sz5GsAnZOeQ7P1WvLoAoFvMVMq1Dwra9iCNlJoRAul1MmzW6iIjGz+cUba2EqB2nf87RDURpsCmHLfUGwqiBByHjsHMfIySG5fOFHAx+/qVXykt8qrAeyzN9fK5MHzumZ47qOV9O13Bzijcn5jwuoc7RQAjamkngLyUPhMmP437YRRs4ipHsQqARzp9EqscD4IC9TRgxHEDcOLaEDj4aFtbecH5UzuEPvZy2GpM3JunqYzj8iSkmVeIb0UFb4u+WTeI4dtBur+6OJy5ucW1RbtWONO0W4xOJ0JkOfVV5rCoOI3hcpk+eAIJJfx7pABQjyiO6dDjgseCjO+CHRDaBqo9/JBp+wGOSBbWkN9C8B/LZ9Oh5l0BWlCnvO1nnTfJtN+B3RJKHQPBAAJGiHgOnuHZwxVH/cTxSxw9FspkOAI7pBLUcAdWvvo7jQNSJ2zvyCp4ca290SBA2zr8+OG9HU3hi4qIthLOH/euNwGXK54oDfAbf8bm1NXXoq4vwZvJj8CFldbp05D4Swzm7nfB+cWmtzCsuR2lhxeAgcyyTWPfbOAtow+EXOJAOR4IAtFe3K+FBmtn+iLPL8R3wPpYPylDjc2XdM50r4dIPxWR+cb6NO+0GyxsdGvcAR6IIAcsp4qCwHpdM4rOqb779Rvn+e98v77Lx5u03baU8c+F8uXCJz63O+qgSwPijaFVmRYFMS+S1D6/Jfeh7NuJwbFgTiIuFMhVKFFkcflxRmsCrWda8d13I5TOAHMCvF/AHDnuXrNDm4XZyuoGeFUfK6HWQgsjbrx4Bval3kVS0l8C7iWvzvhcsv2o67ePLxuTUP8F/tBloY6VSMk/ebmLEMG7E14Pv7R95hZ9vnX8eExP4cdJDN048G28earxuCM9DS2LPfCOEHgn0aIJBo/pg4IFBYzwdBZ3XFd+aiI8RbMa1fycDSsYv5RNtD4BukU6n3XLcXfR30XYXJSOiHcXyBvfFGpzBK9SJU1Z8PgFMnwd4c4zib67RhvFT/Tgv+sRVt1/6U8D1q3R43wV6zP4unsUfle85PpB4kz7+bqwMSal0BAFFp+Qhr0I3AP9mnUf3yb8ot2mgn49RIyx6g8Ong3Qd/CgfZTdPCg/ai48b032UI5GuoHQ7uQsUhD48ysLADg+OyYo8hImvBDQGxAe3dvuSbovFEt2X0TWWB64AIzIAbRjwk80Q3KXjv67yj1C6JZ4evGBY91gxMLGjJfM5P3/KTaMdH2VActKGpYxL02YUGhUTU3UgLG1bmnPgwDSc9HiNUrzTGMEu5mBah7WVaNm20Cks0644vo/NSIhdqLPPPVfGJp4pL2hkz5TZOGt0jk97hzoHw84+93yZOXG6zJ6Y9ah18pmWRpgc7zNRhltMb0zYGstIjVGURy0q2zPTM+Xc2bPCbqDsHOyVcY1smOryVn2N3sERmlAil6LiR5l5ZiQwrBFIfL6RjRHy7WO87bdmEiwrQ6ITjOLDRzWq8ChSzqMeCHnAhqDig9FnZ2ecL1ZakiF/Khw/APM6p/jzfnM9ptnzSCi7ja2yvgONlb7KdKB6wMS9I8ZhmtA/pQmGcAA091IG4cqUzYAaGWthBmAF4eo69cia4IxoGPXqVgGUrLwoC2luw00eWfMpTm9CcTT+EYG/yJVhLr8E6BUbd4KtVGKH9zv5U/4YCXYD7wDe9brwx5EivKn0ycM09WsBYbmameszDS+mCmvybRAa/JeLBLa3SQvLFlNr1bLHKFD5HYZ33MZzeud7wmfnjR8ucAgBSCis3+DECHNhYRFsveaZHYxYNoiz91A8prCsYcupS1WhsFZo8RwNkTrFHz7McruoJK6wrBeNdksO5CcuVdqqUdVp+MO7Yf2UrBBgPU3rOe/Z0Umuu7vbZXU5jpnhU5PjwmuS6VO1YR+1RDtQOHh3cWmlrHkN4VpY95UHafGFqrHRVmm1jqlMbCigXalNgStWBskALEqm24Dkjtsu1thBW2tHlG9f34HiiL9FS470GBxjlC/8W7qyGYAyiq7TM88UbzoR7WJWZq+Mjk8UPhfLl4cefPWV26C/OqX4tCtkzemzpz3rISTKxYsXy8VLL5c//s7V8u3XXisvX35ZA9+zZWYmdmfSxkVJyz9bbFSvXhOoK23plx/8Mg6nvnO33Lx5Swrlb6Vs/rOtgCfmToiGo6IdR/UIdzm+Cc7RQ1hFsUiiUGId4h10pZ5tcVJZoBOdf/IY4XJ9JfwCz+EPkB8dPp0alhYsT5ZdSiev7O6GecyrSgNruYqifJkKZ2d3WLTw96fu9JLU2VXrg+JhTgF4ug70U+0UH4KuV/ATy4KQlygS8FxO22cbg0vAdfrZaVttSPGh4sXmh0Fbf/sO+mzl4hPEYAAfkQ7AV3dS4aUuCQ+/gyj1RF5THJvjEPhH+VFSkY0+umyf9a9Lrn9v9Okfcf1ieaRdj0ND9Q80H3CFMLZGCvLLdPiNqC9F/jDjRFZMgapQ8mGDkNrKlvprT4tisRQe4kXaJH0Pss7WSAlSL0GRHCavqH/qgjBB65iNCDlF+WhzLbUjMmVW7cMPf+WyM1iZfzDvtOFN8j5z7rT7c/iT+qTfPXvurMu+sLTsGQkot7IiGbUfG+NI38tFRC+OBHS9ydHG2Khz4sSxMi7eHBtVfy08qI9N1bdPHqnlVObGd1tK3f35BeF131bSlupmlTOrvbQNnthxGhNKrzUsegqvWCIWVmF0JcpJ/4aqYzmmuuDrNKyBxgLIMh12oTNLOKj6QQ5DJ34cERQbclPeCagmpe4v4Sj5VZXL60Gdk/LXPcvQPKMD/ygteFOXCOE6Figfm46RVeyKH5WOIfnVtN5DA3aEL3NqhfLzTAwtR+kCnL4xONwCU5VvwPJvYF889pA2e6BnZJfoonjUn/RKpxP8rXKgWHKDBx1BvqjYtpEI3Ntv20CBB+nNXfwIH1MEwWysifEnr+SY2uUKcwfzRyymThEkMDyfZ4TQCBUrPFZ6dvzFiJiKXSuLYraVVRFdI5ANMU0IlOi8SB+gwhAANIoVMc/GptJEyCsf0mBqOaa7GFENiZGfKUPqqLAkM0XV3zdYZqRMMlfLmhp28FEecNt7SOUGveZOvVAuXDgvKkgxUMNkofyshLIXZFN+MhCwO8wjGjneWQGQwyzOIt8hXVEiqVcUyXShlAX9cAggFEwY2kigYEUWVk5OnIjvlq5zPIJ3FG6Vh7so46LX6lo5eMgmm4023VhTti7hubOtsMykKk1YjBrlH+twqM84BkV5ovgKTGfw4yp8WEeJYuR3ciFUo+G5xQigHw2G5uCQvKIYfsm/A+nUxFMaasxRZvz5F/4OBqgiYWO/Vvm9FpP3+ocCxFdwIh5oBi/iegE/3jcbXAJ+UX/EowNLZc9vqz9p2EMQeEY+hyuWgULEI51QQlljHIMq4gYfp8DOtEVFd6DgGNNrfWzyUp0QF8c9nTsC351vZOY4TldCHcHJPVM58wsLwrjfawgn1OE7uO5hAwZG0WnFNBLl4DWDKe681soReIZPg8ZUMJ16KJW8Vr7ytlLKe4WznNF9KpZea2ScFR5ZQASHV+cuZY7z77D8PSel5+zZC+XkKQ4xj88ssqaS2QIGXigSUy2sbTGdy9E3J0+d8jTx3MkXyikpTqdemPP92XNnqjun93Esz8WXL5ZTc6fKhYs8v1zOnz9dLl7gizRXyrkL55TeKZ/9+KLen790ybuseX/xUsS9dPFSefmPLpWrV18vl6QUXiCNsy/6/vI3vqHrq47DDMlZpX3qhVOeAvaSGbm552bLq6++Gp9e1fXVb75aXjh10p9T8+zLdBw7Br2pbzrLTbXjL7+8Wz67/Vm5I8fXgeh4WTu5us4Zmls+BgaZx8C71Rotp06fUqerjlsExgJImqkUAkx9c4/shaeQoVyxAgHIl1Ti4EnCkQ73KJGpjFLHWFfwz/S5RmcaSiWOuPC6+V/po0DSJ3DlIxawEpuxGHhwRqNlsOKhWJIHihPP7TRpM2oqnLsX7ZW1xnBUhIHnmlPhjiO56s1CSpPPq8K9/sKXwmbZyctTsOLH/T7hMkgbGRS9aA+x3Iswk8KZr7VsbG66nYmTJZs4wkWKJ4iQOOVTfeQSGOQ6Zea0AqGj/DhWLgYO4AztULJteFA5UKYUUYqc2i1LNJQoiiXlyU84pmKJIsdUvhVLdf7QjzZHmqlwQfsRDbZ2tmL5AptLWb+JnKF+GfSHEkkZw7hCXiyJ4YohiinlIfWblHd7e6v86le/VrpDno7m5BXwoX7hgRfUDrm/jWKp9Pic51m1Qzy/uveVl3WQrpfrqO9FvqxICeIzkeAATwZf0SfyWcVjcup3pQzBI9Sxp8alWIIPfx4OSLfk5Ja15ZVy76v7PuKLg9KhLdPoGK5YL0t8DETwA3VMvVqxVOW4vPJzNcpvsB+LIKcQMNCEHhhEqJvYEc4RiKNs3hHNXfkSq2y66vAslIhX4El5d/ZYeqZ3Qtj7LvTDoOZTAvSMwafPUhUlkvIRAnGr/0xh81z9htQ3u0FUvxgscexjfKULGQGvR5xdK5lxrJviqZzQniOXwspzUA7Eb2xA4mML0ALFHyOaWw1/8usoliokFYWA85opZUI5/U73+lefuoGOyVBp5ud6xYJkXUUEoKISmJvPdRQggWbORh4UvzUVEq18TUx0//4DMdOa19bM32e35poVTKwSEGRbFYD5mu+Qs3AU3FHQwBRFiqOIlpZWy9JXX0jJxOK2U1Y1ur53747Ds9scaE2OlclnOM+uCigzcikz07PezceoirWFmLXp6PtgBAmbwZEBCX6+KnHGDMJIhalzLBwIruwwIDoWIZuo5WhYZMA95WcNBw5KQmYzrhzhcOAF4McygYlxdaRS5vYGsCwFzmSDQjFz/DmNlkaljKuRiAYIkjUJQphndXVT5d4tqyofi6/5zJPPllQY6pj8WdPImhbWBiGgUC4Y7TASNYOhYKo8WIhZy4JAZIEzCiP/uEJ/BA1pbsuJFeUnX9HO7+CPqqACZugIYQGMMLNiovJ4ba/e81KlpOX4WXfR4NQQsuGJsepV/+WHAAKgm8tXr73Q9DMu1ZEj6TM7p+oWwM3ydb6840o5Mn7cR9xQLLntOGPtugqFkkZOOqQfQjvSxpJERxtKLFfSArimw588c81e8gnpbm7GBgpwoQPbYvefhBXTzAguBBDtyh2b4o2N1O9AK38WmFPndDq0L5RICz/9gS+opGJJmQIPyqQAlF/lSMUyB1fu7PVnayXvRDdv3hHK8LiwsHcwEmlFenRGyAWmky9flsL1yqVy4uRJ8zizA7MzKF1xTNHgwJh3m7LD2t/DP3++nD99wWu3zsydLidPzJXn505Emz19tpw7e75cOH/W9y+eR5m85OUxr37rm+X1165KCZTyKAXykhS9c1ZCT9mS+EeXXikvX2ad4yUpj+elVOr55cvlVSmgr16+Uq586zU9C9fL3yyvfUuK4pXXymUpii9f+obCvqhO9fny2pXLUhT5dvSeB4H35u+WUydPlf/7X/z3/goO1sOzyqslOq+tq3O0tTbWaGHh5Kgo2jUyka8CffSbj8q1a78u86pTjhRCbrJOm8EgMohW6p3hkk0vnHze8gaFiWf4JtdGYolElsFPbMIhTCqJWDJRaNNiaSVNcXONJYoKz8TNOFzxo46Jy5V40aHCX6FYEtb8q7gHDx8aZwwNzDrBU5xxyqYy2r8VTzny5F20c/g80oRPaYpYnOh3djzjAq/Cv2GxbCqWHJAukaP+ZNubNDhN4wD5rnCUie/iYyWmDd29Oy+asy5NiqWUBeMMvQaRDaob3Q+zlq6uTaYNOWMh5VMPdC+p4GfaDgoJCiRx4XX6PYDP9XLoNbIZ/k/FkpkhGlIqlt68o19bsSR9KTJ8ECM+Nal2gRIpOY1MCsUSy28o+k3Fsl/Kwr7e8R4sfS6zEmAZFOViOjUUy5gdQPbFJxiVtmQ1/Kiuva692ykffvhr8w+7qNmtzUwl7X1UOJ+ce8FYs+4ZHPmcK/yOdePL23fKs88+q7L2ednI2tqy7vnYwEZZX2ewE2v6OMwf+mFJZSCJHCA/9xvQw2XdVJYM2qmmbZ8Lil7AoPrB4oK//BbrJydV/yqT0uWzz9BmYuoZf9ENoDy7io/SBc+gI7kudUUW8uEHNpqBC/7Urz/dqPgch0U/yuyoq0G4uf9GJBpH3SAcFc/fA1de6xqU4E/dUBbkJ3gz4wT9reQqG/pq5ydHm4H//cwVRx8m2TGgPgXgPWd+cuQbyzl2NADY8BGO0R85quoFRZIonBdLGZHpNsQpAEaPUfU5JammmAAA//RJREFUWIS9Tl34WU9BJ1A/xnFrHcVSEWAuGgwNygnwwkDBO0+PgEY3bVAwLBYAvrmwF20XBkRhHRBhQM5h9MzxBD7TUc8c6NynwqPwbIqo7pi2YdRtoRGn6NsKKWHmzy3qHian8VEhOxptQ1A4iR2Ul168FNYFCfqL6mggLB3rhRcvupNgUfq5cxfKyxdfLqfOnLawghn4ruuFsxe8sPzBvQfKc1U4M31ShYUZa0/CNtYlcYDyiCrD1lrTUQ1SuDECBR+UyARXVL0HoEvQiSfuo6LY1BDnM1qr0XsRV36jEi62WFElB8EwldoetTFlguCl3iivR2JSLmgceVyQGQ/a8v1h5U3ds67CyxYYnCQuyo+F5wgqtefAGzz8R2ck3GrREHCkaadn70oXZGMEXd3EvdKgsZg3wEWvghcU10zO+AeGdqry4x3hQmjo1vfyJNWKD0IlHnnVq1gCeX0aQHhxnAQ0JOE8MDjfKVn7OzND3EceUeZuSBz4T51yE7jR6VIH3Js+wp3o5MNIF3/Q6E0yFL2wulCvXFdX190+lpc3hH90FDHtsinFcqUcHDCQ4Osqa7ZmQCU6LKdB+8dP+NCmSB9eTLoRBhw6iiU4kQLlEIKQqkLgHDyYJKLOyFG+HuzQVjytJEenSDoOJzrjTZ37RAKFnVZng4WfNsU3+DnpgUHSopQsvlnNzm9kA9+zXphfVOcxX+7eu1/m7/JN/zinckGdCUeccNTSwsI93T+Q//2y+GCh3GctpMpsi71Q4f1ddXIL8l9U3KXlpbIimi6uLpT1ldWysERaD8qy0lzf2nTHijULet+f59y+LQ2pVDcqz6oUhrVlyY6DPcWTrFC7eqCBM2sh7969rfv75dXXrpT33v1heYZDwRWP71PTOXpToNrzhgbcSw8eGP/7D+5rwBvlIo3Fuo6To5DOnTlnxYOOII4tEn9J2WhJlnF8DxZdy5fKNyin0I0BCgpXrq3EckkYb5oRoFiyHgwFB0sk/EZ4lEw65+Rh4pAmAE4A/nT6YRkKGWTe0I+OnGq38QGceK931DsHYMM1k8IZ6x0VE0pNWFt5p6QNIdeCZ7AKtTRYAhfkr/sz4qpuyCeVWd67Y1dzNA2kWJIHnaqNH6CELBK9dqRgoQj5sPxtlngxS6O2qXzha6w5HF4/1hqRUtbyJhEUPvLABb7RXsGb8tO2veFC4VAiWMoALViexeYZTg5hBzjtMxTLIcWDrjEVzlnHbof6wXfKyVOvyFz6AL1Se1ZZ+FwZymalfVuxpH3xrHLwTWgbQzDrKR14B9zIC1y9Xn5M7V73nKZA2YZTsRzaL9sbseHEk6rK+NNPrvuKAhLHAZGG0FAasydOKo/izXWkzWeVT75whoWmtrrTD6Nw37nzlfiL46di6QJlBG/wY9mGP3yg5xhksLRo3X0FQFmxTmKpJfyqBmi0Jb5StaD2zD18Nike5jgdCMtylwkprN4FrvLuU/+kp7wpC5uiPD2sFJPXx0TgcdU5X9KjXVsOCpjOZ3c/GxBH1LaG1b8CnCiDBZlU4D3Kr2QF+2Vjb7usS4GGDyz35etxu/pBlFBQ8VI6nBXXMEjAC9AH2Qp/CzPFVUTjK7ytLIip1bfy5SWMQqNqW+goXmfq/gx+D57mOCHHFemwigaOHXlOuVEqUdTJL3i6AwMaGZ3FisBxGIzMqAxGASggVAYNIaA7YhNgLJD3PS1RQOYQAyR9YDjvQETpU9HZqEEMkywN17mJqTk42PqzKsiVV4lCuffVmLekJO1XzR0mpx5J31cFZb0iQpDv3v6b935YfvDD98ofv/adcuXqt8u8OhB2dn/37bfL61dft3J58cWXbVG4dOFCmZ7RyFsVijXk7IWzpTXckvD+ovB5SDp5GiF5DahsLLwdZfrtmQl3VHxdhMqAAdkYwBrGmNrAbM0r4S2nQpmqHHdk/O3Pe46lYBSskb3KEGsuJRWIHCnAPxqlahQVj/VVWBsgPetH+dQUTIjSAK7UKa+DKZQX3Kk3WJSpE3YIslubw2CDmZUJEXTlHenhhaLoevP7CILiF4XB7bbDeM0GAbD2eVe6RZ7yCz4ADyuK1KWu0Az8WKDMTvU+CVAy8K9eMx8r4UrD6eMAblFgeVQeOPLzqxrGPPk1gHjurATgz9RzNiDjpGTjOR0AXq4VvyPPCBvhcR3otAM63RRU6YfAID5KHAKITj2OFiIMacVRSOCYygFXdtWiDCwvx45WplS40kGsaIAEPwBYXjgMPRTDPncopMX6aKzVxOGAXtZaBW6UARqqHvWc5WLwAf3BkeIF7qpPPbmTd5ygD8/mH/2ZL/XKFlm/Ja7+6dkyhfThV6XFOsiN9W3PYty5c7d8dusztcuvpFzG2bM+OqeuKfz0M93f+My7nj/65OPyyUcflRt6z7l6d778oty4/lu/++STG+XTTz8uN27IfXy9XP/4hpVJ1h09kJL6y1/9U/ngH34R8W/cKHekZH72z/9cPr1+Xel9Wj5R+I9+9WH5RPdMPX/26S3566pwH/zyn8qNm7+z0nvny4Vy/bfXy0c3bgk/jjz6rGyoc0NJ+d1nv1O82+5033nnnfJHL1+28sqB7wysVxY3JLPulfsLUoC/vOOyfvnlV1aSP7v9ZZm/d6c8kJLJTMaxZ46VmdmZckEDZT7fCh3H1WEiq7BsTKkTpn2j4KBYAiwxAA/qnQEyDmsR8pP6h/+Qbdl5w2MoNwDvuIffUrFMyLiWl6rH5G3C4YdTq3eYULgEqnvWtLK+W4xifh0e5yB+psKny4YGQoQnPQwUTDeLS8w/ihD8V+UKTT8VS+LkZ08xClB2FGLegZeVNHX0TcUyDi1XOyaOZBIfbqBt3b6rgcbSmi17nG7BJwidL3kqH/rR4dHYZIQ6A26BX7+XMri9WEgJmA0QLm3FUnWOI2eWS/mMSoVncEi78NFLkHibae4NtxE+F8gxRSqdaUpcFMsR4UsdgBcDRSuWtEnhSriIK7kunJ0WeCquB/LK0/FUF2FZyzqUYqm06bPo21Ag+bqLBwTQT4o/ChFLuxTB58SiLIM3tLPii+VO/df0zLOW1wsa1JE21sbn52ZF1z21mQXzibzN78vLq64v6upAAzPWU6Jkn2TmQuGQndQl8pG1lzv7m8JMSrQSwCK3L/3hYK+vLK0sud0sMuh8IEV3m2PxxH9Kg1lGLHvwBn3omJQu6on38CLALJ6Rwok3wIfv28eZl5xTKuVR9Ya0Q/VFhwA/0oQmrLmmazAPiF79A6GwUR8AR49hPd9TfWCx5FvkIq7rBlA3LxCOI+zwVv0N01+TJ9ZCqjfaGHh5jweh4UuhC9v0i3n26kkhWMPHhyXjxYPwCQol1lY+SIORjx6BcmC9Qnvhwww23CkudMXEv6e+Gys0sx8Oq7yhDPwxMDk1ddaNTxXqEZI8IQSNXjVPMKIIonC9oDIYYGwguwiIxy3rDdggwsGjEJd1J16rJ3C+Cofmvq38ttDU1+ILOTAua044lR5mxKw8heCcninTJ2bK7LMnytwLp8u58y+WFy9fLi9fvlJevfKtcvU7V8q3rnzba5W+If+XLl6SUDouZh72yPj/+N//j3Lv/rynm15++VUztI+SEIFp1Fg5bqkD+K0aBYJm/qt5dUTXbDKnlK4Eg4iKkFWZ+MIHn6uCXHSWnqoRHf3hdzEJtA2TMfRSpYm+NGwqAl/7yYVXCGdw4qVKb1qmw49OnzWRMCR+7O7miiLqs/xaMKQEkYQOa1kRfHQ8VBE0D+bTlXwRCkzFiDPNfHoH7tQmdao3MbUiRjIOYiYzUcWHH4Hg/bCiYka3SNWVKfMB754kL/2jNKKTAisacWmzIRZ1FQH7FIe2MNBHuIai6EwFTkbp4E/+3HCP0IvXZV+ClMpIXkww/b4GZHiu0IXOlXpyues7/Huh+S7vjwKEImFSsaT9ARk343MEUHTWERb/dSkPttzLH6tR3qdyyZVw1H/wyp4t/GBM+ouK4w0OFUXoRRuApgh/75LUMxaHKCftpA44qU+nrcgK718VwAhk448IsV8IO5dHP/OckggFV4MX1RfhKTtKc+8IGN5isTi48HlFyklaJ09yksMZb7hgNyhf70AxQkY8wxrMZ+TUHqannlFHdtxtY3pmurTGJ9XuJ6Q8ye84cafL1ATLV0Zt8Z9TOvjFNCSKNRsz1D7GpDxRDnVuDMZZk+xD68FVHfeOOoUV6mjnoNxbWJSCyvFjovnqTll4EMo+h2tboVeanIGLDOG8RK5X/viq5RnLWBYU9/bde+WOFNbbt+9a+Xsw/6U7PzoULJJ0NFAXOo5PjLvcrCuEDrmeDYW8rfi4qva99CctzvBF8gnKEGWF9lzZKEGdwEsojSibhOcdV97hj+JJXO5Jh7qGD0kn5SX39CuhMFQ5KnygcUxZO5CVIMtavSMMspK2TL1BO4COjjT4LrIuSteRjRPp8Q6At+Gl4CtxnhxhEBJYFIE2jgP7qq9VT32iTHEQPQPlVSmK0Bdas9aeQQ1fY0PGE9fnkbpNgAH8sGPr18zUtAdtLCmh3Ei+KfGkAkRAAfHgHekXAvGP8nnIV+8kPjkAngEdgEKGasBGHxQCdhBT/8hwlii5XFVhoA2j/PElLsrFu45iCa9UxVJ11MIAsR8zfTxDK9qnZS19b1SKnpU+uErG0o+SD+sp6ZvCYhnp+ygwhSUMOtDvPv1MfXiflcD4PrzoJHyEob9jL1FflrBkSoa0xsfL9PHnnPau2gIA7g8ecFj/ltsjdIyD8YPXaOvIi/zwAHy8rcEn4aHprurOG/g0aIMWzFbAq7S7NbU5RXUdslaXQRNf2APx1rjagH4ouZsqT1/Z1RNqtJEybvR1lIt1lNxbeVS5WXOKfsOZlVNTE7a4+xPWqjfKEydLhKEJxRJrNO0TgPZW4vWePpi2TG40Xd5SRiIODdIPhQ41qnbMAAeqpmyFNtQnV3gJ9vJJLYpD2pa7KjeDF+oVwx/lZTaIcOge3kys+LnXwXkL2PlNOeiD4CW+aHiQhi3Spoyqz4ZiyVl2I/4I/Rg7HF0ikqrM9QiY+5ypSuFKILzT4qdnF1QFZ10kmWKFgvlo8Lvbu/4Eoq2A22JU5c9Ux54ar+MKQSp+VDhhETymhjqrEQqL7C9dfrl8+9UrXiT/zjs/KO/98L3ygx+8V977r98rP/5v/q3u3y3ffPlKmXnuuMuB9QGhAMH++m/+2l/Y+NGf/mm5ePGCGygWhN/8+tflUymTWD7+88//c/m7n/1d+fTT35Zbv7tVPr1xXQ1XzD81VtaFowkr3JY0ch0Wc9CBLS8Lb3U4Ni2Lia3Zy8E0+Q1sKhtmZIoBgWLFjsaiq3dYGYLwWL3cKcOB+CgNd9iwifxYGkBn5IOYWSaAsFQaCP/oONR4J+P7xCzudofByEqMhx+DCEY1fJ7PyqBzdUaFz0C6jHI5Sh3Yp2HFj4aLUKSGE7IsqUQiSPmjwTGiIQ1ygPFctyqbLQtOEfSrMkGRPTTTjcsrzCKA0yOclxvwAKCIGntwkNO/cPC0GgxpViBf6sT5yzXfHQZOQ+G55ogZl5DxM0wCaQP45T1AXPyajnVsAA01IRtx4otDmaK+uccfIR3T3aGwYHlCsBImHWlDS6/bYXpL+SFE3GGoGBsrW+IBtUHVA/REKHJkDnmw2BzCh7VE5a4DEwQf9U4NACh73rwnnLKo3iygK8/gmnQz7qp3SAj/WylVatABhGj/3JvGzk51JFz9pZuxKZd5SeWkfZ14/vnyx9/5TvnOd/64XHrlpfLqt75dXn/ttfLSpUvl5VdfLi+/9Ed1nePlcoWNMLpyVA87rS9duuD1mq9Jhlx57YqXwVy4cKG8ePGcN/hwViRWPwaiz6hDO3v6tE9b8CHO3jX9nJS32TL17Gw5pvbGl29YL9nHGpIDFsWPqpx9Hs0vLXGouxQGlX19Y7/cl+zZ39tQnBkVnXYpRUad0Oryqtd3sh50Y+OhP9f44W+ulY8/uW5LKYrluhSaGSnRL5w7p/v1Mqs8UZyhIptxfNaofnxaEUuEOym9ROZubm16d+zDgwNPK0Nb6gK5kDzlzkL3qZBg3aE+4Cv4/3nRHECGMZDhHXEIh8JIWgD1F2247l4W4JeKJXmkQ44wncngAvWMbzFbsRTPIUvNGeIBNnMwBa0Xaix0+ii4IbU4uxN81+mk4U/4WZ2HZ3YIoXc4rJx0qvBUfioXvB4+lJyWYrayvOQNYZQDGYNCkssQKCtGj3/+/HZZEX7Id3BjipHlMi66PPpUCAY6s+IJzjD0dKjkcR90n8IaSjDkmupFuHpjiJ44n9IzBkpXmclfahsyGv+dOC+UmcSBPqan2ZS6Ltyl6KneeUe6Vqr1w6JlxVI84PbWo1iyqZV8oQ/Toshz6EDfAP8AtHHwCGUTGj40DVCeqDcsk/QIw/XIL6yubK5l5zAnHZS+PfWdnzk9viJEP2/Z4r6dZRWz6hMG1RdrkCjaDIg3UO7oH/pFb5RdyuU0xWMx7R0WQNZWAiiY4A5/ghOykPLbAg1JFB+5uLKypHS2yqIGeytLC2V9O9rFqPJn+p+lb/A3QDpsduE9+xBIg77eiiVLtCy71AfrvqV4ecwgwLpEzhvF8sfg4sRxDfQYlMOvigpfYmzy4fZKH8tgLDOgD8CARr5GvPSZt6kveDdoEU51oLqt1WT6orT6nrh6hn9poz4WSzziL47pSn1yska0ATZrqcwsLxROlIv1uuwg98H34l34Bp7rV3n2OI1GigfNGjy4bovvad/IZQxOD8X87BjHf2C0NXUWi6EXeisz+YspxcxiBKGgTBgxgnAv8JYL4eIq7H2PQENxjEW8D13xaMoUDEag8rY2zLpG0itR1NCZtmER74nTF8q5Sy+qk7ioDiIWxrMm8sKFl8r5iyyYP1fOzJ0tcxfOlXNnL3iH2eR0WCSmJFRbCIUDhKQ6xp1dWz+ZyoYp/+5nPyuDfUPlx/+3n5q5f/Xhr8o//MPPy7Vf/arclvBGSN6+/Xl58PlnbnT9qgiP8KSAsQj5IUqVEMcCgNIYBzU/Y8EwpHxRIr2jW7SwmXwAARYMhahFuNJAAf5DA19Nh+jgNdSQB8yi/OFq7qQcknFuOIKG4IXlkhETjM+AYGpKAr41UiZaEx4h2/KEoFWe7NuiThSUP2VMPHLpAM82dQsIkwyp4rfrC+A/jJxxSd9O98rO+PGy+jgcfrhsAJ3YGS7SjzwcWX/G1I/xrJ86BlWthE80/F09oAS78YOD7l0GktBzQiftgOa7wwBcMzwdJQKEOJmOy0J+crzLsL3XjNe8x1F/CM1UKjNMpo9iSBgaPkIzlUv8uKJQMv2Tfjgg8SZd0mQZLWABKJTIBjpyAoNPZ6DCRFN+OSCExh45kybvFAl//NyWFTbKJ/6TsHMePCoLnnkFHvof+UmmAPZTevZMXCSQkx7giINnsxzu7sSAKLEct6VG4EPRJyeYEhtTG5TcOPG82z9tgW/x0tbHJE9YP4WgpROynxzLV5imYlG9rXRqU6Ma5KIQMmpnkMfxGuCDxY/DuScmRt2eJif5ZOq03aj8p6dndX9Mg8uZMjE2Wba2N8sxviBSNAgV/gvzWChJByuflB/V1YE6fDYCSWJYIeVzc0srfHt7SjJG91JgFtTh3r1zPyw6kqfwNsemnTw5W+ZOnLJM5bOafHiA+od+KJaiXmlNh7Lhr2OoPq1sCRfWT0NbFGbXmfyIB3/hrFBV/qSjJQ+e8yB01l5CE2QYayydhxzhoG0zftYd4bnS0fGOcIA7M/EGNOG4JjppwhGX8ogrogPUs7/5rHgoGV7zrIE06frIOgGKJ7ITv8yXzRLgg/WdA8d3ObiZHElTv1QkwMnxxG9b21s+wgolCYvlptoHR994o45+q5trZf7efOFrODDv8BifohxyJ4vV1Pgr7tQUSwlmnb8H1uqkaVd01KoMimawxVL5q5CKK9yEQx4nx1fKxlDQFBgFkdZHWvQzWI22th66HWF5DcUjFEsgvvG862crlspviCVVuoIHSpsVSyxiUgCTDwhHIMoRfUZYH1nrSBggraj+YovwQLGlDI4DnzFYVB/DYeG3bsVh/PSb9JVYDzk+Z1CKChZIZAyKFe0aCYiyI2bzPXINvoJPWPv73HPPmYfAkzYLIJMJl7gRljisJcdOBz4PVh74Qx4olgxMMAB5UKCywgMoaRhEqCuAtPguN4NxTneUmiW6KC09mYdUtjGmoAdHJF9Gy/iE+B6roXBHrvCpRtICV9oZSyh84grpiI7w2sYGG3NoR2wIo+5oCwKFhZds9YMX4F0rlnydiyvKKDUEf6BrycN8o39Er//Z9IRBjzL2K5/UvXiP/TWfKT8fQDHfqi4YfLi/JaCCOH0Eut5bh9pTWNUrfnxQA96iHME78sPoFShpoDDaOovGw5dw0IZRigLRqKxcc0eDdKcdvO4wPrhVVyqD3dhkSGVuboJSjIQQqnto5U5N8YTMFpZJmFD5Yd1gt+LMsZly8cKFcuW118r3vvdW+cG73y8/ePu/Km+88479Xr50uZzX+xdOnZLyOeNKYx3EuBo3abIG6YGE8Pz8Vz7C4K5G/DAaRKN82LU44+pXv/y1Td8/+r/+WwteLJj/8W//f+XWbz8t81/dKxtqLHsSbDSAYwrPZxxpTIyoMMxQeDYXMfrnCB6m4KaflTILPqooRgcAVjoaAMwGfczw23T2CF7qCkahFuKKo9GLI6Jj0yiEePhzqj6VhxUEXGBUwjiORtsIM74KAnNjAWHxONNiTNHb0gS+ZgxWrgZQlH3hw/fWmbqOauW/WG9fYlSjlvhaS/CZQfmwu5C4dGBOBSWCn3AhH/0FXmJCTuFnA4BfqfHElBxx6EAcO/JFoDg6Uw+sjxFO8idjM7qAhu2NQkSUr08D4OgFGqbzjbQZkR1wrxqnKeGHg344IO9TIB4F+Wk6wjCt0AT8eJ/TDu4gBDS0ZqebQibfAx1BHK2C57Qu4g+QBvxLJxuj7hVP43CFl/IaHXRAlgmX977K6UZ/4mETHMoM+tOJCCywIKw7E8kB6pZOj06fqLRx0qFsWHEYKNHmAFs/EXJ0YOSnH0DZgnZOPd5VXnEnq2DIlsCxQz8uTl95M53LzlaTSdnRIU5PHlO7GveUOLMLbNihM56ajHNm72lgmHThe9xYHaAVz16nuRmHnlO2Bc6wU9or6nz8XmUkLjTneZlvDiPEVX9jEqQoblgIZ44/b4VyaHDUA2E+IUl7m5VC+ZVk0MWXX1WbHS0PpW3f5hOAa6vqjKY0OITGcOZeeZH12yPj5dSpuXJi5kRZZlpc/LyvOMsrW2VldUcdnEh7IOVkbLTMvXCinJ47aSvl8Wen/DUsFA7oj8IF23D+LoSanoppfBa3WPDrxzeAJ56Z8Le4sVJTzyx7yI4Z5RE+9YyHlDhkF7wIf0MLlmJQR/Ao4bJ+M25aI3lHvEyX/HnmPfKRNHDQGJzpPKH71LPTrj+4ytZO8ZNSlxwdVboogfAf6XHubswawT+hECiseEY6kvmQe5Q4BgwkCM9RVpg5ldXExbiKjuA5xM5u+iS9Z4ob/O/PP3D6fRI9WPuX1hatnBhnyXwUWCuC1Kry4qtA7Mp/VnzCZ4cVzIMg408/CG7KF/lFGuwtAGhP4E7zwZ90UQZRbsCNhFAGGYPST5tf9WOtXRywHm2LsEzDb0oJhsD0s+Tn9+SBn8Lgx4cP4EWeSd9yYsgt1PHAg+OMuBpHp4KSOliWF2kj4msGQ+LPqE+lpjbLJh7Vavntp58anxEpn6zzNp8qEQxIDOz4qk3UacgaaAPO/s662iHyDnyxlGOxhIcoN5ZN+hUG29lu4TvukZWkGUrnutrVspeWsCmPTY0bOyiesdxvqsXXopBZ4nP1a6wX5TOcq+sKY37Bige/qg+XP3IEmk9T5ta4Bgwa1I5NSK+IQSp1Bq9CLniTJR5be9tlVbRBQWV5DjMXrKFeFy0YAIAz0+OUU+QLUBhmcOn7fCqJKM+GHxRc+kDaiGc89eOQdeqPxQcsNbRBkLbAfgAF3Nlbtx8aELwGJ9C8KO+oeDXOZAWk18gv9DmlIf60Uqt46EL+GptoUOgTxtS2FJdzXQHaPQMcmg/xGdT0eyewEPJXNyo0T4HnlgaGSpL+XMzL3NMBSohgkePrGKzbcmH1GxxkpD9Zjh9nLdRpf/3mlcuXyzevXi1X33irvPXWu4XPkn3/3ffKu7q++/33ytvye+ONN8vlK1fKeYU9o3gn506X2blZf0XnmNyEGu0ggqEqX6wx5MsyTPesruHESPLjXQLhEbRY4NgwdP3G9fLBP37gL1LwFYy1pUVPs22qEwCwhJguyoNGqD+nxzUBMzfp5ddzTBgBDcNnVjpwOv1HN2nE/30h0u8BcACNWnRhLkEgwXxY2KeERnIGl4Or0iTZTDnCdIdGQXI9NBM4AuCZx0OklfVK2UwD/+mf6qoDHSX6XwJN3gEox9MA+NAZ4+i8Et+mQ5jg6HyZUsRKfv/+fS9U5z6fueYUN+EyTsYnraMg6qbSo15NqvQTxK3+PZbsnfABvc8d6C5nhAw86rtGRnlHuITEDUFG+Zov6YiJxVQN7Qugvd6UcskXZX7+i1+Uf9SVHdLpcsf05+n3eefdvN7le65JZ2RcU/6BE9ZKrHU+dFltCcvmpJ6RbUyFTUxMl+OSSyiWx6aPSyljKvSkv9gF8GEdqBEyVnJBP3GHZAwWz2kfkTQnGUeY+furwkcD5PtrklOKa/qNeYDLIHaMqUfLMVOXhP3fz/yRB+2zQdcEwrD8yPc1LpB0T8jnpn/W62Ht4Kj4QG9apJGQ/JB+5hDu/Zd+vXjgarheqMG682jge1icBL9Sf1LzTSBrFPhdVQZXv5ZLHCKvGkv/CA++2W8AyU/5NRcAr078gCxlXh+FTtiErup49PUj0MwvaZO4GOTle/2BB/co3tEeG+EE3LqscunPbvFmOQHex7SseLNdOGfktkx7GsMAIiAZf8NfLgeIxEeW5uAevxx4pzzMsFxTXvqe864Jp0YYtSRclJ6NPso3cbdyXsswuFfrzl6dOib85CTW1tBrHF96AmFxoUdR1pouPzfioAGQ8oUygxe6A/Td3MMaH3gEFgHN6oV2JBMpBXhGsQtq7Ir3lvLnRBD3HxoUdfNgMyd4ifzjig0KhZfBVFc4IeCvUHHLT88umz06mA2cmDtx1uYDqa3Mk2+yi0paJ+ZsRkbopBCCTLCMYfkjcFgi2JFKJ0DmLALXiEyaONo95mvWmTyvkTZT2S++eN4bar4t98dvvl1+8IN3yg9/+H8p7/3gh+XN736vvPb61fi6xAtx5A/rARnBc4YVuwFX5djNXQYOKsFiRLyukQVrOBnNMXJBkx4ZHyk+6V73aNAbGr2xcwoN/2d/97Py6W8/9RTTr3/z6/LJh79ymH4WWSsNrA+MOLYe7mkEAIOg1cfido8olQYjunKAAU+jCMXhGBpGDYzKIB3T5gD4ra1qVKWRE+d0Ep6jgIgDrrGJhTSEGfcAafYNOSxDcNLzrnhdo14Y4cFuHBQc058x4hE+Gl0x9cdXQEZbykfP3gxDZKHMlzZ4xkLpYxMCzVg/qSwoGUBaevCzrdTpFMhxdql/kmSUqRvSckxHM7Dxpj3tznohyqz4zoN7wlTnsoufPNpx5o5WcQgkw4YZllWGYtCQhdOMTFnnxBcpmJYaUp0zymJ6nPKSnmndSDuh97kJGT7LjlDLezckAVPN2ejw0itBvEe44GjQjOYRct4gprbBc/oxKmf9HN9yxvGMkpOKTlgCYi0LV9aV5RpSRt24xAuXAF7t8lFv+hlryqULNUGb5Y5wTGX4BY6ApMdP13zHM7yaLrJzqpGX8vSBvrp1GONXed3yApqSNPVNcIUVPfiaCtNC0BBZsr6lsrJOR204zqmrliXJJ9oF1nrkEhZIeJ/vKd/5Z3ZHc3hyrPlbFe1WNFi8d+8rWzXxW1h44LWL8Y30tXJX/lgmOBc3LavDrbEyyUYCKXzgxo53T5ejzIqn1je3y8bWw8KMPHIOywwxOVCYs97u31tSp9EScsNlZWG1fHzj07K18rDMnDmlcra8Zq/V6i+nTp30wHR25nm5Y2VhfqksLEn4b+6UZeG0obQPfMqE6KxOFyvUtNo1HyLg60Nb9ADUm9r49obuRYvpqYnC+XRYLOEXAPmAVZArfMnSh7CyRb0nn9DJwUtYAHkHb9tCo3vSIhxyGcBCYblT4/KeuHT+AH7Ot6bLlbbAe9e9gM/RYhnBsgoHtSaYFmRaTm237tYlXXidTQZwHwYB5GyURQN4dfKcM4zcNt8qLu9I0ycbUBbJDBz+ADiDA7jYWqof4bFo2WKvd7YWjgyZx/b2HhamcGk1rGVfXFgqSxw3hFJA+VUGdiobFH9QfOyzjDXAGBdNLB8FzKyQPh/jQBaaLsjxQTGScPBmKnGS+yJ89A+LJe3A1jMlw3Q7bYIkiW9clUcUnvZM/Jh69leswFp+KHSE1VvjC51tZeVAdLUfZgZYPkQY84riAoPiM5JeerBohZHjl2jXwNLSA6XWZws3s2umu9onR3uxwYiv1XymQRvrWvloCGtMae/MOpBoa3zKS7Y8ryReY/A0obbnr8HML6ru12wlQ+7maQUAZYQvk/fIF1rkOnMcytDWPieybNli6eViEE3l4zo19UyZO3VCfBXrfb0mU0D/iVWQvgSrLOky6wq+zBRiYTxxgvXVc+YNdu2PS7E0+eUIg0HKS2p0D34cdwTvxJeY9spXPl5px3RbW123QW6NM6VVDtYnukxyfPEICP5RvYvsHLmUlkoajc8bVv3DUyzhQU+jdoaYmRJNOdSeDYRKWDJr02uIyQMFGF0O4xtrTMkj6YkchEbWP0QDcPdJLwonLnVbJF9w8lILvcu+kZmrvQPpOeKxfjNjdej0ACOZ+I71njpGFdyjgs06kqjfiUa3YdQtoUuln9aI+5VXLpdXbI18o7z59tveef3W2++Wt956u7z55pvl6uuvlyt6/7ocX7O4fPmKDxk+f+G8LZqM+Cc1Mh9SxRgPcBKTeBTEvRwaOHjpz4QE29qsDcgYNGnRRK+EpMJwXERcw62urfo7uh/JUS4qxpq/FyKHNYBRDWl1p/4oBI51VLQqYalr0E4jKmhV34FOKiTCLtxhST8+u0cAWvhay2jQLUyTVlvogRBhWjxx+MNA0Cgo/q8D8CJg+vlOUIv5dcsCLZrQ+9wLNJgcJT8JUIjW1hBSMTr0aFmODV5phZznmIt6n1ayVCCJg2v6kVYTR8pLJxEu6vL3q88a/2un8Wj4SEesp+ry6D88+ecy9NI6UmBUH50k3wTPMLZgSOnKkT/AGwQigBwibM4oMEty69bNcp1jgG5c9xT57c8/N50XpVwmTeN+yW2SvLGWkAfWx7BgSKkUbWNQUAcH9ZmcN2nXtlpVnlT+LPnYWkM2qnNT2pTl89t3dY/1kzCTancTuiYfQXPWiClF8PczO10nVB4s3EqeLHTl0/9uveAgeiCfyFlYENXALMxh0KZ3DWeoXpF1vEj+zmcg47ZnGwRP2w56gXTTNSFS1X//xfVJgEzvTa871QpPkdbTAHXW5EGevWM8c03cK3AHveizkMd+lnM7znANOsCF6R0Q7zpeXS+fAhT+iVEaAWAm6rfys8FJdJ5R0rB40c9QNuQcELN1wlePHJHjc6elF6yprO0+tA40aKMum/xcd9E5O72gEmGMjNsmso93oJYALyJbAPLBJX9yfmzKTMfjZ3kcFkv8hoQLbZwBo2caRqfb/WHb1fyQA5ZhIKA/6pw4fFGPmYssg5VI3SOHwloZ5ba1WukkzQBKinyf1wASWQfsYgmWwxoOjcP6uhn5VqB90/LaacsFKfVPL8aUF3mjC8FnONIlrVXJIwBs0DccBrrV9PPabNn4gHNygOkgx1GEk5N8bQeZGHjgkAu+B6kGDGjsd9YLaDVCNhGYmBfoUaOeWAvJ+rw97+iSBk9YaamsYfFhuzOz5fzFc+Xbr10t7777bnn3B98v7/3gvfLdN75bXvv2t8s3Xn21nDuD0shuymmPdtk1hYq/s4tGrc5XWvXSyoZGgmIE5bnlL8LsqDyxVs2jKZCSVowZVo+hKXPwqEas6NLg7oNdNcL3PbhK+/ZaMeGfI4Jf/sM/lKXlBZdLqrpG/Fg3NVIbUPJyrYmWRgUD5aFIzDqk/v0hj5IZqMUGBKXJ2gPlj9Uv6cUzI0uYOi1ZPG9oVAIOvAd/75pmV5mqDvygg0/x112sadO4QJXFiIEoLj/DFULq3l+akf/wSBwjsvVQdWMLJiMmVf7UlNd3MuLmOA4WgVP5ff2MSIJpYnQ6UHy2m+J51YaeIxfy0T89+CI80tKoi+PCqoxsbeURDe2l98SPEgW4zAIspB7RuLyCWl4HdpqMppUOdK2xNTBvAxaHJkQqlWZqiJu7EtGKwO52j7pZ3E9jGAkLCWUGlxRE6fDLdY2mu+sGusczLqwEcYxK+nGv6ALKzjNrULYtyBjJY3VEiVxcXCgPHjCS5so6P/g6Rtc4wme6rBkCGJXGYcjd1shuHHEO7vzDekgYPHGBF1fw9MJv40sYe7sebR1R+fCghttQw3QAejXzj3RcZxlX9UWUPiz5jG4JQ0y1Sdof+BPX+SssMkCPfmbtEwvr+doJo2Esbp61UH3aylHr69gxdoP22/LIrlgsUnyTl0VDseN31/7swmbE7g8McO5I6bOVEwHc0gBrcnzKn2HlWB52g8dO79kyc3xG7yXI1bZop3GkC5YJ1hliQcNSEtbV/iHWEu6VRcmvBwvzhcPmOcbs409ulS9u3/Y6SX9SdkVKsBRCzlTE8AQtpqYnJA9ZmzZeplmfNDJaFhZXyt1787ZU7uwPl33Jtn4plCyon5RMOiHZOamOsF90aI1hLQgZl5/9G5A88ZmVovrYZMtWNurdGxVMG6x84qeRfluT4B/kR9RlWBZRopDPALSlI0SWWTFSOtQJz3TQ6Zdx02JJegDylnuuhCFt5FAnP3g/2iYWvKlpdvgeuHvCD94kLlYz1q1hlcT6ljId8LquNu/D8xEHBz6sBzePi4/wA5yfwg+JD/o9U8P8hgYrzLSpjZAfZ2kiPyNCKQ8POIovjmJZW1+zFYx0OEqIg8xH6YOUjy0/UhBGWrGpg81SQkp+m2XfB1Cygz2OrDL91Db6rTCMul5oS6QbAo5yxXSqLYp6R5uhbSlJx/fHK1SnhAXcVrY4Tmq07Il3CUcdI8NG3HdBb+ojvuzFwd7u98WY7ARmLTGR9tnBK2CmAisbedFsfcydZOu415YOxbc5lBaWZQZx0HhDfTkGIjYGscSMNgT/evOMaLx/MOB+27zomb6gD7vM+eAJayuxWFOXyBw2aNE+4T3KQzqUIfkMeq1z8Ln4nTWVxENhZF3h4vKy2yy8wH4D5Ao0pH2w8Q2y9R3Ebnf4nvWx3COn7n/5pdNi5vV5yQlkxZTusbBSTt7xyUfWivbTzw7xYQGlKbCtkXpS2cIaTA/WXx4s8SGHz4TTmnGibiljzHwIHfGimpeu0F4xED6Kh/XS1knxH7oASpxlriL5qCHhQh2gXFNXrKHcWX9YFtcWy6T4vCWlmFkOzyAix4Uv+oXPLScRe1fe0xVcEmBFzrhGZjDbOjrMhjXlD2oKqeCeHYBmunEb7R8QlUCECo2pCY2ERSBr9rPTXs+INZLPo82df6mcf+UVWyTfeOONsEa+9XZ5+6237FgX+eabb5Srr79ZrZGXy6WXFOf8BafhtZEcf6O0lYkQlrDWkBxr6NpqrDXDWXOXsoBSCYAwDG+ne5aydgMauxqtyhVaM5UVTv8ch04C7ZyyYw0ZZeSfIy8aEy8EJk54Oy3nHa/iOW4fgciqk6/LIboyamjj4oDt5A2k106zvmuH/RdCJ70YQWJhIU1GLPy5jFmo3xecTNLoD5TmIfAIReCNSte2dSyvf2CgOiIfDq+N9TzJq02HkkjD7rZKzusduxtj/bHbWnWkhQOCz2L0Z4uICRou7gkD/zMg+/p0pgwB3MSD///BqgwixV3wFzc8pX8jI15nmAo5GqcKs0652urjq/zqFdcEr8dshGd9NZYCOm/k2Owxya+Tc16rzRpvjiM6rYEuMyRzc3Mh33TFkoHlEgUI2YNVIc7loz1v1joNyyf1evvmLVtJb1y/7nWevIctZ2ePKw2OIGFdJmstzzhtCkxaIcfGTBZIwDXLhITh3ZjXb01ITEZYFBpRyGHIJMv6OEg5GbHiv2L52gtPskZSN8mHXxeacbOcCXh33h+efvONw4OqPQ4P34TDS3s0HYB2qjVIWqtwHEvTS4dAXf+MWPGsGm3d/IO8oJ2rvVMjXVCTadIHOHQWqwGPr3VAIY5Iw6Rr59XJkzfCot53wmR9QQMsY/au5eSVLWDqR6Od7rpt0FbyPRG4htVTfZH7XHFmjceMHkql5aHc6hb9P32WkzAeTVxSbgLcI3PjGjKY+xyEpqOctMWYkUCpjDrkHbTmngGRLdNOOQB/r6uWzsJaaVtooYGc3+vKLILjEZa09ZzWw5xJhK7kxaxr0gYA1wQGOaQBnXtB3n6XMsByoLe56l3KSiAspd2Wz1EG1PCvwmIVxarZBOdBZhVIyzjWNBIPy4raT/UCPpmG9OPhsxreSPlk9FnKhDT7c2dPlVMnz5QXTp0tZ8+fLX/08svljTff9Bdsfvij98sP3/s35QfvvCfl8p3y2pvf9qcS5144U4ZVQRRqjfUd0tQPqja9usyJ/BpJ7m0rmxhBUsDU9LE0krfHIHrHGVyslWSh+Vj/mM+9xOrFcTkc+4DgNxH5M977ZcTrmvYVN44NsKY/LKbRyIAjfx4q3DOtqXL9xg1PQ3Km1tg4Gngcq8E5ZuDEcRNSvK21+7wqAelzll6MEqg0lWVbmQ8w2qVClJtGAJTNu7IYgXBVPFv2EGX4KTojFQ4yx0Qa67oirgY3tipwj3WFEYXXOcRSCwOjFZ9vqXQHRRNG7htqoD4+QMDIHoslaw8pP6PCEY2aR8RUrHks4GxCKx2FAHvjqPvOOssIYk+K6/A8U3rKxAgq4viZOuCplgV/g+qIs7vwj09BstYzgjl34UDdMdInX+qSNSGOI1QHoL1o6EjCnSAJxlmO7/PmOjfej4hfvAZINCJPLMPZ2ACsLS5PhWaHmv55JR737NaOL9dgCaGx5TmRTF+Hkuh1wHpmNI2As7VcYVHqETykMyBeYVd2rDlkXcqIrULwTloDaZpxBXfKyF3sqIVqvAt/0sZiRQDKhyWQK8+MPHWxP+XhGmlCZ0L0czaQ/8RH5IeLYlcgffJRmckLSzLICFfIC8WpGlsO5M86XK+3UTgsIayZNO4VD8qMwEHos+6MI3JIj/VW8MDU5Lh3fiolyw3WQM4vLpSdrV2P4OHvfSn2zGbs9Q2Iv8P6hQDnTNqtlQduc8Pq/KdnjvnUiHPnzpXzfAv84oVyRookSuVZ+b38Ry+V1vh0OXFiWnW3a0sUOEMAl0d4PmAd3QM2TsXhzcgHNvl89dVXtkjfunXHG4Z+89HH5dqvPyoL8wtl+viJcvnlb5aXX/mWBuXHpayeER4nTCuOVqMjXd/cL5NjzNiwzqtVpluTZRzLjRh+bYU1n/Nl52CwjE9Nl4Ehds1Klol2rZHBMqvwo7rf31srAyPBx552FE9tbCxb4ZiUQgvdWV8NjyJHg49L4Wgp6qBf5UW2wgy8w6UlH16FJ4GmxRILDe/DihzrE3lOyw33pN1rscwwADxMWgBhaE+muRzPnP1IeHiRkx3gHdo2u9iRa8gyy91MU/iz/h2rC/HBA8c7HPkx/ZmyI/Ewrv2DkhVBd2Vvax3GFQiFZQjrIcYd+HFX/DkmBZ/wpM866PxSUZSJ1EO2cQY0dB7oU18zPukzjr32fmfbNCd+Ws6z32JQNTY2LkyUDsUGfxUeHF1f8qSdkIu/Tkd+CofcQeqFbIg2Dk2ROZPqC2lr+IdsoYzCFR/li2wibb7aQznwYz00M3T0oVwtepUGtB0e5is0IVux9NG3eT340oItWKw9XFlhPfO9sqTridnnTWf62aW1FfEyazJXLEuxkII7colZGvr+bfDeFg8qz37LDPgP2ay23ppQW50VjSalVMYpGRBgcZGTMRaVbqzFZN2ld31LPvc9jM86h7VavCXFkJNgsPBy8gD+1kMkz1wnKjtKIf7QA9UIXj4ufvcRY1Iw3ffKH9VuVPxInXNCxNj4uGUgFsFBr9kM/rMC6HpWmiovH4bhHe2Kr9twWgzHLpm+4yOFUyesFyllrNjEdf3rPW5kQPXsl+DsfzCzFTw96fFAivuWrYkczk4SqA7DA4OSIw/Fd6NytKHdsry64XXBIQeUzhCzcgqslMhCGZoubo8Cjpzq91pm+B0fZv9CdsBfyCUjBiKA8Os/LYF7+qVXyvmXvlm++cYbXgPJ2kesjjgUyjdZM4ll8u13y9tvvF2uvkm4K+XylW+Wy4qLEJ0+dsyE2BLiWBzXmKJUQXExigjhBa6+BzEPrkC+08HbM27q4ItwldsAlcEWSsFeHd5ZWMgrViN0QFWjXw2rMDRodnShQJpojt5I26BMqzZO7ASJTZWPtDp+j4BfqeGocceIRHjZ+6g4R73pxekoeDS+ilhvSAVcqlWvkeRR2HxtUJqRlv63M/7XgOSJKEZaKanCrKta4Hp7NC5hFQyegF8T0iKJSyskDsGFYuETDzQib7qlpbBMxkg9wgePg0jiiBCPvDK7tD7SkRtvuXwOF34Bef36YDSaUJ+jzf2e8EjilItyRFmCMzNMszyCSiNbMPTnONCCx3wnt6VRN/VhxUfRwjoSnSJ0YraBdU/sqH7plVckr17xTAnupZcuef02U94olafPnLHVMiyIsaaS5kxHTFtdpU5rXfLt7ps32T2ujlF13KnnsFrevn3T1kp2lpsXllYLh3oj19hQwrrzk3NhJWVakLIlJYS8L5TD9+LF9juoprqnXKaH6Jj+4SooQqdFHAU11YZIdJ7I3frOz0+ArNM/NAR/+CZJ8kQwtrXgLoX7lHgGektzZLIEfHLRA5SfTyKo1kpoZqdBCVevj1NfBy4JYle/oy/E0X8xCApLXbeliMJn+Z1u3HZBuxy8fEzFP76eImXyeDyQhhy4CPdsa1F2FC7xstrhvPj+vtoE5eGdrfAKQNnpc6zYVnxYgxmWSPnJuZxy7NT2zCGRBLbH1b6dJ1sJaxrRTsO6icNKGbMItM8ly960YHJPip6xYLa0rouMfKmcoIPxaULjmXhx0sMxrxWtVPEaw+lJyY86u4EuYdC1ohpQ7xP/sFoX6Uksg5mN9i3gPeXEkZ6FUldCJKVnCgR6OPfnHVxzxod12hPIH8kQ+PWYdB1gF7pJKfcgRnkgcZIn2wAeKsNQpXnHxWtohV4Ta0FjFrTLecVwJ72B//Z/+J/OvvPOW+X9/+an5b/+4XvlW1deLadfOOdRwpnTZ8vcmRf8NYhpNH4JQdYN8s3NZXW4jB5YW7SgEf4KFhsVwMhKCeZU+f3+Po8wecZy591F0nAZpXIeXn6bGOsU37NFeQZCW04rEYc/xwgHRR2Nn5EaFkx2BGLBpECsF9xVHBR7r89TuuRrhtzc8IftWed5587t8ttPb/jcS3aeP9whL0arSnVIIxesK3yhXZH7VQWMWhXAI4zU4jc1KlL2VlQZxYXFI0YWhPVIST/MO4wBKBeaPV5ej1AtoVifGB0YdAtlCMT5Z9DP3kRuAM/E4/vdjFJ2fYp/n0ZNA2VETMWOwLEh1meRMxYK0UoMZXzkoCF5Ug5GWj6zksw1anf6/CMMN9WZBvbTXY1vADfdUrQI6JDyoB3wHIzmUT0Ei0enYUsX93KsQeHlNunhoaDwQyQmILzrObxswRpg55ru5UFajLqGSFO02NzB8hlneQE0EEalXAHqCeWSZ+iA4hLCKpXIEFKMglm7EwKLkTH+hMOP9ZJYLhF0sWsWNCL9apm2YhCFJk8FMR8Ez8RoFMhnLDCBIvfhsi2Y/+WwoHGgrvlJVCEJ8o33vMOfOKQDRB5twCSgSP3mR3AgROQTuAYXBu2VXjsd0VD4sO6rbY3Xz6krEco7zvq0YWYOlBK4qo2DF+l4fXJNE1p5d6ieKSNWUejPlzF8pu0M59ROqQN7WDjzdkvvgx7CdCDWB0G7U6dOlauvfbu8/e675Qc/+EG5+scaFH/jlfLq5ZfLxYuX/BUdrBX+HKPikuGq6nJx6b7XVHG/s81h28iHe+X2l19aWfzoE74LfttKY2sEqxef8+NsO4TojuTdinAZKCdOnXEnEV8q27MF8ct7d8u1X/+2zBxniv2F8s98EvbGp+r82HlOWwCN9TIzPlqel4zFcjkxiNVRONBR70u4t8YkN/tdbmg9NjZYTswQjhLslNbYgGgm6osX2JS3sbVtechXY7CM89GGVeHLLt49DnUW/ljkvGZcdPMXaYQLnX3wV3QOfletkdCbdkG9wv/40VEDvOM5rEdhDcSPuKRHOvhl2gDpYLHknd/vxSkHbg8i8OR4S36Sw3re25bchyck94eFM1+EUyzTGCtmWMfBV7QaIk3aFbRCkSNMXWPpeAHgAxAOOnjXrmQMcoUD1Fn/R2DWTYZ1Knic/FhbiD/lZY0cA4tN4ejP5dY+zAqG6pY4ky0+r8l+gjgLlDW/4MK9LUzDYXFmVzV0Q5Ahg6EFfZGKaX+/E1Ke/dD73M0P0F64p5y8M30UF1xGxyd9H+G2FU79A/H0x+CMdZLDwoGvr8UszKafY00fIL8N6k08NRXrOvlK19bOptrTs+7/b392R23mfj39ZdZ8t7ISH2rgGZm8vCV5uc7ZlWH1B5jdgCUs85DZlFx8gTzP76OTBm0WKzUK0vQ0pxGA64ZkMzuomdVgHfuC6oSPRlDu2A/ivkF5j6oNzDz7rNdn8hUcqL2+HGcxhuyPuoIW/epHEU3wDVf2KLzwwgnvIZkULd0Vqy0NG5dJn7k9LPwmx8Ydnr0o6Bz0204fbOEv+jHKrrqCNpR5Um2UjzE85OMFlR/krXushNQzwH+eVavKgHDUHVd2Z+smnID4w+hC8JCuY6MjpQ/+lkMBfqh2xuk6fCN8SLRX7LL/MGjExnNOUQFX1sxiuafOsbv49AGFBzdkFjzp0wn2Hqq9YBkXRcU3fBufszn5wI7TNGpqY2+8+UZ5gx3crJNk5/bVq+WSRvtnmN7mQF4xCesMOAcSWJO2urio0YJG718wYtCVtRGcH2mtHJpU/mR0wPmSvUDjbrpQxxN4xgE94XAKilKfeeTVllG5tpVUeG6tLnoHKbtBMctjdWJkBRAt1LvIC8HgpDJdQ1gcmxD4Ph0Y70y/Nlr7mCadMkfROukeQrInQyKqZLqi66FNvwYkPl8faolqclwGsRz7+V+a5tNAWK0oW83aEHUYgH/TcnAYdAR2COemUmnrk1zz6ApcWiMJkw5F0/zWM3oDMg9c078TjvvO85OgE68TvxuenEYAmbbv4vqUUSvJDgHaTecl9E88o8Y6AD3o2KAlVowE2isWEOhKPBQUn2/HKJ7pbXXSnGPLzMgFyaXzpy/YGsmMyptvv1W+//04eQL5deWVOGli7rQGw55F4TDvyIO6vPvFXVtawIFzMJELfCHEO8lvYom8Ve7Wsy1tCZHyBTCaD0sywhxryITwmS3nL5wux45N+6SJ69dvlA8/+KB8dO3DcvOm0rvNuaT3nRdlpxPI+nPp9c8p6p+/0lWJDAvn+y5uVr5ZD72zM4b6LqDrIcCJAu2bNoDX4yDr9HHhnpRGtoksJ6AU/XsStPP3U8bnqUOhvDuk5F3wNPkZqnXX69UqwN8YjAzKCJxQzHJWzdZ61sVizRK/eM2s+Bgw/u3IATzhbLTTTRcJe6u4/dIx4rYBDbI2oJkgwHPHz7K7PhMdh0WSckY9RaKrm8jANQ9Gso1zn7Jyd7ezgx7MOEEBHo3BdUDWvS1qGhDl3ogsC9k5S99H2GwzyNumDE75iwslug4+Kw5Y5rxuWkol8gQw/U3Dbtq5z6i0ZT9GWko9cyA8eZ4kPaXl82t15XPJKL1AxATHWD+aQN9ATlmWJrT3BjwBMlTO1pj52uXoANZI8PLpEfVdrAkOJoLvoBWArBkVXQ2EbablOggLPXSD/gEYYJQG9a9yduJgaFM/uIo1mXfhP/D//v/8f89KxywLGlFz5uLeQ42imFMfkPatyJtrnNy+Vw6k3uLP+ZAqljVYa9LSgYekJUuBtVrLWg5bB6Thc5Ygfn1Y6KQNo9UP2FylUZsKNzIs5BV3WyNvNH1b8FQy0htRg2THN1ZBj3AVBjxR2Pf2+srmhgoBEvrDYrSyvFzWGb2okFiaVlgntbJsJuQsp2sffVROvTBXllZX4tvfGp1MsCaJNIXTEOsvlDY4obiTHzuzACoxdqhmp8lXGmggsUYCMpAe78AydjlDn8oAeOLPKEQ//lNO4kUYxlPEoFIZlTJqoIHKTzi1ncMTVmlopM6aVe/YN/FFW432WmMj0TjqjmgYBUsBI3/vJnbuMVqCfIzabU3sBXmzASDow38WSgbmgQq/hEir3umf7ZUOT2g+/wR71kfdw0MKQYMmbfEW4c1P3AgdDWA7gHcEMC5+4K8v8DFT8Lo6g/xG2FkLDQRcXT+KaxrqPgUVV3gmP5tIA6Q+Q2jV0RmjYfJVDr7UnBj1Zx4UjnWJVHmss4x0APLb1OiOxjcwEF8jijVRkS7haAPEiTwj31hTGXmRbpSB8iCs7F39CEf+wiyCHwK8UKRaD7mWimFmrgGuIZS+7vXPP12bwjHygo9JCGswuzBZ7ytBj/VA5cKyhtXd34+XM+8pnfX1aJNk1BppaZgv/GsH5TXDosOy6uOh0hofn/D6yEsvXyrnz10oFy68WF7jy1xvf7d85zvfKZevXC4vnHmhTLYmlPaAz3uNdchKU3SEvhvrdESrnlVZWlrQIHOl3Lt31+3317/+dfnNb37jae97d+8YL6xS8AO4YmV6/vkZKbXP2VrEmrCYReGc3tHy3PHZ0lJHw8kWzICwTnJZaTxYXCtLyvO31z8t//DLD5Xeujq546LUSFnfXCsjY/tlZqZVnp1s+XvFxyTENx7uCC+lgUW6n809yJDgd9aUnppTpzaid+pQ+Yww78CDtXisK6NmWEdGvQy3WmVF5eBzdeYNvaNeXI+qK586oOvDhweWDQC8jvWLziTrGzrwnnesY8M6RfrQJfg1eJsr4W0hVFzCJE9yxSErsRTxHgcd4Td4BUsOMy3ZKTmO4jpdTrVgvR38SB8gf6xSAGvmOEORjtB5Zb7EU1nAJyFx5T1p8V1kCOOZNA1ytjZWnTZfX+lXRwV/kI8t6wrDWnXW+N69+2V5sHDP7X58POgd5cNaK7oJn6mJsfLcs7P+Ohxr3ujgM2/OG2SNXljuqGXhL3xoSypZG0+3N+UBjv62tND2jIG8KL1PWpDcZE2oZxCQ4/qjrsCLh6BzKBNev6f4pI/CQ12gMCFjCMN7viZDeWgvfDUNq36rNSq5uFG+vH+3bKotYYUFb3Zio1ByT7oPH7IzWW1fiFJG1mUTxueDCpcD6RVe799Sn64+iv4duQFwiLgtfSxsxYK5zxfmkBc4LNIMSDc8U8CZtdznl2CErvmH3d5slpvmc6tSKCempkpL/MoWaWgDPlgkAU5SMD144Co3rLCsNx9pDZdnJqacB/KEWdFxySkrkxPHyuik2od+lJGZE6+JlWI7JPmwLXzYBE1+ZIU8cBYKFz1clHNNaSNn8Id+yHzaw9YWJ8ioTMh98TR1Q31QyOiD5C/6wjv4YRX2+kfqXukzi0J4vhiGRX8cfU2v3MYtF5En6ntUXqxztBPK36dwgNuX82bmLGeo6LsVXq+YFQaG+QywomBnP5Afs3ekzY+5XmjeP6GRN50Da4Q4YwlhQmETvF5CjOdd2tU7RsvBFFza6wziIVyFRlKC+k7Op7cLcXY+El23EYJ7fggMXE3LGrfXs0gRWIuv5KxJgK+tLtkqybTWkq74L9aduSy+X12L9+lQZlD6yZtRk3/OM8DX3XjqQl0AHTglvxegFw7NvRMp1jAwqnOcmgELbEkHRxxGInmvvwrdI5+nh8iTH2CactvAqQuy0H8A6CTFGC155A8PTr3Nb08HQWesi93rJ1EkEI456uY566ZTJ+lqYgLzi/6FdYJruIRmPFsiDIe/11/7PvINnmi+/0NAA702hBcI+Oax0CxfE9reSqPN73bIi0iYS5Yvs3LZ9KP9ocywAzPOsp21peH48eNtq+QbV9/wOm9mUzh9AsskJ1OwlnJuds5TSwz6cheuLZFq/3e/+Lzw3X823vicy1u3yq2bN22NpL6REXyVJ5/BCQAfLB0+s05KwcRoPeey1jNf4vGZbnUt06QUCSyYXiMlQG6xHvOW8mZqnXLHi3qpMo01pBxP09XWm/dEcJ7cIzf93xDW4GbYXmimWa+Zf/1/VJ0eBcmTfzBwUl8/zaPwHqrWnEqw3x9Uj+AWpzqoX3Q9YsnDEiTn/gmH4ph5Kv/ab3H6CAoJu4pRVL8uxHBcUMnTplItZkD75l8OoputdhVQPDvyL/q92Ole1y8qPOWmndDWo6+No26Iw+dW6XttwarpsjYxz42MdmQO9DuD4oWsbJYn8EIu45aWmD1iFqmjowT9Y9c3X6aanY6TbCalBBp3ZAK7z2v4BHKOuHJqt502rwGc2nJaobNtjikPlErCN/MGsAACWE7dpvWee/cxcgB8AA9Ao7X27vfg/XCd5wTft993HH52PeCy6IqivqX6Iiw8ilxiRzjQrGeA511m3eQ4tq9jea+0aTtxI3zNT8+c72v/oc6giX7L+oeyGPiL//H/eXZgeMSjXSKyHmBtOU62HxIy3qEkDRmlmNGOd3Cj1UppHhlvaVTMx/pZq6PU5clOIz62vo2GrfCkw9l8vOYMxoE9adWKyzjZo1dp0oPeIcvaKTRujVDQfhVvZ2vbX+EgXyx7rBexAinGXbg3X5bFaGsaaWKRZKcka1n22cGrEd7WRk5fhBaPQvrCqdO2SH34wT+V1ZUlVzTpoqlj/WQEwmgfhT7wVlylwHcz0c9hCq/vEeEY9UBYwqFQbmyvi0CU8UDv2IAtfMU8HgVAK7R8wfa2GF3vOD8LmjFq2FTcvgPWuFBZYXFhTxfnTnn9of6yvfFNcEZfrDXDyrSu0U6/whFnSKO8YSnLLdXZWD3jzUMN1rJwar+eGT0CHmHIkX78GG80QA/2UVm9VoTwrNVRePwzLkFcoWIQcBB24Vfp7jvWQekaTxQn0vCaWz1T7462W0PEACne2cNo+DmBNSV8aYezK4mPdYb1IgxY+GYG/vApOxHhn7RGpUWKunzw4EE0/vqOsOCcVhxVr3ggR87UtzCvO7tTqaQd4EdRzc8UlBLWeFgFxtn9p7BYobEUMLrGOhRpqlyiH6PRBDde0tLLTh4k7MRrPERIjedd3vHuKOA1+QBYuaCN+UHtGV9XFY5w9dZQb8zrcA/tmh/tpoHz+PhwGZEAO+g78DvahdckejTOmtQVtdv41i55+b3qBYE+N3fKVsm3vvvd8vp3vlO+q+vb3/teee21K/5q18WLF8vps+fLqVMnyhQfUKi4GIQv7QEGYuS/sDCver3vr+rc/eKLcvf2nXLzs898GsSN314vd+/cLQ8WFsu5cxeMF210amqiHH/2WeEx5zWP7EKenZ1xG+K7z5PPTvpcwAe2Zm+IP5gqCmWTdY0Qd1zX02dOlbGW/I4dK6fOnCvnT1/0esksK6cIDA1xNl4pU89K2A+zNmpI+Y2oo9ko9x4s2eoxMNgq+ziK14/laKyceq6lDkxl3lqRvJSoUYOAhzn5Ymtt1VYI1pLRpjhzbmt1o3B04o7ProuwzFpghcCSF7uskXH9hbNcwY8OKK181AttA34lLi7PuOSaZQK4wh9psQR4T1vKa9NiCe/T3vb7w+qJ5RE6egaK+uQYRcWj/+A816GaLlKDddOkSe3TvkYsh8Ni6T6j5pf4OJyaCnIbghKXPGyxBOTndZJ7D+WPdUy8PsTOedFF/I0VflN0ePhwryyvb5T79++V5YUlRYN2iq74aqFuq2xuAIfWcKtMs05YdLIVWGXf2g6li80RoxOqW7d5lV3IWa5QOiWWNA38Yyc6OFAO6s7IC1z3ko6cuwndLIuFFf7j4+q3FQ8f2iA3VgwUn3NeCeNPk7bis4Lrcn3CbXQ8vjXP52SxshN+WLy0rDgP7t1XWNZYTquNLftcXvA/UL9FBuCNHF1YXPDs4cpSzv6Qf9Q/Mi1nNKA7jAmOfJ8bemKlJL+dHcl2zvU0jSh5UdobnlGKcyzx2y/D/UpT/A8/Tkw8UxXDOCsb2xnrL1FCkQsD7ECvtHXfrXw4nQL5zBrmYxNTPhPXZ5CO8mUpdlhL1ks3gTZqqG4TWU/IIPQN6pxzHumXvQ51Xe1sTHwnmcySG9aPsl6cr3ntPeScXXQJ9U991Ens5UC545gq9gWwhtLfBaeRI9f9Xv2ftG7P1gkPn+Qh2vCVognjRP+qPlB8RNprUvJZgz0t/Qxcff6lHKdzb4r2GyjAkjfs0Pf3+YW7T5sxXZVSbafEJXO4jjokBb4qSJsc0SCB3e2ggrWVutzfYz2v8Iaf2dGGQonlkooBVuXHGkWDCEjCbsy4ak1RCT1PT1xPYdgvwagYYE4Dr+WYXg2rYewej3wiLkngx3olRkCMepbq2XH4cZI81ghGSPcX5+O+Xv21m8QxzUTKmvqhkibFcAaHidEIjap6ejoEbbuDeQeMut5heYx8KEP4RX5Kr9KFd75u6pq0quGIxIV8N4mj9OKqvPUuSQU4j1qMx0F7VAuQRTsOD91QUfhXgGaiIngv/J55tovEaKqOqKhYeOvQ+oK3pDCk0pgWSRy8ky4VTBwNF6Dzc7p2KI+hQAYfZ275vumX0HmHs0BtPpNejRN+9f1h6bT9uvPJtL4eHBZetHzKugne7riMp6d2O2qWI8IFbR1cDpTpmFDgfI7k6bhilXzrjTfKu++9V/5E7v0f/bi896Mf+axcrJLNMyf5pjBWiy/u3g1ro9z8/N2yqHqmfm/j//nn5Xa1Tt6+qzBYLrnWsLHWOs6p8/pNpRtrOOM8y/RjoT4dj0UWZdJNxpvkdAnKqzJhjWC95YXzbOY5XmZPzpULpy+UC5dYpz7ncPAj1oyA4DXTSPeWGcjQBKWJXDUpax690Ah9BNQQbi8hWwJf38Q7ATgk7/8XhyzEEwpzSPEr9ESEZgLzJ1f/PwSekF8TqBt4GJ6xnCCu6Jd1lmchUpOuz5T5FUxfOSt21e/rgvsC+CQeu6Hh6XxTPjbgkXwVxGlmtSueP5dpR//UsRLi6CvxZ100VstQPLHEBT8RL9o512qxpD2KZqubaTljL3LgCL+Fxc65u8sI3qTvANvIL9Nt0h8/XOSNAaV+PctK5YSVRIPKZ+tZlUFpIQyIuiAuaXg9ofJnfeLEoNq87qcnj7ldA4EHukqkAe0ibaUnGiLRwSfqiWO/lI6cQXnrhW9FBRevU9bDQa8VjDB+sh+xzQE1jya4TdcrCm9YFgXKQlj6HWVCx2NZBvXpdZHsjdE1vtBH2ciB8OQRtIvyGnOnj9V5CMszpSYf9V9ei1pxIB5u4H/8n/+Xs4x4GBUxuhkeHSljbFnXqA2tf4sRjrRa1q+gnsa8u9RU1kwqYWvZemftFn+0caWNLQqL0pgqZ0wjkQO94iRKwoGov5Qhx/oEr4tEadQoB6ZcWnlQlpZ1fTBfFh7c9/qlpXk9r0kT11CdL6t457U041F2OCrdvQONFqWB2w9mkz/rDSl0ebjv9TEzGjmQ98cff+IRJJXAV28ghU/I1wBiBCutRg2E4+s2GsSG1ZEwGo3YYom1Ry/YdLyrCmH0jdbOaAaAFFRQWnRsOZSm31dHYHEaP3RkCi+suoP9I15LBQ159joKRgkD4o5IRgCmVKDKicVS4RiFCV2RYN9XGhlfpOhYLJWM6onvdZMO6z9yNGLLMEFwupFvJ6v2OslwtloyovcDTnek1YkR3vqFJZL6ZUSqEZBGbc6HRuE8vRLDOAAeiREjk2IQDG+Tpy7tHDIA1kqs4EpzT7ywux005Pw7Ggl1jUBc16jb623lGO3iR11BM1zyIvTwN8eFJw0klUEskbaUVHq5XtpIgg511UmHazri0Pygg9tPvtcPHkLYpfXXaemXeeUZdgA0zDRJA/DJArk+Cb+o5jZkvk1wGVRfmG9c3UqPPGxRwIf8eM8jUbklb/EwYYF85mw/rMvGi3W+Gu2urax6tyjf4LYsUZmpINYiTs3MllNSvLA8Xrhwsbz66qv+xOt/9dY75Z0/eadcefVyOXv2bDmB4sg3hMWvUCboDo/Lbak+lS6DSM7L++z2rfLpb2+WG7/5TflUSuTqCidULJXf6v6+3iNHDoSD13KP8H3suLJLdPrZqfLmW99VmltlXfzQwiKG3NAIPNdvsZ6StUvs4gwL23oZVDmxnmFB5Lvc7hrUDtfWV12nOwelfPLxp3hKdoyLD9fKh7/5ZblzZ15K6ozXEUqYqEySRTNYMYbKVIuNAJMOu7C0pnQUZHBM7Y0dprQhdhT3lxPPqF2PqB5Eh0F2oasesLRheWSGhvVVpMU6KDrKjd01tSt1dqIf1RtrGcUZbEaQjIcHWNO1q3qEh2gbucaScAyw0mLJe5QBOm7qPL6CEtYxgLpmwMRaSOoMoFPiNtbBpQVRdBGNaTfQ2Wekim7wM+sRUbz3mdHyrnDhpXSH+dJH3ZnvPgi+FD68g8fHWrSFOL0D3uzEG/asBjzNzFPwY+BFYh4wJICH6wWh0yd8VH71WaS3uLBCAAfbkqxZVt/EN5c5iP+h0uTb4JSZLyZtip7sRZidnCkzszNKQ30ouGINFWyo7oaUtk8Y0Q8llJR9QsQQO+UDd4AOHD9mpUxnBRwd7liELT9ULsoJnrEWe6esr23YQqYHt+n4ao/qRfxNHVDPWA05lJsvBiGbVuRHnzpi/iwefN3jTFW9Y12tElf75kthsS6QpSPwH3KSumDqHHoyGGOm7qHe0bf6m+P9u2XgYMAW/bWlB25b0W8IKyxjyLH+A3+xq5/yCQHa2v6A+vRt9IRtvePLWtvGG4APsUpytigzJawpnWo9Yz5gl7fLKDyw6NHmVZvyDwWTE1w4eaIl3MfF65QNGTPSL51H9UKfOVAt6HxZZ0RhsIJTTqyPtC/u0TF2WOepeyyC7LrmLGP0pnOnz5UZtXfwAPoG4MuHnk1hJ/U+5y+L10Z9PighvDe+9CmdEXmoSUteMXNAHwKlSjmgnyGkeNqDFHlGv6kqw+Jomkf/tbWxrExVhinOhlXfIx7C+j3FLIz4dX1ns6w8WJDcUpqcGSs9xN+lJ2/hws58lCEUzZ1N1vdKjirfYdGXEAPKnDIbH2pMfeeB23Kf69P9pqeVPEJh3cKuNFt2P01bIaST2eIQaL63KQWSrsxTjVXbZl6efgjrEUysBJwG2ry95cc6JOKigMX5lqyLrE6dxNriqs+Pm7+PFYldlDjuv7A1kt2ii/UdnYXXPpA2rgpBLKdYCCX9/IwyiUsFgTICjoeyq0aQfkDeBdZHg60IBpVTmo9HLR7NKaYcefmt6ZA08KUbHDzSIFQN2o5vSM/HAcEbUbri94LTe4o0/8BQKVWfEnqfEx6Dn+hscB0w+g0axyiazRLwk4SfOmdbJ9vrbBfdQRLGAkfCJV0ToB38kjyTlsQ2VPJl3Ub9Bk5Nv/DvAM+ZXzMM65SaYVEG29earULElXDdyR4Jmc6R0CxSI/9Dof264px4VwuX+ZcwavNYMnzItGh2bGLaZ8Bhrbtw6ZKtjq+//np522sjr3oH93vvvVd+/OP3y3t/8ideO3nyzBnLHNDb9A7UmLXgOj//ebnJjm0skFIc+dLNzRu3yrUPPywffPCBr7c/v1nrva732gzrIF/BwfJIpwc+Z5QPZ0yizGGR6Iy2JUP0n/JEXVG2IFbSaUwjfjq14BN1SlgEqkUEhzxbXJqXbJNck2N9JbvQt7ZWlddgmZa8yvRzV2iyGJeQqvpvHper79rWkQr2jsA1SH1oQl0n3q5DMpILW02UlbZDupl23jfz6oWjZIxi+V1v3AjOOz/xT1DzIKjoHNfqngDIEvJKPFMsAFlkoI3HI2mCI+k8LQh3KWGdcsd1bxcrGHxS2zU8A8s5P3Dj29DIIimh4mGeu8D446cIFVdSbhThaHABIk43RL0aDqkn08tyR1Ss8c3nzBKqLMwKMrVLIvCo29PaYpRNcfGjLLi0AAYNot/ldAR2TXNvelUUUlqEVRTvxI1rdalT4AgnGWPcdN9pK5FurG8OWY3DSkl28BL1wYwGX5ZB92haMQnDPRZFn01JevhH8s4PkEQo06y1VNwIG4MQdI+w9FEO0QPcjKsScLmwVg6VOWZlkDnKg1LtSX/inFzTrVlvIAQOdsyU4UgnaGHc/E5XyYTuVh55W/Ygg8SPPAOsC8cyGXoaPKGwij0mWTghOYh1N9cIk3jS1VZUeRE+aU+dUWbXidOPsrrM3Ah8pmelZ8LAf/8//7/OonVjrGBkaWR0vykN39/e1Wh4V9cxaas2N49NeGS1o9GZE9AID6sSX3mw0qlRB9q3zxQTQuxYfDD/oCyuLJYVdp6voFRKAdCVL0bwVQI07FXOq1P4HY1WwyIJ2vuFMQwjCEZvfNuUr3rkmhTM64zYNLgUIhq96TnPakLbD2vHTlldX1VeW2VWlc0I+qOPrisvRvmMSpWPMvN6Rsqh9Bi1epQ9pJKJ1yAoTLrLqIdRqt7xlSHAazQJiyWoWpq8S0t+MRphUNRf+BoOI1PvhtTI0qMRvWcEEBXESIpd6kTFwrWjEY3KptE6z+w6I6+CpUi//v26PmOHc9JCSaKTnBybdD5heRC95FjHBW4eGcNoLjQxgo6MdihjoC0hoTpkpA0ukECk9T0Wy21M5noYwurYpnWAaaF6JyyCF7pCC3ZZQiPlIqf6VCSfGCBwH8qzHnO9X3z/lCsNY8BfRYJHNRwSPViLS0zF0WDC1kjX70bZkGKD8ri4vKj74CfKBQ+4uJg4RXSvX5SLNYdgZRQ8YnMYsNTF6xcFjis/010vsgFRprzmPeC0CadUiQPwPnbvaTSnerA1RY+moOrG1hiH13/REWtOpkt+e5w/Sb0RXoH29rEKRmNnjRp+hPP6SeVDPAQE9NZb+yE1eK+XQROXD34lPeIoLYcOyDKxpmZ1E74toqs6SV1jFK8beWJpGJ9sldkTJ3x+5Ms+pPzV8trVK1Ik3/ZO7pcvXSznX3yxfpt7VgJ/SqNk5T2ILNkpmxr9Yx3oO9jzgKCv76Hqb72sr6+VTz75pHz66Y3y2a3Pyu9+97vylRS2BQ06WbcJ7yIDXjh5ssxIaDJQHRHTjrVa5ZnpCY3aZ7xZ4IBFTaLH9OSUaLLnb4Oj/C3d/8rtAgswliqE9N7GjtdK0mmxHot100mL+FZzrMPluiv+dEsRHl5XLhquihf3D/rKhsqElYeZG+izj1WDTk/tdWZ6pMxOsdN7WG5UEqeUBfHvEucH6pl1lnxliI5ydKS/nJnFgqLa2WGNpfDcZu1dyAhmmryjVWmh8x8T7oucyyhepk4HlV60b8JILgRDCDe+LCR/xYUf0mKJVQlZREeIJZ92RFmhB5068pe6B7eQf+IHtd1plWfP66ywdkSr4YLMY4c/aRMOFmPNKgKHL9Wwro781ldFK8lw56eIdNzgyvei4U9LSvUPZAje7GznpJLWsBR24YEsJEPKQluAHu4slQbygZ39vAPn0Rb9BhbA/ahzxcMCSIfK+YVY+OAtZC+8jhzEioTlfEH8uSS5o7cK018e9tHJE1YyS7iyX4GzWDlqCgskljkAC9roGH2Y5Kv8d9Sm+gf4MhV2H/2Ep7/cJpzcllXPIZvD+osslHfQT/KV63A/cRFreqEb1oL6e+RShqChrWbyR9nAas/zhujMzvQ4K3ar3L77pa2QpmVrXPmxHpGZCOYsD8qK2tn8vUWvQccCSP1QMVgQOX2A/OGTob5BpXWn8C1/DFXwDLNy7LSmv9xVPEl/0UNtB+sfONMaVUboRzuinrfU91Ee1yn1idVNP2+WU7tmvSIzIZOTI0qLdbRiMoULeaRbxaMyhvhmdU0fYIc7coed1PBc7uXAiIAC6eiSPydmT7quANoMX53pZ48EM4wqLOlhLcU6u7awrHIPlHHRo098fmx0pFyYO1V21JZ/e+1aWV1edh57fQdli0Yu+cGpN5yJ2c/WauEOjwPul9SvY81kBsJlkD86DVZdZmTLAO2gym+Vk7Mn++Tv/hp6i670t173Kd4fVH0NM4MpehXVDzzLyTcDZqQ4SaI1OV2mxtlcJF1hX/40GWQHsxlqn/1IObXp/QP6ChVCMpt1oOTnDxDqHn2FPgtZApH6UwCYkeXQeq2hclYR/vql5pthqESfE6lwu5zdhFODtLNWz/e/12J35m2N2sW083fTIjmvUb1GQuoYWDO5ydpJLEmb8W1VRh0J5M1OLCwL1orZWVYJoldoJ8ZFnra0tq2QLlMwJQuv3RCaIwVBlgWm5Fc9HacNVirBR5WvhgHUHAxWigxJGyfRhjaugryPMBE2nwNgcD37VhiBsyBft4O1IetHwW2t5b6TbpYjhVpA4JnF7YWmd44SM2N4wLfQxL/6ykiTpnyy7lwv3DSuXwdqntx00VBloYwkR6eHkOS6uMSJBvBXrLnFatm0TmaVBt3TNabCDoGgXzfexqWBTxu60u28T77q+HON5Qps/uChnUMjWecMD9SXzTQB0qVch51Q4HTScdHV8TOtuLh+q+ExwPVX7wVd7aDGyhEu1joc7XJ2bs6WwEsvvRS7tt9+u7z77ru2SL733o/seL5y5aqVyvN15zeMRF0hG7z+sVoa8bt9O769zbv795dsrbx+/bqdz5mULMFCCo4Tx1gnGZbE2dlYH+k1klyPTQvHsG4kDfO65tkP0ghrC8onoBpycaOOJk0nwkCrJr2w2IgglgHED2rtlVnlSTvY22UN2p6tF8eFF20Cy+XuHtNjWAPCvOV61g+rSOLmpq374FH5KUzwPlDDkGGzipqgJu9yCFyPSq/GMmTV8g4akG+48OeMQO67ZUeAy5oJVGj76aqSVd9uICnSjLgRtgvqO6fVSKN9X2VLM2/CdjBUApY70BQsyKO+6gG/Jyzgvq0DUY64J8fRCdbfhWVs0l81acgNBYVWm+rrKnq2fqEQY5lyvyc+5gxI6Oz35FdxJAGyakiBNll8cZrQJHGMcN3FCj8UybExrOmxWYw4XIN/K13JV2GRG4kP5ccSR9tbAtdV+SsDzo8lTnwnP6xtju/sAoOQv7GGkvZg2Ss/dm9zdW5qIKRD43F9weeiYXsWUUFcbSor/VjONDiugnBFsQYYmExKB6AOuG+3awWN9Y/wMuGY2qUewqoKfRkQed20ZBa0cbwKsb4y+nd2VKNkOucobBhsJF+Ig1/WL2/RXdCXSG2QgrC0CMuvaLklmu5BhypnXIuBrunS9uC/0u5gVMH5U3eBo9mg1qfXRdp4E2eFo3tRp9Ql5Qs+EFEVb8y4j/oMcnAfHWNNuOTwSdatx9p1ZPmE/Jt0Qd5br2q3MvChokAjLKZRNy6RaJ5xWWP5//hfzjKfzppBLA9ox5zRNMLJ/NLUBzkbThGGNWr2906lrWMeX36w7PUbWMs2NKLhSzyssWKnrde1adSyuLIgAb4izVrarNcnrkvLresW0a6FAnP1vrFFQUMG7lHQueUV5jLeKDwAUbn3M38+E1A31tpjdEkMkmFE4Z2p0qSxsDKK3NnZLDdufOT1EFjxmqNuRkuscfDw0LRitAMjaTQvzX9PozOfa6ZwjAQwOvGeEQz5oa3bWqX31txJod57PYmuYSmKisjwPHONb/HGehCmqVoaFWFhYGOnwwlPRs5hQoz1jozc2ckPwUaGWh5RqvoUJBoP8cCBPBhV5j3XdDyzhiqeVSaN2hhpU4IB1b9BlcaI90AjJqwd3smtPKknIkE7nGUhox2PprAOYp1jXQaDLcarpKUgHupwrpYe9EeylE8YeGTFZUAjTnDifkwj7Nb4hEdmCwsL/lIKvLbA2kmUBNHBOz9VF8K+7G4Tn8yAyEPUdlqRpXAEeT1AxwjGPbjLu+2IE/VFujUV3xELfIiXVtB0HkHqyjo+Gnd8i5dykZt+dYTHlwvgCWgU9RWjUToEdkmi8MQaZ6w4rHMBb4VTGt49SCMRIsFTYEiduBTOEysUuxx5vbMV542BH9YcNnTuqh6wDKYSsc76NrUZvn9O50Bb5jozzfpHOtdJT2/PvcBXb14rV19/vXzz1VfL9773vfLtb3+7XHrxxTJ38mR5VgoV/Dw1M22rGicrrK8vi58ofZyNyM5tLHp3796RAvnAiuMnn9woH/zDB+rM7jnviYlh3/ONbtbbsaaKDgWLE2VjrRVrlWjb0zOTZXlxOcov3uNrKZydR5n5Ogb8Mc26I9FyZvqY+XVNeZAO64IAwtKm6IjYrY1YYtrIa3BHRFO1T/xG9C53+0NXrJSM2tnVSRoTymdcuA2xPlD1vMVpFQrDWimfYynazExPCr9Bz2aU/UGVU7TeEX36x8sueKsWOcNwdGi/nHx2okypivZ3ltzBbJnVw8ro9d3iAXb5Kmvh3pIfdV1E31gjiCJOvdMhJ4/G14C2RU924sbZnFgH4T+Uc+oG4Fv5tvK5Q2fHq73LjuQErY32AI+izD9UOnxZhjVz0MGWDMlcPnM5pv4jravkR5rxdZ0RWwmxKoIfs1xK2LIcTvcuX6XVXitJ3oqPpRl127twyUvvaHeeVVLfxZInSxwhyDIN2hfxaSuj42OSlyPOh7WP0EESw0rC+JTqTf7eUE++g5J96qjL/oHX9965I77FIkzBwRNCV5zEHm2+5OtNB8qLtfisc+O0FJqZxY78SZv+la+eiChKIU8ekRKmsmIZNu+irCgjvo7j9Z+1HIil4WEpW6qXZ8RPWCAXlpeU177X87LW+cuv7incwzLz3Kxl0QMN1L56cFd5q3+ZVH+jlFM5ZE0vtIN3VtWO2P+wz14A6EDfobBbOw/dZtAD1tfFY/LDAoiMK+qLmRmkDOA9Kn7ie+ljaid8Vcz0Ud1TTsSqI3NBP2DvBM/6lxZKcKSQrH2eUls59gxTruNeyzs8Ct1IJGRmOYivGLFnYr9fcYUfbdX5ySFHsc5RN6wHHuG0AfnznjWD8F85ENOqKk6dmFN7pm2ov1V4fwNc/liT0QV2t3dLnzpi+G1HbaQ1hgI2VFbv3y+7G8tei83+kPn5B65jjID0Bavq5OAVdCBazrOi/5A6Kb7OM6B0o28E3+j3uIXOylpX+jfRD4ulZy+jHbCmEyoAA3w9iV+VQSiRkZf4Cn6DZ/QzXyv8/v5D9w1879yZqX52+ggteonfUVD5whC6HwPfUYVFJ+R8YiyeA5aZzEaGDrJd9zogt4yTym3GgGGtscLnUvhwHDmEF7C5ppGNrY2sjWSH9lJZnF+yNZLv696+ebvc/VxXubt3v/B2e6yWsesopJHbkBI0onLeYVTz9ai8dnCB1OFAWjivLdBIJVxYPBn1hCat/CLLzrUL8Oy8UAyPYjtRIo1Ih3dHjcWfDE7jKSG1fkYbCJSuuHXU1wv2MpqEJY69DVmGx7leaNYXgLKYuSLKqaF8Vgr+8WelEqh1/PsCFiIcSg8WPoQDaz5Yd4vVqm0R0Giak/9d744pLCsdO5j2wqPlPhwa4bjtoZnv8pkyN8pNOFt+dTV/h297zRLPpp7f4xzAcZwicdRpOL+aBUCwdpvJSDWdTjjy433wFFesCqyJ8lvi6kdOCB0C4BeWlG4gXXZmnz59Js6VfPMNf6nL6yTff7/86Ec/suMLOKynZA0j58EhmOioWVe9uBpfucEyyRooWyTZ1S0/rJCsm2S95M9/8Yvy4Ycf2mGpJG8UBJQaLJInNco+KcX1pEbZKDJ8BxhLUiCKpVEFpbACyteGShvEi0su3Nqhanigc5/XGKDBe/A+gCRwuBoW+rXlj+pukvVZwplPqvH1HyweQ8TSO+KRN8lTVWrltn6kBYQX1ADoxj8B7yTruuo30auQ3gnOQ77UOfI6LU4NtAWVP+s9AH65sSXDdsIrVDuj7hwbQY4Aykecyl9BykMh6of/j4Oaf286xKPsvE4UG6gmlbmo9HHfA1itXM6KAOcaQhPLZL3gxytjSDjSwt/9UShWPvFEV++QnudcVc5KXXL7cz1mGu1/kUbccF9vfVPxtF/N2fUbPEw/zYDv2LE4vByrlZjN98wKUvcA/YllwKrw4rQVOcpE2Xx2o/D39+/lb4uj4nPWM2nbYjc05qOtWANN2YBAv+KPsBbwbGsilROvAgL1dvh4J7rRtyovO3713kFIS+071kqyJrqjj0QQ6Eh+0UadPj/aN3GrSxlCW8SNqizoH9wbH/15VpQBBKkyY9sjC+MrRZGvd/9b4Zc/QZFzyLW798vtWzdFw3mSNHtmeWn/rIXEkgodjR/6T6OvAs9sfwnQwueI6484RheZTg5ElYtZZYXVzzyKU35rqm+WJeAsp+AB4UpfiYI9pn7Vel6lAZC0wzoMTSaPMQskHsBiL9yMQwS14dX8jrW56iu4VHbB3hn6qB83BDRuDhCuBwzf5PiOG7762I7F+WDONQmtzbUws4qhic/0tk2kQfc2wGhBmCBOGzsBfm0IGh0NwjVNseBMwZJoQVCUywhKss2kAQWR6/as1XQIHCV+HoUkakKnrGFCb757BPIdSBi/CI/gpyPz75Do3TgTvt42IPPFKvlYHAyHEx9zezOu7/SPK969VOqEbEANwiVyCey7YpIWlddAw7yhTDzNok6SjpIpKB+TYpygMdOSHXpbwXgEKlbkIecQ7X/kwR+/uHYgfRMiROTd9O+FUIqy/t3RrPJZtCqUheMsh/rO5qcHEQopsAN//h+TchKbRsKPcM5aAGmivAhOwoQAJSI0WrqvgZ/oxYgy4sWUSWwqoPPQYEXpcEhuAvhclgKJsvjf/bv/rvy7f/eX5UfvM639JzHFLQXyihTIM57WnjYOQKYNciHn9Cxhy9FALImxPPGgc97K5LVr12yl/Ly+AxhoTitNnyYh2k2KPmwKmJ6Og9O5R5lkmjqEMB0Nnx5zdCvRLn4iZejUnhet13dc474ZljSCxl1Qg9AxM6D2pkINssHbmw/rgJsjPOgEPPgWfaEDB2RjscvBdALhUGKgVzd/AZ1n3xGs/h6Fw/wCYeqDdpOKZQeUEvmbJ9I/aEFb4t1REOEPybNJxi6SKmxNru1dBbSVj0OSArqSAHo8oAWysRuOSExwOO0SKgNVAF3aIB/wIBrocjQLny6m+LRX8051VqTsF/7tjl505OBp+kr6xw5dSfuREvp9KPvNehHoNuLStqgj2nnkHaEi3U58PzhP6h+FF2DzCu2G/tKDO7m0WBLXTuEoA2VikOTlJuLfaSka1AHvPfg1PhWcV5UhWSyRoElV01NXp8+dbujD3Xc7f3noL/PmeBwvbVGbZ+9AtNUAlDryw3Xo1KEZQVEoUYq9UU/lsCyG5kIq8pByKQUTvwm9y818TpPUlBb6BccJwgCRtOLzRwYVH7wZVFr3kdINPaE3YXBtGrTxjDhAhAmZhGwATw/KdU9/liyCugJLEQ7l2jJez5GkX/idbvBwHwr+1pGEiweurt8OrYfgWQm7GKQE+N7JRFrQJj7/2Ek39MS1GDTVDdWdT2xG2v3WnpWhGVDC0MxGR/D53XIbd1dKJVZIaeF8vYIP8Hs9FAql3FauvfA6S12dPRAFpfOsj0YSv04xosECpNGGBr8eCeRVHYuC814v4v3XAYgImsavPvIsIMkmvr8vdJWzAYm5MIh7KRg+NxNmsKKc5ROYPpVIRj0x5H1YNYPJOpD0sTJWoRkOq2A4P5oAtvrRycCUlTH9RZUKxsbIHlFheqdYxpR6RmRZ6BHHzFpLwbv0b0OH6uAN09JZ04mzhjLKkQOVwBva+dcuVzcNHoWj3gcuSe5DwS/D6tCB8GtCdDgKpfA08Gbngj/nISI8uXf9kK7KEuUhUGyay3Qi9coLmZUC8o4wHnEjHPQ+10dBM9YaJ0DrwGNTAjvWHmGxOIYVUI4v3rBz+/2f/KT85V/+Zfn3//6vpGT+qddKvvX22+Xq61dtwUQAAggZ5AYD0C8kK7hnAMCXvGyRZH0kO7qlQPJdbuoxLZVclxY1mlZ9Uk52k5M/6VuJtFIZbtRWCymTGjmbpoJ2By+AJE2+6RCIKzRXfTlsOuJD62acDkQ90Z7iGUg+jFmaUIhRKn3KhejAlzYIE8rnvNsNnZXXhimhTCvbYwj74IfEVh7KVk5hM+ueEA1oINeApAmCHqUyB2K9A+ommKcMhDksL/zCvx20CU2/rvc1T/mlN3KBn6H9uisShag3Dejx6okheDROl48iIIfyPoAQTQdQV+zq5QxSDWpXqVO1X9YgKt4QX4xD6dR7n02LgkL9ipdC6eu0V+iaM3cJDlsdeUDPDv3biLXB8hdDJK+EYsbNd21LKUqN+w3CIq/ZJb0qmbmokPDykPmQALnGGWsWMsHvUFrUxkZR6ibV7qpyx+A25FCUsRfAHV5rQyVjtDr8azvin69yvDFP8j5dzDqEIjupQeSxtpUsQHFcLiyvzFRJ/9A9aaQDCI+cYEA+adyZ8YLSAiFFcjZEKC++kMSaUmYXUDRX1VYAY6T0UKRswMq0XcdBf3zwz/dW2uTn4XoNE5k5qnecWw7oPo1vvA7dY8iyAt5hbaOVYP1F2xco4BBKqPy5+qWgM9Osa80nMAUqTSpedjwLMv2UP4FID8B39TWxmDGk7+Arh/EVJPUt4jFOFthVPaTxqj8tkziOylhavO9pK5RGHEcKkbI1XxGPURtIQppoEBBT78kZPCl87eAGR6kAORc4Ct/Nkh1GIM2nhsMI8Bgw0bvA5O3kXcHB+AfjhNd/caD6/RNu7SkCRgF5fxSdEuFGo2+Wm/ve56OgNyxAvjHqSeWwze6G7qcm1HQUQLEVn/tOGZxM45nwEYPyhhkf5QgBGFYvpm8In+VEqSQGLvBL1wvhk/5cHw3ztJAxwbZNKvJs5It37jjFgfGE2gVWNsBKSi0bh7gTk0+RzR47XiYk5KgDGjFtM6emgKwfnpw2Qk2OXb5LtGG5RQSu3mU9xvsYVUKv06fnyuXL8clENt2gNDantd988w0peBcKn0hDoeNzaWE9kHJH+8ZSqHSouhzlg+cNDT4/vHatfPjhtfLBB/9YfvGLX3iK+8MPYnqbgSkAXmzGo7NCmcXhR1rck5cFpX4ut4rhklhy5sYEPCKtDuDZfG5Co64qZNxsNpFu1Bfp48g+3sV7OtBQIqNOSCGT9bMesEYiLzn2BGDpPu+I4ylzJ8YbZVw7vEhDeXPB28+8piPphOi9klQTki4BHbnhPAXOWv+ibIEvaXXuO+XG6b/9HgftzulJkKgLXLvKsJb46YE0ajqN5NqgktW7p8E8IRNNB0OIv8ULbEZh0ISlPaeVAWhk/jHROnk2FS9R3/wSA0bKG+/cL9b7JpauJ1+76clT0slhXDFxhc8WJSdZfoa8AEJGS+YoT8LQNpEztlw7ZsgErGuEZVPNxGS28XAoZRNcpZTRTo/R9tXugxcDj4TOXaUJ0Gg8zTqubw3pix/xPDhWXuQNLuQrCe+8nJ/+0sgSMi2UPn+QpCZGWrHhCllbZVW8cn6JC/khb5glsUxTXgTMzzAC8FJa+DIDlx9Xny1/6z2DCtLyEUdkiiLOvd/pUfjweUUcy7eYEsc4x/IE8mWQHlPsylPki2rslC0g0nOCog3WTZYLxGAGq3K+D1wpZ9YZEOmRvmiILNK1bbhSMNolGbb92hRrgPzhNQ7Tpx5IIyDaTX+sc5LLHdsaWYXwE7HkEGpUkM2mIEk0EctrI3EVYQUz8t5hpfAOS0PCEYdwNWyCcQZpCsCdGBFn33ahHgUTisojj5pu5BHvA5xi3Ap60+p9RrS7Euov0uwk2JX0U0KW4ahyPPKucc9tl7kf5VKeFjDJGA4pvE1jVahwdrWCe4MYzfungU7oEHzOh/zkUlFyLSW6ipAi8hEgTJvpusHMqLQCAmecFUVlQLkZESEQP//8i2opX9KrEJjpEkwT8DPdarq87gSpEO/8v/2vhv8a4BiVtpF3xwGUxSNZ6k9+CABGzghNv5MwscIshyIIoHgiTLEkkjZT2NEuwxLWjWaUk9E71klb0hQWRzxQi7UxDPKq0Jabm0OpRKF8w9/c5gs3KJM/kWL5k5/+tLwnJfMVKZ1M4YK3hZ2ujExRqEJGxPf6cRCYd3S+rJVkijvXSf6jFcpr5caNG37PESx0ThNKO3cknj9/vpw+E1+oQTCiVEMj6k3UVN4hEwwqf46KO3T2xf5A9e6BJocSoBMo4yd04neHc75cceBEQMX1dGGVjwQwD5NmbadWKnRP22G6LJ5JSUCZ9Us+Dt98V9OK2wqdu26ocSqQPGmG8hJxQA+XYTv6D+GIE0owkOh14BEPiGDvrAeX1R7QKvx6wZ3VYWnhld6NIpqmvjGW/iXEfSPwIRBvnxSmky5KDD7ZEaO4fPHFfPn8Zn73HSRRODvlJiSyLJ8B05Nf9edHuKHs+CN5vQt+chg53/sNwYRVDdcEvhLHCQMx64C8E18trrl92XqkdLxbnTqoCaRcuH8/LExNsFIpHp49Tps8HicqoNTh1FatCEkmscYxvhzW4Z3siwDnpHuuTbT9vhYqyhQO3DIsz7bUSVZNo1ROSqFl/Z/kFhDtDerwIOcyBs1SvgLYkG3YEt7GtSrvvK0otHFzmAw3JCVUyhlg45mhM3hPS2QbeMZJ9m7uUQ9YZINOKKiDE5LftD/atQcRUnZ1zyafmHafkFIZu+qRr3zP3MsQkam6kjZtCcUt8+Xa5o9KO75EZivzKNZkHLpXKJuRP0ou5YvwSUPSD0Oh8q/T2M0SuszwEOEoJ3ycbZqEKFCFqg24zaBQY3Hu52PldjBkjeh4lSgxghAhhLAVL0XqKI+qtE76cVsrkuwSGacKcnIIliRVI6oo1ilwE6xo1nekkZDMCS6pYJpZBZFGJ710h0EXDm0gvP/7vlO1//rgTqcBTfxdhjadfOlAJTtvu8I/JdBpZscMENfPJNGTjr1Ur9VOLcg674Wsk0epnFahNkhSdZTEOMuubamUw6JnxUpZMggIiPjUD+llGaJTkzu8chtQ82+gYWg/13SOgO7kKY/+23XiMHo1DYRTCn0CmXerQHcbq7y7pg6D9Xs4BA9AW+MIDXIkfluQyrm+q4BNICXSo2M4fvx4OS3F7Y2rb5b3pTj++Z//ua8ok1grL12+XF555XI5LWWTzTkoep5ypgMkLaWDoPfidAk8Ppf44YcfhNL481+U//Sf/lO5fv2G64iOiwPBEY6sNQInZAb4k+7p86er0njMaSMIlUF0WgrDMRgARTF9mPahNBbMuh7FZi5xLIfwE1H4Z38APky/hA6v90JXsBo3AXwm5QG+aVUJy8o0Ly2Es8wonM5Tfqm0deMgcLVGO2m/04W7IapUce2LX33fqemjwBF9RxwEPTwWqQYEjZHhlT/1Ljpq3mV8aHQ0nR4LjbpK+anUfW1DLRO/LugJ1gVKN2L0xGlCV3zh3wx6ZDS9qPGsDMSdLXx37973bAmDO/ygGSRKxcbO9/Shu/TnDkd68V4UME27gdab8ZtA9I41M3HRHX2y6KUYXqvNUpO0UJIGCrBlg5QRb9jQfcZGgaF9elCod6SD4gbvIoMY8LKO0cqJrV8RM3D0beRdH7KrMP5x6/fgm1PFgPUYwhAv02k4Gi06xYTyRQ6Ak+VARDddrVQKoAlyLQZMwdPJ21YQdeVoHb6fzX0ODjxVjjKtdGiXpB9tlCUqGsCK1Ft8Wlky2njrL0tlJU1+4c8MTShafLKSqWAbWvTjNUqeFWH9tcGztsSnrUU61qP0ysFMl+CDrc3YQxBWZNAiPPFxVd+qAC+MMaCdFr2Q1+pL+JqSAulPTvkGfaBFJ27qePAkvBJWRxTjTv0k2Au+lovZlwhAWra8kj/pCzfoPzEdlmY2+fTzRZy2RYBGK4S9xsJER+Az71/9ONMrkXU4CETxK5EShIAbk82kUWF2VILfgTFIRiz71Ws+h4cfA+q7yCuIF4QLx+5Z/Nppqki908f10gVdXn6oPjWetfVD4j0OmnkmBG4d6H0GHKdWRXukZoWEdbCdUWY77WYWiucYtcwJTVzyHuUr73ufD3sHmFkPwRnAF2bzAfm6x1FHtSrCAwHCr9aRkg7QI4IihUACTI8QDIXlrs+CAzrKZ0ImBN6UsT4eAbxuO4dXOXnxBHCu7axdOgOxD88z/Glo8CdxWDLi9W41QigmbN6ZtRIIuMxM+avchCUfrw9yGlJcJABXGSXLASaHaIeARbkhLSyBp+dOl/Onz5cLFy6VK5djIw7rJf/qr/6q/OQnPy1vvfWWlUrOlWSnNWuMLHrEb2zscQek/KEPdZsWj2sffVT+/u9Dofz7v/9Z+dnf/kcrmc1OC8AqibWUNZOnz5wuL70S51zOKS86ENomsgZhRdtlTRKdQvKdaQxPKAxXZE1IGviR90HD4Mu4KrCuLkUb7O0rHRL1jXu0ziqbN8LHNSD5NtKhPqxQQms2F8mx8N9hnIHqtoaBr61Uyp9OMb6IoXAk54t+VCJ4y796+584WjdwWPXovK1+HegtT4SIziWsTawJDNpkWMtNcFGaXLOtPx4Iq/+O9/SQpTgKDnsffBB5ufZ1DR54AigIMaM0Q2XPH/Q25vZ5FMKf7KJcIavIH+WN8x25csajO1HRjbAolk3lMorgf4Z8jEG0vczvyX++Nt49CuDSkZX+ogr46Zm2RpsDJ16D99LakpTJOPlhcRHFJ9ovQD8c/uxMjx3B8KctlOJjbzCrilF7/Z7iYh3FIrdZ+wVb56JkDaiDH0A3VpwqrwFR5qqA6bmteBJOP9Y1xnrImPp2GQX0AeyuRybRRKC79Q+1FfgZpZBBL3G8gxmF2MpxzGZ604lkLkoRDpiU4uod7orPl7Ri+nvIVkMcOJGHQf7mPehiXANQVNfYvKw6yHStbCke4aCTZbyLSNzAx8qhE5ATc6YxwaBb6GQ8qDcHIj5xo9xtmtW04nzv6TI2xDvSpu70X2EpJ/QEpzz/G15L5RCgT4UnmDmL5Tmd9h/BkEDocLqix4nXQYu0GIwcI38GJJZ1dRmFlcvJ0h/H/YiAVYB3gCSplE1vjokpUGXsHAOBDoN1C/M2mA7NNBXHDSnjBXSH6AGFdfDuKJAwGLTpIGpPfoAbcE+eHejBD1fp63hPJWwPh8PyPArHJvBWofyzgk46R+DPu7DQUTeH53kU0JH0KpLN2Dz1Jhc4RVga/GEAxZ6MRdAh+C74h3KEQhlTArGukKA1rAjTRTo/wAkA9R8OD4W279NCF76HRD2yPM0XPfGgEefncWWdjYUm09K1EKYh4LKFcjhWNwEAvKfhM4JNmmC5zbWSAGHpGDh8HAskCiM7t9lsgzL5nhwbcS5ffsVT4BbCEgTE8bM7FAkiCQZUVRRD1pSRPhtUWCP5t3/7t+XnP/95rJX88Fq5du1DW3HmhRPTNq5DudGxIXdQ7ODOaW7WZCL0Y11pLRd3KmcexQPkuibeQZb8XGtsShC/7UrxcQgg+SFc72ADvyaQXpvWBtpMvRU0X8V9d/wmkHRYAejElH9yn/wjlupsC76NEX6usaScCF6U0PYuS73vDLoJxb/qLITk3/QTNNtWp5iNwlQgPd5D9xiYdPgKSNp5zZxkZ0LSqZeGAd1+aTl6hFx6VkusD4cDlGvC4fkdDe34vTKo6xHqMWTpTvtJuA3xbUilAy1oC+wER2EDJifFs9WyHpmRVnX8VZr416ANaWXfxzUBDNsdetKg1gGQ9eF43Nf06eQ71qbsI0QOKYLgjNK5VKe9SSFlLHFZGhNKAG0fi5N7U72TAmLeFNT8rDwrTe4ZzHKKARZEUnM5K87GzzkJ7IcjnhSTTfQIpQOODSAE2VkZwukhLaUk5TIJvHRmtKNwEha8j2U5mAWRXIup4LBUBm7RH8SzykZZFcdO/tkmGPAjW3M5EsppKpPGEjQoHy4VbNECGZk4GqIwDu4ahebkTbkwzHGPP3yA/K5x20qi2il5QsdMlyRRguk/WEZRpY3DUaYE09h1E/HIDz6l7KF4OmdDu58UuExyVr7hFXhJvwhdw+gHD7D8ghm1jKNETMOOUxnlyKufAjG6To9AICJ6Uao6NT6ThkbrzCUoYZAwHUM+1hbo0kYUwuMfyLd3Yul/p2hBUxDmD2i+C+/45RvujJOfmuDMY0Rg5VJPRojwvjSg16Pm6oD1XftSK4m/Zi/0XwDa9dBGryIFHKpAC79DaXM0pHUimaQrj8zYAAFq2k+dQfBCjRqtDBTxqmmYudVqPDqmLPJn6obTBlhXSUMHJ/jSZxXS2N2QwE2BdUk64M80gC2fTtMva4YN1wuH+bUhIoFv4mwge0PcmHYOm7iQd/ijKFMOBJDLISXLawdrPPx9DJAcmSi2pzXYKZ7tEaEXX7Jg2ksjapCRQwCTFoocZ0eyXvL73/++lMkflz/7sz8rP/0LuZ/+tLz/fmzEmTtzxlh+YetLHO2D1YK0Ukn1t63lOBIIvFmz9bOf/az8zd/8dfnbv/u78o9SLG9cv+4wdGie/tDodPZ4bL6ZPna8nDnNlHp8jefYsfguLeEgisur0THT5ChaVmr13nnfv2/5koIxFE4+QYcfnaf8zbJMecNf1HW0hTa/GfAXLWs9hSxKIO2o00ch3gVwJQFc0x9QLQk36od7juFC+aWzpf4AprNQlFmHyuJ887E6s0mObVGZLdSVZPBAzEYQH7ycU2Zn3Dt5t+90U4vXgGY5O+0bPCcmQugHrTrp0WFHOXqhO60mBF0fzT07UaR90uFpoEqWDlpEfYro7XgVHo2i90cXoweIDV90eAPlDyWNtuL1dXLIllDGkmYqqcpsa1FVRPyFMvsFFeyneCQLOrTnLCxpJr9HeMWoSmd4x31YPGk3Um6Vfsg3Zi9CGQjlMXieNBdX63FY8KGUYgCcaYvgz4a82Tk+qypFxlgmUH/Rtsg/+nKlrHbpdYC68uyQkrcszxnE6Rn/tvWuphlpBO7oD7sMEHk+pD8N2jVwceRd9etDwhlrWMgR6GVauTwh/47xTmVBZng6uuZPOPxCaQsrHnSItZcKRX5yHLXm9eKSs+AXs0yhXAL4wQPRRqF0lCMU5RqGf6QnyKl7P7tZiEZKCx0F6voUm9UYELiMwok6YQYEK6rxV4KRiu75Iw3xkR/aAE4cgSYeUN8QBgdjovAo4yqn4jhuxSWU7HCuOQXPAUoYD+VBEs6TvMAYUHmVD9+Uh6dMhxoO2lu+REDH9ycdk1ARsgH5LMQAE8aZCXhVo6Qy2ZtGhIRM+lFAPzdAYZujt38dCCI+GRSmHa7D+C7THwCeOh1IfSS+kUbzdZCcGvST/38dIMajqJFBuoDII37hEXGpPq72FQ9AuRzVZdCADk0BK4CVaQnK9O4qFjAO3J9HICKkOAeS9YV1mrGT0xOhjefXhUeyeFI6Pe8bdUOZTcXqZxpauOYMgOLKIRg4icFnS3qqKjqKLAOCjk9wvfLNb5Y33nir/MmP2Ln9vj+X+N7337NFkmnmy1culwsXzrvTmJ2MDhC6kQ+URjBzpYMgr/n52z6EnM02WCb/w9/+rae4mdq2EisAdwshXRHaCGmEOedXolAi9JmWsqKIJUDXHExG2UOAMVoPgT3qunXZa/l8K0BwAcQBV67iJMscrIMJKE2805+AyOY6Hio0w5I+NMc6Xz3bEOFSCQMCr6MgOm9bHizk5dOWX1A2dq/awuwz3qJzj52XRkR/lDHw3VJcOkrLTt1nfQfUe108I2G8ukM8LTDwoh01IejXLRtR1MHfim+DhgG9z73QTVxq/YkQRXKpHleypy41dQKavcGfMjrCDFq3DQqqF6YlE0wvK5BR1+b10aCrs3UdxbVZInfsTq/hW+lOHgm8IYlQZJGh+EV4nmm3KJdWrkzhGKwxaxDrPwnnSLpmW1Io5cXRSPCBjxGaPW6lDBkMcAWdHKiFL3wX6eHgYQ+CSV+QvJP6gGebFEYB/EzSETaeua/ZVajp4JwGLvLKNMA9aQzuiRl5MrOD8hfKpBxla6fD/8CNjTI+5FsDYA9wHaTiFIQyJt6kwicS/SbyAMDHu7XlWAOZdE0w7nIZj3v0JZdVLlKnH6C2BORH+eS8rwVHmvJCGaSsHoi4voWTwxJRl8qbWCdJw9Zk1QmOmSb6UCzr4V+VP8VJHnOdNSrB91lOhTO4zskynnltK3K7QNFfMT0eUOMbn8AF1w8z8NWIPRONxLIUgRSZj4opw3Sse1UiuZFxhocwaOEUOgQl/p0Gg4wx/vyjTYI8P3EuR8pQbudas34EAndBFCx+dDmA/idRBCamXfUwxFqugKcQeICCJ7FVdLknx4tydyAaTAcSt6OAN8nQUeYsCwLPvsmeQU+D3vOfdJ00L9L1QjSAw1EIQeGyKqrvfRM5wKzOIuM6+cgDMtn5wV4Gggb+cR//ahouQNQLxy4w2lpaih3HTPfCvIAFi9eIZFqZCA7M4ufnBPl36rsBDa8G+obGrYMR3c7P9aE+hWDCNaAKqy5/0XJoMoQ1eHP+JuVDSBk/ZQoXc5YsZb5/n29jz9vKBRCP89w41/GNN66WH/3pn5a/+Iu/KP/+r/6q/NVf/XuvmfzzP/+z8u6735di+Xo5feaMaUVe5INl8daNW1YeUdbhYNIkf479QYH8xQexXvJ/++u/Ln/zN/9r+dnP/k5K5s8dBkWQ8ySvXL1SXjp/3ru3L7/yUrn80iv2P3NmrsxplE3dkK5lgwBBFl/nUDlMt6hHrCWsA03LZAjrYBg6DuIl/9NZZJvz2jILXNGrNoTkA65MAdXHxwBKE1fSp6ONtBMeF593zfceFNFQYPr6wpYSeSHTViXUKZt5mcHC2mLZXIsrC/6Rl+baaonNsnRAzxSzwZSEh2bGnox6IOUDkMllh0JC1A+k5V3WV1yDpuCAXzcu5IMj14Cu103Av/ES+ZyAzOJ3GDi/RpoR8oiwNWBcg26P0q5Ceve+1nP2HADRMzdbmuSol7SSI5d478FEdZmlrVriWwAv8PJ0MbJSPN7Br1k5/It0uFqu4gUobCqVYaVsvzGEnFizgudvbosPUSC8Jnp+nuhKF5e4DqkNS7HSwNzKmQZnKFicDctaUQ9YnHuENUr4GIdO3vAHygK8C9gg0M5HHnLgzLIfIL5QE/Frkg4XZQY6adcXChf8HQPvoBfhPRPJfU0peQldx/mLDv6KziH9M5ZJ6uiYZE6uISVr56H3aakDEjeXXe+Nixz1wS5xaE67Nl3izxgRjSvPbZrhKbzIxYodb+ErvUoeAzbFW6uqz5CDyMpYA4q8czb6h/MxfyItOIEPs8YokVi/USRxYUkkLSyXkj0MbpWuz8KmnoVSTFdX5RpIOcLVimPl1HwvhKBLxBOvq0y8NF7+TnngB69DHxRw+BA+6Xx55xCggk0YJ0KDa79wgr1Ap4DrMBBAfMJCqfDpBQuhdtr12gvNJBuQwc0IVUCmy7cddB5NvAvVCkTNkE4r+OCp4DC6AE2ryGMh8SFfXzrpHZVCO8hhZalXwCk2PLh13GYgQc9jTT9oGvTiX82sXS5d9dcb9yigmVl4SrGgQaTCxWJ0T/lUoBPOUVCHFpF3b14WNEaw4vYEcKhDg2bKXB9fol5ebwb3tJh+4A3+uS7HI0rKqjLnBhkUr+PHjlt5e+mlS7ZAvvv2u+X7770rxfFtKZZvl9fl94oUO8Kw4SamtWLBOxYIj9yx9NVCkRd09Vey5L744q6/dINC+cEHH9pSeZPPsEoB9QYp4ZKHj2eHiQLmqTMpkHRQoRyGBRmcOYoE/GM631Eid8UjDFVma0bbAhq4gSsQHdqQrQpeJ6UOjzpH+bSVTxCWCN1XQRh8AD922jtQkz4SuusqyibfeDA8IYEecK6KQodN2gzSOQvYp2yovK5zCf2wDlMHLGdQfYse0akDIbxV7LgqPWS81GA7P5MTZSQKHrgGroeLlkifaL3lzriVbG0aRp2HNThp+q8D3fg4/4rvodB4hdwAjkLvcVi387Cc6g5ZKVJpoTbqECiK4usudOFl1aHqNb1RROMmXCrqKBG0RU+Vi6bNeuAu+tbMk3Ti3n2ZEwsIi6J4Vf502rRTBVIaQ8YP3uLzySk33S6x1HEupdoth5uTt3fxNiyVlBNMnLafGRB2Nurorw20b/gZOKovA+fk6yh3t0Ox4xqge/8Ppxck3E6btxECeofcBLA6Wk4g60jXvkTXPTInHnwPeKDKn69VFleHEgb9SSdkaCzLWdtjUBz9TRwlpHJBW66iEYMO3qPoGyr9nJEg8gzZZ9xVR6SBh6+VRjmIZnbDSy6UB4MF74yXXE26uf5FOw8mGn5tID2nzQCAQW0sX7wvWWRLZtJO7dt0EBgPQaYXcrjm5QBO0uEiaIRLCMU76oowHFTPDI2XASnP/mCqJAzpNX+se8OaxALmEJRJ8MgtBB8Z2sIAgmYepSfnEBSWimDxpwhg5Y+W7WsgZccP7br+Akjcf1EoboCIGGnJobn3KpXpIrD+6z30Dx5wisa9CwifcRz/8AZ0FER+gWuzEp4WKla+Apke+JhmhwICJsN1QxbF9/VfF21qgPwBjEbb5fD/bsiyZfGcgushUgqfKAeBIiwNHp7Aj4vyUCPyiMujrKpk6R6a8z4bDu84RJyrsmmnAffA3C6D/jp4hQsR08GnCZEyoLBx6QIeycoUdxKVPplcTZJL5ufXhDPt5PDXj2csarZk8I7ECa57ysuRQsRnF/eVq6/7oPI//dP3yvs//mn5i78M6+T7P+J4oLfKS+dfkuI3acuAFUYJo1BYoM9aWAKVVwJ5cu7nWhVcN25d95S3rZIf/ELPt7zAnzaNUL1w5owVWjYC8YxyxPmY4BfWGSwFKB9qy64r5aV6wuJM/ZCOQfXnL0dYW6KsHQsepMJvguN5VEtsZEExY4chnSAKMuVgaQDp0Vw5i43F/5A1lMGgswcmuoJGQNRF8g9hceSJP1HznuvREOlEXhkn/AF4j/90AuBGh014vomOko5gtSXW+GkkX89ijc5DNALhhmwxvqKVT9ogTfvSrtUZOC8n1QbyMjGeALSXoE932E55wj/D4Oc2JogwQYdHIWhOUKfdSD7r5CigXTpFlROwjO3NAhrUfDMty79Mtl6VU9w8DRwSNJSgOB4osuM58A+lKyL5XX0PT5rX3VeFn2nneyDj67ZWmsuiv5Bp3HRCM9XZ4WPKKO6yBV5Ov4ybAz0sQuxS98ALTlQ4lE1//Un8593S01glZ8vx47FBj8Eg6bBshYEgsCrlmAEuwDumNpEhlC/OV2TAK3mi9+RhhVPtPPCEDnEVEhW4wcXABDDq+odj6pqBqddl+td5Z2uwY0ReTViVrAMvW0sVqLOWMja6uF+pwDONHOul7wXuIwSBa6UrNJbz4eoqIxsFoZHXnCoe1j+sfeg+ofhDhYAYDAQP8JUjaGQZ1S5BBx/iedNSKpe6whOEZGkPG/lQLjnDMuU4siCU3NhtTX2yjh1l08dC6TnWRqN4Uk7l12Fgp29Zi8znQP/FsGBSNaTF2lTXX6VBrrMORZ1rh3ZQLg5A5y7oCL7Eo0zQAX/ubSXFcq58qa8ui2V79ARjex6/CsEnQhL1XwbOUwxdH+JqqPjYVa9GFX4daE5lZx2QrkHPbQbE6Z/XNvRAErwDnWdh2Hw8EtqVdkj69qvej7z282AVhhWUVDyRZlO97I7sZO0VnUdCM7/DqNpJ5dF3AZ0Q3PPU9AE6nbyEi5g4XAhJBBiLzOl0mQrOskVDjnvwBU9GmAlgk6O9bujwy78cMn6sS2yC/Wu2mUf7Cr7CmxF3jGqrMLZCGeWh7rH8xZmR58srr7wSB5S/+bbPlUR5RLG7cuVqufzSS+Wl+mnDWYXPDoKpcedXcVxcDeXy9u3Py63rN8uNG9fLtWsfeQd37OL+0FZKhBZxwoWgBB82FHlqTIILywb48ZzlynU/cd+hOe/hGQRSsyos6lXXpkf14Q+Bb4uCAiPAeI/gY4TL2Ze5Kzwh8/fUkSBTS2jiElNvHcjyAdRHMyzAc5MGmReXTtBMMzx4J04OXiYQz+Jtpui59xQVnbU6kEgDOmfHFGnFUFugvLknmJPSc5RT7yM7AWFx8rdlRPIYn0yiXo+CaHPqwLqsRM3yAVH2xO8w4F0nTrf8aEP1OzSdfGfsm1Cf9d51ocdmXRwJWbUNRDJt2itpuLNtgN/34t2VTdCgI1OircZth08yErfxOuI5TykKtAWe2/jUEx7SYV2MWqTDhl9qn1eBd+0pTQYnKCQKE9Yh5MmWp8LnNRik3cBbpOuDy8WHKI5WQqyUhAXOgx+HoZ1G+7Mii3OOoRiQtvNTn5+DYBxTtODTHATrX8U46dLx82AMcusZZZJnDllPpY13GY7nkB/watSZUzHJyR8jVtA/8Fea4mevlWwDfgzuQuHMa9Yl5QOcN6AyAZy/CFBGcAA/IJUklM5UtBOEcXswyWHnpImj7aL4Mv28JtphIeTeU+ibuno5TBztE+kE8HUj5K0H2ZDN9MYyGu+jvoKHgsTKzwplLUsbSBEFXe+svI+pfrE+R51SDhttav8aeCsO/ENslcXQKJP+dcL1QOA1ZL4k/UwXIA70G/jeO98/u09J9vW3v1/29/bLzs5O2ZPb3d8rI4P9pX94uAxJBe3HKbLdcH8Z7K9ICBTVjOB3+jfYP+B70hxWGmSwp7TJJ/JSlZOPkNvVlXADRKSoDgNO4FORrvGcnfI1FtUPIAvSID0/O8/go33dLqtBzjw7W4RW+eja9bKxsWEchlW2Hcq8uVNKXykDSnpbtzvbGrHpvUpv/KempsxkOPAeVuWNKO7+zl7ZwU9hocXw4LBxAJd+lYcrwLuBgQE/pwMIk+FarVYZGRkTbiFcBocHyd15En9S77lSnn4xU38ZKMtrKy47tB0ZGnFHgkAbGYl701nvqONB5UN8yGwqGY/Awf7KT0i28aIcOyofuBFnUGXrh/b6q9VT+gMZpUd5SBWK4Sf8FCDwiBFRv+KPjg6rHJNlfWujzN+bL7c++6zck2JJGQOPIeen1E0v6EEWJM27ATHisBAAlwOVa3c3aNnXF4JwfVuMLpzLUJ94l/L3W3xCATgSnjXCpoh8SVePLr+yhRdIU69MCnX54gndKBwCtzXZchtZ395WFn3Oe5vU9rbLfnZ6SnRNdbhCY94R/9NWlP7U1HR5+dJFT2VfuHCxfO+dt8s7775bvvPm98rV114rFy+ekxJ5okzPTJfWWKuMqeyb61gOdiQsRlwXw6qjhYUl4dZfxsdHy2ef3VZnsyLl/Mty49aNcv3j6+WXv/5l+eWv/ql8cu3j8umNTxV+vpw5+Xw5c+GC+XSgb6DMzsyW2eefKydPKL9peHunDCmPEydmyu72lvJhdCteFq+3WiPiyU3V3VjIBpV/bW2jzMzMuP20Whxp0zJ+vIf2+9u0xV1Tee/hQZmeOOZyUc+nT58r9+/dK//7f/6FBCl8cM91B+chrOCx1iQKm/hnXMJSZV3bWKsCGd7Qf9XrQ6VLO4dvRkaYzmop/Q0L1IGBESuVlkl6T/loC7Rj8B+kTsUHyIGNjR09h+wgvd3dh37HVyTggX6Ehp73DvR+VFyk523VSWt80mmvb6y7DJ/d+qwsq8Ofee55sYCE7hq0KqLRiMozLtkwLs6FTzfMR9PTz5XhoeEyPDJU+sTba8JlRR3ajnjGbVXyaEfl2d/fKidmZ8QTIxqAr7icyAjo3WoN6168t7+jsh13m4HfdnagzYA7DZpTtOOiMHlUTihxKytLuqfs24qHtYR63Hc73dnZKsvLqypjUR6rLkfKQei0IzrvKF94e3V5zd+V7lNdQR/ahdux/lBWaLt0eMgsaLYj+u1QJ+VA8nZHMmECypS+g1rDiks+pEHnu7934D6HOOaxmjZ5004oC/kOQDO9Jx7vKH+/6MB76mJrZ11p0Z5akKCMSeBv78ADW1JYhsqO6mBEeE5NPyNab5T//we/KOMK+/CAMoxogHdKYTdEl2XlFxwJ3cbURkZUdvKebE2pHZ1QmAXxKDyjYYToPzY2XqafnS5TUiTWRbuFxQXToqXwI7Sx9Z1y//79Mr+wUA72+/ROTQC8pYRihXrwYLEsr66UpZXlsiFloV91PaU26AGn3OlTZ1wu5NWo2i9tk/a+v6W6GBQ/6AfZAPzLntqp2gL1s6X2jbWa56AVSsOW5PR6uS95A07r6+vGs++h2oPikz5rumkbO4q8oTY6LRkHeNpVsmpf9BgdV7mFH7AtuQmEbB+xQomjr+gbQErDIYI+9cnqiOlfSHNWsmOoX5JfNKG90J4pzKj4dUZpY3Ucr25Y6ap0SklVrLAj4psByRR4gnINio/hqQ34S/XSLz6hLBv0SQv3VW8r5i3aDPVGPPiIehwbband0wdIxvQNldbEuHDdKwsP5suaFMhBMSB5P5BMXt1ZNT+Aa9++ZIpoS15javMoY2deeKGMCX8U4T0hSz+3f3DgK/GQ8fAWfIy8M1K1DukTLF/3TS3DoGXxsHhgVCHh+Q3jf0CbULn71V8NK68x9Z3IJ/JgsL8XCapvhQ5qo8qPPO2s54EPtIt2pRfGhDSQna3WuNvegd7Bz3y5EWy7AMKTydOCgzpKjfP0URtAZ49rQuf5MHQCzWgAztT38e4RqC9y9JOAdxvvCqF8d6fVi1k3RMXbPSZkjsiOAuI3IfESH7QR6MXVoCLF6K8+VwhcKl6JW28gAV6Zt+lJZ+yngHb8OhWToJBxQ3zl7wXUjJzVsBlBe0Sn1znNg5BiOUVuYNlajA07rM3gnZNSXDdgplAF1BZ5j1E+FGZ19FRMWi95R3icHhzeoMe0KiUohXoX4CRqOoDLrqvzU8N0mgJqLUoSYXjiPzijuHDILOsl2+toBExXI7iwMnrDy+XL5cqV18sb9ROKV6++actkOj6feElKH+HZbY0QTiuh12PKQTM24eBu3brpZxxHAoX7vHzxeRwXhAVzycsH4jvAgTYj2rAQYKVk2hllL5V+OzoDfgpHWaLee+nW7S/q+3+4DnjqsgK074y09VRpu7XJdHdYCLDepAWn1xrd5jWguwkLesI2ghKzCXScvRDtsjtcQMevK03d+8MPq+AaLxCkaz6qJNZIwaYBvI8wpplFQCMxySMU3zgnsFo3jWRF1HWnfISAqax0HVv/euulCcmHTcAv/fM1z7ZSySVtDk83/A5Ltwl+SyGPwE0UcPpd9dkFPTMyAmS2ce+t+JqF8dUf7z1DUDcVPAL2UihduX0Uh7AKx1vWRkYoCJ9h40q9szwEn6wr4SgaJriuq6M8Ka+ibIE48gPHq8TX7SIS9po+pjFpy27PdUbH6dawKCRY2lKxtIXS7yNvyzDS14/nBMvbaGp6w3Qt9a9QwiPkTeAGPb35rK7rZKrduPbMEJAHWSFDMh8s+c0+I/1Tkcxn/vtOz8h9T5XTn/DlGPUHfEUnjkSMvoVyZz/exMLlVf7+DKVo4rBy7Rz0HnoljjEVTN10+KpdD6SlfNJBVz4Ok3FhcdOctav6NS2BQNRr8ANpRhtWPrqHdBz/xdp40qP+fK6mcSVCBw+YL9KMdJvQDlLBYuwRCC4OHmQ6PizRfuNyBC05bimTa6ZLGGaXMv8kVciiiEs5bYlVEMrgvkvXUCyVGOlFmp2U6RACokkFkaqDARvPNVgbILhJUpPIIF2gdyBIR2ITd1acXbzDETDzScansrr86n1CvotKtU88mzh40Ni4NxomcoDe6c/5+xeht1C4avrG2XdRoSg94A5kvk8DnfL1Qo2vC42QDp80adyM+pvT+qEAQZ94Bpwk+JO+8MJy6SmxeO2w3Ae9qzDQH3kwBWDBIrolfg5HfCfcXUZwGWPnIcqKFBU2enCuGPnSAmE+8PZ0bT3aBse36fHHkhGf+YujI2hok9P1rEfR3EJZ+dK4OZcLsDInHNsN07vGo07476Mo9Oxv5YqI8FeWBZrSEBCaHUUjGqBK1UnTeVHeoHXGp9wxNRVWZfDIK0D9cDj4ZSmL33/rrfIjH1b+fvnpT39SfvzTH5d3333PU94om9AKfMmBcsYBt5GrPS2LgtYoj7/4xd+X//Af/qOnuG/evCUF83a55nMlb3uDDsKDekJocZYkRw9xaDrKLVPdTktthcShDxnRdqjzKF/wG+DnWnaTye+SDvFsevCuFxyBwLoogOmcUskQsRBA7jRYOzQxrSDUAAQIgUb6CWADqBWqHL7tAvLAvxFF0PXwCFCemCqP507cJq4JkSl8w1oilGEOzs7v++JH/dGhUofQN9pexLW8qkoPSjbgDT4Ie9Lmz/UTQprOa2uP5QHJv+ITX4MHgaBP1BFeXoYhF++5Bl1CXkanUqP6nrKwWc5fb6nvon5Jt02MJ0LWzZFAnnJZziaQlwcS/NWOnBJx5V12iqwd9m5eIRn4BTgckZUu7XDpfihBQDsc2dbytRHggr9+iFCCeoNKpVNOW0YaGUcyeEv1vVo/L4u/NAXumfpEqQX4CIJRUniUsU3xCPeA+xmSFOAVdQMi4DFUjk2Goki54LG7d+djIFllP3Jwdu6k3TEGhwqb8or69NpPpcWPtpJAMZAxlqcC3tcbtzu/o/zCF/rhoGdeoQ30Bw8v2yBB0nSdUG6OIoslNO4vNLoK8kuJY1p5MWgAPdsDWF5XCP94x052f2Shnu3o6W3euT0xzRsyOMHlrc9OAzpVmiAPac3QHVlDeuTFAByjRirU7fiKM63BPTKJJUEYCEJpj/WO4MxSQZ7ZaW5KKur0sdkyd+a014BGObH+6z3JCgHw9myiHol75vRpyx/TnB3hAiuXwi0heC/oiAsU+dfRXYAIR8roCJ0p/CrKDYRgeR/LGTyAl8eEygef5zFSbmvgw3tlg3EoxIszjnv7kVoAdeFlGYo/Ce1Ek7m5uUctlo+A0nSBolTdIL+skMwbhDvZPh1AmCDO4fCYV373uPcAOCK8uMZopxPBfrqGcKv+HpExWuBe/2oNNZk5gdSA7mbyeDisrI8rfybtChd444tGmTlyAzJ+0LIqufyEcrjOfRMczVGjDpp4JG1gKL6UwgjQysBYrOPhni83GTIP9WR0lixsjrUqHCMUm0dYeM6VRo3jHcBRVtFBOJlHoYE4nXUvrTvPcaUIvfSM8qvDqEN1d9TK08JHYalbd141H2i9u4vyGTTO+AC8wqHtCCDWQPJZxJdeeslKnNdI+sDyq+XNN6+Wq290LJN81tBrJiWsOGsyrZLswuR4HujFwnxoc/vzz8v1W9fL9ZtyUh6vXWM39zV1MnlAeSjX0DBxpBwWqhJoNHDnUx1nTAaoDNRnHShEuWKqskMz3tXbHsCfcBl2cLAz4ArgHotPE4J2Ga45cgY8ctYvrQeZR0JaBGoxK0Q+kW74/EugI3wjP9LqzqcJoayhXKDI39fgCGullUb94EPTVHwDfu0iqFw+r64KbNLRQxyUrCcHE/0Nkj2j1I88WeDPV4smvFM/MYwkcgDwJAj6MJAKfq4IGHiXHUnIlnzHtRMu4feh81EAzeL6+PJAX0MSQdDkoQQ6RyDTbQI+GEvgtyZ/cccjfNbxzcEW065h0bOv65H7Tt7gFkqvHhynkwoAWyeu3MfAtONI30fDqF0AxIcFWW9pOWRfgfxzLTQuLZQonCx/egScb+SNAujBNLK54VJhTx7AD5nCYAmlMv24Gl+ulRZNQGni84rIU+/WlrNRRPyLn7BwuKCpbwUdOuGHTCIu8pVyYhHky10ohHrpcFkeh1G5MUaEfyjSiRnp8Y76Nt6Js+4pC8oX/uEVfvSn8MbkWCiRMbgJucgViGZH24bu8lcYgA89TB6b9Kwa5eC8UCu5wsEbcWqaALiR3LwGo8hy+kTWZgLQkXBWYp1vpO8yGE+u0fcnTwKEozi0dfjJlQ995U85LPQFyN72eaTyThoA3CMjrFvwU/pWvP22ppegsESFl5mJzHTAgzIPvP3Ou2e9mIO5c7ndPdad7ZX9fmbpWfMg/x3eKVZMrLfDhtMf6in3ypc5dubl+0usNSBA5AkiSk3h+lnMJiAU+RAX/1gDsVP2WT4BDvwcnnUsEJm1ak03bH9nLLwI198f6wDjHsTAINaNshaMtUOffnqjrKys+J2FPaC0WOM54CIpXp+8BqiMvjLI+i0Ri7U1Lgtpi8MgJp0Io70oRi1XzZdr+rGeBMhn4vI+HUCYQdbS6d3KkvBTsQblty/6QyfWv4yPP1M2djbK1obw1nvWUFCZlI9pBKYCxkdbZnBwpcGQXnvtDBmRn9AQBi4LwLoVlEfW05n2ta4Uq74fK1Pj46Ul9yx5jLW8xtR1qLDLos3a8rKVSCuS92L6BjqD2/q63pt+sbYDwRV1OyCeH/S6GnJyJ13Xw7HWibKtS8BBeywB48Mcl0FjZ90HDSTW/HnNkBzk7euDpqyPg/5S3LzukgansArDmqyRkWHRclyupbDie9GJdYTgxqidtWfcZx1Cc9ZNssbs2WeeKc8993w5deZU+daVb3nd5HfefLO88/Y75Vvf+la5cOmCrYRnXjhVZk6cLM+fPF5aEjysnzkQvhA/1rhsKl3KG0J9YXm+3P7sdvnd735XPrlxo3x8/WMplB+Wjz75pNy5fUdC6LbLzvrH8+fPlpmZ6XL3zldSIqdMKxbJj6lMrPN1G2B9DGVVnBMnZr0+amFxGdYu4y2VW+Xaor1R31SAnlk3uba1UabcafWXB6KDeVTv6MCgCbAhYUK+wIDaCXzD+sakGWXkP3VEOYfGBspQ34houO54d+/eK7+59rGFv9tCX7R3yofftOi8pTofEl/StpwvPKu6hlNY87O5qfdDI86PNVJ0tJEf65NirS58xHvXvfJhnStX1qwicOEr0iK+gjsOdTGifLMj6O9nvVusOQaJpeWl8tlnX4inURTlR3NSPPg7ZEQIXdZJGlvhw5pCMkBWChuvnxxpjZaW2urscyfK5Phk2cKiub7nNWKs625Jw5xhTZ5oy27eoaH+srOx5qUhql7lEWtvV1ZCuW21xGPKg3Wh7Y7EfM1nOtl40e/6pQzwx454+p7aadBrwPIxaLitsCHfoFvQLzZBTU7GelzSyjrhPcoIbYNF7MOVVkH/oCfrM8eUPmvmkGWmkWSXRffOgfPtU1jydZ8gOvGeNYqTU5MOzxryoGO8SzxZm76/f1DLzrpStRHJefBFBvQPD5Qt8QXxXFYlPjwOjSXzBwbLsIR+n+JviP70eayf72fdpHji2q8/dLuHj1iDPKW8HqwsKj0pAWpf1C+CC3nEGjdowfpK2grrEjdUNy0NxFnD2VI54P1J1Tl9xobkTNJvZU3yRTSEVqzf3BCetEvehcUs1saOjotnaOdy8Cz9XV/fAGRkCV+0ZTOZmdL5btd1594LAAsr06ibHeHAOjmF2dx2nvDw8iLyNmTrpvjRaxFJl3oRDCvPMXhUNIaPhlX4UfGy5ap4dVT1RN7wP7jCVwOE1zN+QEVPwD/WwQ6WEZiaPITj9MxUmRA/j7LWXPIAfN1Wt1lPrMGX/PNTjsNSxiwX5H+gi/s7SKDfNmVUPOCh6nl5WbJ9YdlpQDTWZrNWlvS3N3fKkPhhsD4DuV6YBfTQAEBu4EdJaNvcwxfjI6NuG17vPT5V1OrNszPCkTWi/RKy4Dkinl3b2CnXr39abn91p9xZeKC+oc/yhjY0PjFZnlF8+t6gU7QXZNvm5rr7R+oSDJEJ8Cplp0zwd+IODIn/UzmmnzMfKF3Wh/a7DQeP4dwm5bjvY/+AwqXfnnCnD3Cpd9GnJBs08NkhT+EzpvpXT1AOlP/K2qpp0wEl8Ag84gULJ+R9JxAN7F8KFICkGHl4lFaTtX+9Nl0GEFv5+iQgTkwjd5AkH+vi8rJvfcUFRT9HJICtmj1gPJ4u+zYE7o8HGOEwsPVBTMUoUg+P0JtBDJYfzN7kY0sc93rXzLU99aFrQI4UNcKUMPCaFt/rKoXTZa+ZOb1djhzQyA8nxY9dvfMolFIYOYzbFso66uWKNY7wYTlR3qQhRyNllGrQs/FllFTRCjqwJqaO1mopiMsZYz7KRzTpLl2ULejc8U+650iPZ0ZnhM0pRNNEDojRZpzdiHn//PnT5fKlS+XK61e8VvLNq6yb7FgksVhilUSpPH2G3dwxjUI6ADSDFtAGixeK4u1bt8ptXfFfFN2Y8r4lv89v3mysn4z3oG+LrWhiBUz15NGwcAw37V3j+T1ynMYXHkG3+dr+wdttID1cfTQQ6DEQ9ZLQTeOkM5Dhwq9D92aYR+IksgD+jXcdCD+S7+BiqfF7wROKLcIpjIjXDMf0HfTHQgFewaMx4Ot18VUi6E05Q+BDe3k7HT5dxyCW93w1ZO646nQilobw3fFI2U/+/zTgJRaVv3OWQ1k2gBQ76UX7i1yA7rCPh8cG7ST5taDJmdCuFxJXaNkFPXxDXFueeoNVeQC4fvQ+rFfht1unuB2NuvJJCXqikhSV8K7fmnA3HoQnQODJtHDKl2zL5O6vNOWXmqRgIuPxZ/kPX7jyN+Z1T5vHmsd95NMsY+cekUg+aW30164alsn0Y+YjrZT45dQ3crrNL5WOnsKmnLU8lBerOjixBIQpbI7FCbwCmJL2tDTx7NPBERpaxiqed45LbjEbVgMaAodOHPpvZuRoIx2LJYrlnvugVT5EIIU9ZgMUjz+VgbJhneUa/QVQMaK/rHSKcoc1EId/uIxTAZ6R45OT/g54HYTSfyWNaOnTE9PlmBTF8FOZRS/CsHSGmQ9mPGwhhN/Me7H0LXWNZtkTTJN6D8BBzs9yCRc8DMQUPFbjmp5+Uc4o79BkWEiJ57ekbcdxTPAFuPGqIR9qmLw6rumM9TKOYeoP+tQOvQbEEbD9jocEpWHkhagTNEJc+dO/PZ6JjiCLNXKZZpervwirn5ievHzMT3VWMLnK0SBzgX86/KJxKL7CHOWaQGUD+IN6VqChfa94cemAFdIMovcIajmHqflEpTbSq9CLQ0Li1/vejZB05J3ThjQmmMPe5JvQzi/S8en3YlrOxsKP8tH4YNYURjBUO2/TLlII3NUYmIKYnS1zJ0+WM1KoTsqhaGJZ45wqvhd97aOPynWUIik9d+/ft0D0Yd+1bnwSvwQUa4zIL5kZnsAhMN0Zm+mFl5yhFs00kQMnC1PhDx9wJiOLyVnnQm3CJZIAFFVA46IjjU014MQ9llg2FCH44FEaMgIUxe7WrRsuw5JwjURijRBrFJm2RqFkPSSHlf/kpz8pP/mzn5Qfv//j8v7775fvf/9PyqVLTG+f93Qz64qMt8ArJ51c8K4FNoq3lMqbt29qtHqtfPDhh+XnP/+5jwRiSgR8UyGHXpQdxZ41VEy7g0tMa4f1Ap7gmffp3OkoHlXp2uSewIGWO0v8WCelmndYnAHiEb75GLeO87TwuKAT8DA/BWJhPjtxEX7Uv6fQariuazu9qJ8APNN9HYg0ajV1QQfveNlpZo085Dc5OulzR3PDVfIxwah/T4VRHpWPd7Qdn9OpQQZHwrBYf0JpZIea+bLOnPW5015jzHpNLIS0jzE9ssSkIuR8Ii/aEkjxTDqRFh1L1GPwI+Fo87xrAu1FlezycY10A+ImcftDQKd2uyHKAL2jPLXPBmtFirK0O79A0wAHJxAv5Izadl2DnW/Nb428B/caiSgUioZyjRBVWaTNonCGHHJAEwM5hBxhGhQkg77QOtOv8Wm/POlfW4GUrKVtIwt4ntZAkDYLkNealBcrl8hRlYd2Cf/QxjmahkEj4eGrmN7MPJMHAp9wIW+ZffF6YKWZ60fpL3NqnDV5hPEmDMLQzyKnnaZycPsUD6I0ImM0kIVnwB+HYmV/83v4uawVD2/EEb4AlMq+2nHlT5s4Tl+DbJOj38GQQWAO+Ta9JJuR/eDR3phTaWpyUybKonD+HDCyVvRHuexwQYQjfAy0g3a0cZRG+qr4rC710+mzOg56hVEE0pA2PDWh9syadu6pP6x4nF1JXgxSZtWW4V2febm1K/zpi0bNoz6wXu9HUTzln7QDZX9XXS5A9NJ/8jDUcHa1QXCPnICe1EccU9SpJ/OLrobaVjg7GjnEWstufoqyet24lwwELyRARm9+Ml4h68iLcKw1XlK9dVssnwTg5n8Vifh7PCRtngCJepa9N2ELEf5UqnSpdMZzDWiIZ/wTMnx9QCYIXJoAnhvhCQBOzdEsFfQoPJECXw+yN+vJi6fMP5kJiDIGDUC4lxaOw587u2CyEBKh0NkhqOTfLp87G6WlZ2hmAaXGSqPjCw9Y22x1q0pQNv5U+L3GrCKR9dMLTabXv+rbDV47qLge2aozBqsQlnQEnT7GddvRAgxBh6BNbXoWiN0Q+SOkEN5eL+mjgC75LMnXX3/dVshcO/n61XhG0eQzixcunJFAPOm4jFjhlTh/LhTJL0Sfz7/4vO7kvlFufh67um9cv+E1k9flbty4UT7//AuXC0haIRwQWHNzx8uclA3ywB2bZm1mVcIFuXEp3JAFvWnaEDiA09WfvwbU9BPkM/RIaKZxGGTcw6GTThtq8KwDFEo6CQ9iJJw9+KHDUL5tdAjqZ9XdIUk2y9ip2sfh9Sj0sI0hhCxXXx4B8os6OR5rqYQ7nQWO3FUSL3xHMUCRTqtNnDEoZVPhvblBYfmKB59282d1RdOw4ihjCWkslPJUKHgZi0l0yIA7uKcE0u2trnwmPTr4SLdJ5Ob908PjsBIW/rnkPXTv7by6IFHRVdzbua+0oHxNJZNb0sOHNpHg3O2vvBwm4mTepAYdTC+UiJqO81J98uM6xne3K+85rH9+wsN3HrjFrdLspIvysuQTBDp16TRQXCQ7woIVSikyJRVJHINGb6gw1KVYcljisErHc90dX+VkKEQokihF8E2890DXRpmwWKJIEIYr6QDgl/0CuBgPKSKhSECUCONwxiuoknG6nFOs4XUlDOm4bbhsWCHrAPmYFCMse3X3OXEYYFlpknKNrAjLZaYKO0VYaoLahA5toxY/10fwnusyo1JWhwulm3YWFkTuw+lfDcyt0hedOumheGORDH7gs4eULeIhC5JPjJWU5qAH9xgLLNfnOMsyLL1Eox5sQVa9MCiw8cepQPKIj8ty6L+fUe6hH+vpbdGFTg5XIzcA/Cgn75FTXe0E1PUvaegBXxsDMA8/gPgx6AOP6pThwHff+cFZT9Z7Wr6/sF6OB+bZDXW9hpftcOt/RK/z+LrUO7/zfD0P+Aspr0tgjQBrGrwOgll6YigUfkqf35Bcn7wG9MxaR87P7ONeYTmPcGx4vPoPe43M0PBgGVAY1mWQJ+tFWFvAOgPWJO62n/cdb3llxWtxpqanyrWPr5WFB/e9XpAznFjboz+vx8j1DHs7MFesQ+Ela9f2WONBmViXACFZSyKcWTcSa7SCEqxzMB2MV+BAowTyuRkG4Moay0xnZW3FdcE6oHwPPrOzz5fth9DtoLRGRpXOXtneZvfhhsIMqnxhGWEN3cgwCkjQnzVRrN3inLPZmefK9LNTCjdVjs+EBYx3MARl5zwv6PVAitHte3fK3S+/Kvd0v7TyoCyurJU+pcW5YE0wo6ohQJ9B5cc6QOBgMGgSTMJatTgHEGZXMK/bYc3InujMuamEY30oZ81Bo76hvjKotFqqf8JzVhrsS+PZh3bKj3VbZlulH+vL4JDAgbPn9ve3FY/04uzS0VHxwdRUOXPmpEfKZ6VMvvbqq+VVuW984xu6lyL5x1f9fPHixXL2LOsZZ8rw5HiZHFadD8B/opUQOvbMM17jdKAfFsn7Cw+8pof6u37juhTK2+X6x5+Wz27fLHfu3Cm3PrtVbsvv7p275asHX3mt7KRwuShFlXNKEfjwysmT7PyMuuHcu5Ex1r7ue+0RZ/qxVpB1jazjog3FGlMVXfSkM4F2at5lfPIZ8w1r8XxWnugQfB3tBEnA2Z7Qn+gzwiVxYh0V671Y5wvxWXcTAod1WRtuT/BlrM/jDMnonBA2CeYL+aFQEoZXU1Mzrq8V8dMJLH7CjSOaaOeIN9ZoT7bGvI6oNS6+JB3ht3cQsoU8wZ/1dwhPzm3k3MpWi/bAGss9PR++xpI1grxnPTLr03JNJDhDF4gYZaAzb/mZNVjBaqxjIkzxuZRYCDjLEb9B8cP8/H2fyTouvgMf0uTs1li/LPqPsI5MvDNQ16/396nd7pSt7VBCEOQhJ3bLiuQT67eg19YafBvnAVIW1pXSPqhn1pmzbkyxY42jqDUyMiB/aJTndK6ZLpwJi/ygCOAWHdiSw7JWnbVwrNOEDtxT3pRTrLkjztRUnFdKvqRJ2XlPR5hrLCFWrPULWUc+XmOpNksFUoukS/o8s0YLPies10XTaeke/9X1dQ2wZvTMGXzKk3pEpgmG+2nbUR+sjWPdNDLg4EDyHz/9oDmdJvgRjzVmKCFD9QxKoSpcRRvVH0mxLnlrfaNs7+yWSbX5D3/5T7Ye0eY542929rlKNyyBsZ6XMtD5u03pnjNiaUyEgfascd4TTju7kkFyQ8p0WLxD/bC2cnl50TJ3Q/lSX5QJecNaTbdDlDboqvShD4lvbtJP0V+pfcHzqrP1ddaI0z6jDeA4N9I4VuAeXqI9bG+v+znd1hbrGNdNJw7b5txNzqIcULuHXlZUWNcpPhBnWyb5vNUx+mnOf+Us2n4PEN1XKyz31DPrNFljybpVFMNx1Tfp0R76JV/M18IP8c3Zk/6alejGmcfQYXp2xuv4xtS29gcOvD4QGiP3cEJR+MQsGGfgsk6SfLd2tkUrlU/31ANncrNm+kCyD/md6yataSgd+hLOc6QO6KfAsSWFF32E/PZFN9b27qjP3e8TH4m/WvQxkrusm+Y8U85N3dnaVmDV9ZD4eR0dQvmrjKPIzNFYa87O/mfUV49N0a6hAbQeKHtKe3llWWE0ABEfsiZ+nzWPquN+yQ7WTXJeLHzN+lLOLB1RnzkyJN2o6ofsDxmA71Q++Nq8SXODfURpykc7n5oMGcf7jY3gYeoCgA/0xrTkIPMh96XiY/ForPEUPpIDXm8rHMbUxrFws6Y4UnhKgJ1UGt1FZfhCxdTKqR5xeygc/p50STau4XhqQvq3XSMs7nFw2Psc7ea7juVTTlIpikWnGH6GnnTcCaryMo2M//uCqXRIOh0f8mE0UacttqJjYkcpuGD1aFtIfI3pgxglxgiDT2IRhvCJf6xRiemEWAMYO9ZsmWQKGmvcJsdNkJejGFxujYSz/F2Y66FtKYZg8GhlfiDjZJgYhcVICx+msnnfwbOnDmg88iIMI7AIHxsNUB5sYVDZUURRuFEkOYYHiyNWSdybr79u6+Sbb77ptZNX3rhqq6Qtk5cvSQE945HltOgJ8C3oPGbmvuji73Df/SLOmbx+s02z25/fLjdvcSwQCuYt03PpPuHj85WUBTwZMSLAEIrgCp4+Z7Lu7ubcySg7U8mspazTZ5V2hwE0oHMlGo5aqYPMgK5oh6dh6CZ3O8+j8n0cxK7kAPjR5VSZXcba0WQ5e3EKlfNRiOD/J2//+tzlleX5gg8I3ZCEJIOMsQ02lKEzmWyfOs5qu8ueTkdXxomsmKqIOhGnI6ZfnBfzR06/mBfnRXVMZUw5Jh09nmqcCWkoQ2ESc5HQDSGEmO/n+93r9zw/IcDO7Jr109Zz25e111577bXXvlUY18jc/tFA+MPTKuhxDD0Az7MS/tA9gPqCxZEj33JsIHnCewX3+brindQtLFWPpUTGQuGRAqaReGiSAb1Gj6o8bcrRqyC49XQk3d6yX7Kit2wAXGJVHsb/+rRG4Pz3aY5BQ2fEO4NoC6sXoPwKVFvaXaBwJj6UfG9btSx5p3ss8yOaCXyvP0qlhrhHeAiI26coCVKGbf43tEnhjfwPy390P4jLW/6QmD55hw758b6Oioe0GS60jGhTiJC3yC0UVo5NBEoecAWbWECxPpZVMZbFyLxYIAk/dG4bRv7yjmeOac0uFEP/WKGSNrSIHEY2wRuNP+TyDpna08DDvzUPVbzDdyyLTHXBPw46kh+/l8Oi5qkv8Bq0k3MboGhdhvITOdjcUvb2fVl7W9sDMQKC5RNc+WRrG/7Io+mB/xa+/QDizJGT/WgQ/ow/aYoe1AqCj44yVL5pC3KeeNqclaWaVy9c9fOWRiqjjLdNev/bkaUQmqycctsCbYYAnrYiC2ePAuo6rCXkwE7xlIXYL5qXip9yBJxtoPnN6GV2PCiawKpA0bSsmH4+WEEVB1vC0V4RH/zA7hW0TSsrS81iCUZYlqRm0puMwgpCvNB7AT0JLERorCMNmJ/uYYgJRU4wtN34SThbpFCVjWu9UxqOhAdpvazsVk+hwhTwzCp1Unrmnlhc4lccCga+AKu9o2ljJVARCp9JMq73WAFZnUyB06v+7W9/62cqDPnwOcSkIuIpOcFT94wLH3r0WJNI2z0+ebfBrroH8jf61u4L6j6WiOSp/IBv9Q64YrHEqkPvjhXV5I3VoGBBBcBCwMkU9x7c63ZZRajn7c319Lz0fX7muHotYmFbJqREvf1u9+aKer0Li2r4siqddOmtkn9Wk9KoPXjwsLsvpefunT90f3hw1+93dredPpbhOcULPSfUc2H1GhgXfZyXplRyD5PRC9xUHJ6/s6seMN/obU2qt5U+qctL1Oie8I0civZYHagM9MLYNxQeOaaenK0M6ukT94R6q+Y90ubkCAVlpSjpYZFkZTI9eYDywPLCvDXOv7548d9IWfyJlMmfdf/m31yWwni2e+e9d7ozp9+Vn5PewgNrGj3xHYXFYgQN9tVLnFUvehLLnXqKrFamB4wFkj05fyv39X//J+8v+c03NxyecqTRgFq23ujHxPbj6p3OTs3aInHhgw9sYV5U+Xwg/BiSv3f3gesiFq5tCZPNNcppu3u08ch0ePfdd8QrWAhV1sKJk16wpNChbqxkPqGMWQXI3FJoxOpMVm9uYBFRvqAlAF62wkNPxc+wFCtDwYve86PVRxyihEfRXj3xxuNYVrLCOO+HFkug+Jqyf/bsWeq7K82+6yGnJpEnBCp12RY8LKLEr29zovXu471YABTKAlA9+QLixSIzA89P03vHGs+q9ViRXr4qnJN3siocq1tvsaRuJm7yEGFJncVyMbRYgg20gm6qR9vrHlWg53/71i2fJEVuOJFGAbpnR+R3T8+6Z/X57t62+HxXjQarVbdcR7DCZOUzfqHvs+6ZlEpVB6/OP6I4KN/jM4vGcZI4+SkN8kAnhXzGYollOQWG31qpT9pYLN98k733qKez3fPnz00vtqrxymIlQp45HGV2lhPEYsnCkgKdoAkn97DKH3ofarEUkH9Gf5SMv0NPVmZzmpRB+YKX3S4IkCVYsEA4OzmkIIrPaHhpR7BScWKXd8lAnihd8AOvZeXr5PJJW5BorahzyMUpLDnCFSs88XHCGmFJh4ZzjrZn75nyS7kqPuGyurbpPJ8+ebq78rsrwkGK0xPxlGTvSeGC1X8Tuat4aENm5qZovlRGwl2xnFg80U1PTRtPRlwYopxRfT3CD0UKPPRte2vLch4lE38b4gfq+1HR/p23z3TvvPOO6wdKMkrMpuQA5aysOS/wY/iIegct825vr1npJA+hz+PHOZmJ8qQsdnfZ9SKKJ2UYvi7+pr0L7yOLUYaIl/xRh716Wx32OlkP6x3lyKp8ZCX1wKNsooVPmVEctlwq34wQcj9ShIhZce4zzCT/0G9aeZ8/vmC/xkPhUTKxgDIs/GiV9o48Kk1OOxN+WNudzjSjA2ov9I02dFffd4kf5XoXzWiyE5sL1G4cge+2lWl2nJkyXrZmIrGtUB1R+uwswAgDYYSr4oX3KQMlElml+J8r7+ZxKXFvnVlxGzJDXo4ID7WzCmje3FEZ3L33wHWSfuH+EcWNBVNpeAsglSEr66eOTHn0lnYGInPCkk8/FM8ClPRR/UcuMdoEPY9OHlV5og/QNqlO6P2caLIn3LDgQxOAHW4oJ6FnB388f566gG5Bx2OfFfAiEJZQTsaqujYhOQuDI8uIcwZLpdKYnVJ8wm0GnlcalF8wfQFS6OMweAeS4Ck3ska1a3v6k0HFJl2D/2Ei0ik3Stx/SREmfJkbfieu9Hqinju6Anpp8BTQwg3BcSAYxj5FqRq6PwbGwo3h1K4j0Ef8NhxQRuipMQHak5/VaDOPC8FAZUM4hAaxAJIOk3bTU+73lLzDvRzvfWKLmDzJSNlDyMiFhtkephYvjVkqm2NeRibQt/kh9W2s19MTkTmZtrANLQny6zyoB4lSQY+c1xF2NJhYFPCjPMpfzRnFOotV0gtv2pxJ9pj86CPmSf68nXzzkVd2X7x4qTsvhQ4Fkw15y0JAPhG6ng+1GcGPg25r99a6W9BLSgQWShbe2F35qrtyjT0mbxpXwLRTXAwBuvctV3Nq2PyXBULgWqviKR/IQjgIgLCihxvLg78KN7GE+FRU8jNQvdKXQcrtED+kZXNv+MIrh/V6VAaHwMveF7w8LdJJWOLg8VB/hkpD14bLq9N9oZL8SRDcVAJj/DoORf/KL/wLjsinwtfzk5jfRsPmesCV8iQsZRqLJlSw9UY33s2hWTSskNg5JTkQGkeKOoA7DMo6SZ2lLhE/UPlK3HFVFkpe8LKMv6oMCMX35qdFUXQCRA27Avicn2HMnP5qMH3bz+H1R+NaUdXiqfbYA/5eqCt6VtlhGQKQKyzCAPAZukym/IQjtEv5RvlCZrCYC4s18+vMCy0vWH6ZO8c0D4Z2LZslnwCmIJTFEuXSi1GVLnFDC8+FVvxVaKSPHCiHP9dXXZETsUxGVtjSpY4JcgiXYfs4/LLSF3+WL+bL4AvucbSPdW3v7SPQ00WoQhPP7xzyzHhZ1ujEvNyoLRFtRk5xRU4if2sOZRQm6hN4YtGnXVpTfmJlC7cFeux4543A5Qfc8kX/9Qe/+P9evqXOEg86gdKT6/Pa4lQQW4jJZ6MT3yr/0M50VjlivZS3bn4Wq51k/KmV+HF9Vzyi+z21HeycQjjOEefKgQnw6yR0IX34V/e04+BVafWQ+KhLyVPwgE60WV7cilxRWOha5VhAPnFuWxXOdNJ35najTxSEFiXbdlzOZNB+vTNCs6orngLF7HKb+Iu//A/vobl2+3qlGzTwcfBHWxT00Q7ildWogB5FWSLdC2nOwaTxGuh2k5gQS5p5LX3ZBKIX694oH/Sd+Za5VU8awgtha+fqoaDlo5XXXAv+pYLoqt/+Hlo5+QmeVF6sKrxjWHLn8ZbeUyBUSCxcxCUHXkfUa9E3E5YC0T/muqTHgl8YVjg7j8GbtIf0IJ2kn3cR7BRS/NWV+On54td+5Og1s4+le1LT6q3SA5HHKfWMz51532dEU6DvnDnXnXuXVcs/6S6892fdpQ8udO+8d747eZLTBaacZ86Q9hCsmJneDHO66MVtIWia0NnCagPO6sV5705bDcA6+cVqwOruWCmVV8uQ5MFWGPV6t9SL31EveWdHdG09OcVi/0RmQw+hFAZ676l7tKMeOz1LW1VUDrESqtfFO105cxdBvK3epufbzc26fMgX1iqsJ/PzJ7q3Vk5LQTvt4e2PPvnI+0n+xV/8++5nl3/WXf6f/m13+SeXurffPpchFfUmCbegHvGkesf0jLPvIwimzMB799kz5+vhw4fd7W+/7f759j93N/75Rve7r7/uvvqnf/JcuhvffmM86FkyD+WYenTMCbrw/vs+v5Y9AgHiPz5z3BY+9it0+SrP06L1Y4WHxpRnpx7u2upD9QJV7hNYanfdE7U1SXwAZlhWV1djvaSnzmr2zCeC1vAdljrF+fyZergTEuhYFY+Ij8Sx4q2nuyprhU0+XUIWSNRRrGzzx+f9zFxk9mB7wBxL+aOsPe1AV8Li59SpnE0NULf4xvvQMtDzufhXAhOrAhZ0njcUN1bgJ8LHOKuhpJyP6p66QFgsiwD7oFI+BXyLxZLhHiyKqT+UGfR8mcXyJHNU9W56Oufu9xbL8Dz1kTzwrYb7+n0ssZDD9ymvN99e6Y5PzXXPnu3Y6v/bb37b3f6XO+YByycop3CcX72PhYcEBEg7BMxRZK7ocfr0u93pc+eE07TEssJNIdtU1ioD9r+zXNSP8sai6Xlbigo8oCd1mDyUxZC8K7jepW4WLZAJ8D5FxjzjogvXWLSw3pBP5ljG8kP9xkpLHYVGnGtNuodZLLG6sqMiFnXCAliX4Hd4NHvdQU99d5kjS8NL7CcLYEmk/EJv0t91vSH/0HNzS3II+UH84Ku6Mjs9I3pPeBSGUQTKVN4htMpQSorS5h38TnyEpWFluHJxYab7/u4fuv2nwkVpPnigDvfDu93c7GKHdfK/fflPtuAzbEy7c/r0GSsSnnOqOj0jGU25TCv9SedLZSI+xOIOHadnMtfWiqeuR0T8XZRE+FH8Tt7Bh/qmG1tW2avy9LvvdidPvCHe4Sz1J5aHOTdeuRCe1LuaK0n4KJnwZpRF9jvMUHeszlgx8YeSlJGd0F9RydHOECdTh5gLnFE+FBL6bNDenCvPWAQZxYK794+2tk+fvJ8iNNA1aYo3dp95TiayYWHxuJqVY7Z2KWErTy67qZlujoU54vOTJ5e6ZcmG/SPKh5QMRtPu3n2gduqR2y9o5RHMVv7MPcQEybxY2hX24WSrpgebausehwegFXzA+eBzzBkVDz95sm9+3dgQPRWOvXLxuy+amM7sj8oceuqP6Fnt/p7eA7bOSZ6yEGdKjjJfZQqLrjOi3azKfEU8u7Jwonso3mI07YjiuH8H481t88fCabXRosuyrjOqt89BYEd0EY1mJRegsJoA0Vr0Fv7Mn6Q8bLmnMUXvoQrsZwRRSCodlTl7rIqHKEPwUA0Rwqg0E65b+wqni+UL8zpt3VReFlT/6IAeeU5esydsyQJ45jli3nKQ+i38xAOzSmPe4Zh7SbmK/6XsMiJnnH4MoFQ6R38CRFwfAEWJ/o0bgTyiSA4tb3YtBlgaZsOZUZp7zLwkv89zbaGAQEApoXdqyyMxqMCBUlqVgNJTCrPZJqF6VwX4oSdQQHi7hjf4HQZlPcj8pR5a8qN4Ciqe6pWCA/M3sMQxrHv2PGdQ/3S0Yrn2UeTUF6xwNHz0sFiBaBo0AUb+6MU4rwLSgb62pp3J1kJnsKhJqHLMHt/sTz/PqWBupnrh6am0Hpbe9/lW/oQr33Fsp+B5npQh/lsYStuxEl6/5D9liXBwnsFN/ofbWGCZBFcsfWfOQItztjyS/1/84hfdX//ir3X9lY9O/Pzzz7tPPv7YcyXrxJso+D0vAaRFurHitpMQ3DPOO7YH+pqjKL++YsvkVd3fuJU5kwrsODjKC5xOiXYMqcOvAGlAB3DmSvrQx2cBywHwDnuaIUyNV+Mv7onHPUO5KFtRfHJ0m70JwiMFhHP5KozvG8sRrePn2wAOPg/j+rFwMC6g0uy/Jf7UBe5bekq30h759WP7riufy40DL4ZWkz8NKBP+t2rbIA9Jny2zwuP4gWdo/GiLQX2U34GsAJKtbG1DQ4FyU+XLfpVe0Qm/yNUc6OQtAH1Ir8r0MEgaQMIRB/EOZU/5CZ65x3/ylrwX9N9fDqbX68jfR9ngB0RcKI/wyn09B3/miu10d26ps3cjc5zBR1+8tdAo3IHkKixnZW9uYMFT47yBrCReEpZcIk8teEXgMuAJwjiO3lHe4BI/KWfiy3nw8j6Ka1BniSZ3uVccpO44hMDIkmkgHngg4W1J8tzItHekXVZK7svCiXIQSyYucRQgkrI9TW/Bhi9t2RJCZVUEx8HUSgGyhe98S0FhnbOFj/w2HAHzuWVv6ITzaJP4knpEO8M8SY4HrrjYXgs5THmyDRNtOjDCXemCFM/ki6FytmpilMe06Quu96vboovnXeKPgQOulqnCOUqOgWf0Bc/P5L0K/hj1T/TCCt3Py5UirPQZ9cMiCZm8ndBsLNSrq5xmJN1D/kQM5T+Loci//S0sd8fa3PkCrLfse5n2APyUcKHWrsy9rHbT5dvobwe9yLZoTVrHZljOVpAypcMTXaCVB2kaP9pk/JFu4oRveLa1cxK5lVHR6AiJ2flSPBMfffaZV4Wj2Nf8IYDI0uPH8TrPVn+bn4JSyEAPGA8rv3yXpo0Peo3WlhXHvjRfrH5o6Vg72eudld5ow8enjnfH1aOhZ82KQnpK9HQBeg+PmVeyJbf92L1RetS5hsjp1cBs292jzXVbnpjLgUWEXi14QSh6jszDtCauuMGBPFKhmHfh/oDyzqp0eqnknfkH+meftojod0wdg2M+9YdYAvT6ANLinlW1CASeoVG+YS3AqqIexuy0V43ZeqReJcVhK55wpgf0jpSjSz+55FVX9HDPvXuue+f9c92lD35ia4WtEXNidFvPprpFNUwoi+8r3DvvvdetnD5tS9q8/C6ckH8UNL175533u7Pvn+3efeed7h35P7mi3tbKaW/yfebtt7q35Ad3+gx+z3RLyyelKCn88ROeizevXqa3isASyKp0xU86nDYDTosLsRIyj8rKlefazHouIpaj6Vnmd4mpbTnMvJZ5+WGFqle4iqZYbufnj3uF6Id//rPuL//iL7ufXL7Unb94sbvw/oXuvffO2iq58tZp+eVUkb3uieiKBSgdPHGfi4aeGjcqA+Y5iT9QHu/e/b779ttvu6+//l33+99f7e7DLypg5h3elgK5pZ4sq5ZtLVDv74zoAI/OsUpW5UWvnDmorC599+13XR7MwwLvEyeWrFBjzWH+pOdEqVxPq0wXl+a75+oOcooOtGG+L/NQ4RN64PT4Vx+s2cpEfpYXl83f0HpxXmmI/2OxbFZI1RH4aWcba5DwWpjrnj55IjymVQ6LtiDRo+39w3/URbnn+7Y6YWFaFJ2Zl/lIgtqrWuUfxQS/hAEHW5IgkoD8Uy9xBUM5AP9Tx8iHrUjq5WJhohbtbj12XUpY4SU6s/r9yMQR84RQtiUhVSb1k7hpHLCseZW0XntVOKv/VfcPWiw3N2Ntx4KLbMD6DZ/sbDz1CRnwGHHo0m1KyUdAUp9JjzmLklCWVeAPbz18eM/CFpzX1u5bpjxce+CVyuRvcgIr0HR3hKEP8x2SJKuvsWwgErFiYkmanGWXAjUsTYaeVGfMVs8JFJJtb/EllrAsBKAjeYEGh1ksS4Es+k8dnzEKhMtKd+rbFE2G+Z98Iz8B8IMGWR2O9SL0Q7ZSL7E2Dy2WjH5AO3ZBgL+wigwtlhQXG1YzzxG6gEhOINEnClY4bChtLPn2jlWl4Y0FnZXSy3Pzpj2NFxYks4AASxWjAawIfiKcOJ2Kk6ugM7jEE9YaLJabfk95gRvDjlgbmfd5R2VHnAuLb4iWW6bJOXVaV06/1f23/8//1/PfCIfcfUvy8MGDR92m8CI/xlP1hQzZOqsrcyl92o7KDivY95IllNH29npbBf7A9Ez+xcuica3Cx3F6GrL+pGQsNOA7VkvP021KIe8ZKUGJTJ72dY+SUXMut8SfzLEULRlVUhghaBzlyZYr6pnnyE2LFpKt0AO+oL21wkizLZ6ZFA2Z/ywxI9k9p/KjABiRisLo1cDyTF32jikSuLUinLJkfcKi2hTm7DGvFznKrg/Mn6dMLHsUJ5ud7D4VrR/vqh1ECaX9FU8yWqM0ZsVncypXrKLISlbWO12FxZr4pBRCxCx5U91AbrDC+plotC++4yQkdrrAWovcZqX6tNJiTiS7h8AHx2zSU5rOZngRmpFvl5kco3vTx2OZg/5HFDf539l54tHb5blF1d/Jbn113XPJH62vdo92tpSvhe7td890RyWXl2mPT69Ili93T6VTbAnP7TV1CMRb6AD7EyrLDfQX9BrWKkhW2aK6Y6sj6hCo7T8n0+gMlHvkHPUQ2XBU9Y5yhJYg67mwCnRsRrqG5MKEIrGsswWSjgK70pBOaMnJOuxYwMgFsglawS/W0RQxK/GnlBbtGfyzcHy+e0dt8MRffPYf3qNw65hFKjpMyhVky/EfIvo/LTT+eSmAkEijfAf59sGgeMSceC4feCcex0wmEWZ6oAKx5QxiHGIg0MDFjCOBQoXB+kYvBjM5FoIsQll3I84iB66lXKJUcpQZQgXlAYFOhb57965STi+XSlqKZTE4TAmuXAGUTZbTw0Dkg/yyBYPPfyR75L2F4R7wOzniw3FfDTPCGAGhi9/rTjcqJDWQKNM2wYtJEKYWGnJY295+693uwgcXXLBUTIZFF9kHUIwJ7vhnMQyNFYobit3pt052b56WsiglACFA7wfL15wEBKuOGTZ/S4yAMnny5CkrmzTQNMCEWdT3FcX/BsrkieVu+dS8e2ks8jjRhuRRRqysSkmicTstXIkHBZN4GOZYVlxsZYPCybQChhAXFhX3m/rOohlVRCufYkyELBYb2JBKQjmguIDPufff6f7yL/+dtwNC+UUxZiuKU2+8aasgqxgRJhurjzyFwI3UEY5SxKS/pTJnWF9OfMB0A7aI+cMfmGN6p/v2xjfdtWu/8/xJ+AT82aIH3jkiPOhRowijcJ1956wrLsMIVEIm60d5ynYj0GFra0vPGQo6wgfFQVGTNtMF2EYDQQlP0GAvKt+jRQat3FEs19ceSVCky0NZ06hAdxpPFu9UQx6ea4oljZ0CIKDhC7aEQAlmrlYatXGe5Pd897nKbdENK+VHGIarUZDAB7+kA5g+8kNY4KBiWf4ct5zrlNJDMaPhQuF+ICFPcMpIHx0G3KEj22ERF/VOnO2thSKXHKvuSSsNMg0NyhJ+2ZaIcAcVS94RPzgTljpA44nivLe/I5GGkpAhWAQpwtaLEIhZOCPFK6/Ik5s3bw2eV6VsrHU76zttcQCQskDK4UsqteKk0UbOoZgJP71HYHPUISer0CmhA7R4UvVAHpEBbPv14OEDTxk4LuWLNJFV0ACrNcPAr1Is+c2JR/f3pdDqh9wAbWicLYtQKMNvAMecIktQuAhvxXJanSHJShTIoWLJcaSmgfyDw2GKJd+hZxRLKY/yKy7Q95QNsg85XIolLab5QeBOkL6dFM+jNExOYhjYdluReID8p+1AuaeDSN2oTk94PMeNcr+1Fb5hisk0VifJnG9/f82KFydXra1K6RMt3lGnHXp+9dV/aw2rlKqFLLq7Jz8ooFUv9qQI7D6HP6X8odyoaYB3qEc0uA9aO+WGX++ID2XP07gqF7oUzZCVZyRDqVPkC4sq1jLScgdLdOEdCghWOubsllKRerHjfHJvOpvTKOX2X4nRXjGfDll2fGZeckL1c5LjXzMUDq0SgnbQJeahfhRRygdc8QMfMYzufOBdNGdLwBOiXQ2lsn2cZanaeYbPj0nRZ9GdNyonmMJQD8yvwtltodq4DPdzzOuE+X9K9EAZYnENW28hU+AgFHtknHlRrD+tTt2keJ6pdNAaK7RlghQwptTAU1a0FJbheLY7oywwbZGJLNbTs6I7Jg1ySq9NDeIXjpETKGKtnkk2QaPnCr8r5TRHQM/qQ+rV6vqG25xnoh/TK5alWO7Jv9tadWamZueVB+k3a+gr690eRwu73Ha7rV0pllvqPEhus4gPoH4BYAtmxovpA9DvmZRcveVQEDrOTE+ATiiM5NBtkHzQrqB4e1idP+V3TmGYMkCZMb3HUxp2Ml2NLQEBdA9kJ/JpWryAUgmA/zQdPcmjFekRE3/+8V/aYnlsEsQgnpB7KsIpQDUGRlwAM3r/SL0jPotNvusb75B3wknKYVg52WdPSb7ToyFfKQQsVGQIYtBPR3F89EgFsL5mhZAK+FBEvvv99xIY39qa9M/qjd79FwkPKQPf372t93+wkrj1SL0C9Qw2dN14pB6J7pnXgOLwaHWtW2WfMCmd6xIIj1XQDIcrZxbw3lNM+ICxSaRnxLYu/Nc1mjqFwiuUYOiCNWPi2BFbrxDkzNMg7xF4oRlMheP+6NRxVVxVT1UWmARBRnxWCHXlgUby+MyCe8g77D0nPw4rDLA0UBan337XOKdixFLAudx379z1OdAPLfQUXsy+uyMlXAJ/ywr5Trf+iHO8M1fF+2ZRvoqFMth9RkOlCmqcqeA0eornUXrWCMI9ejIKSxl6xbHyPC28sC4xTwyl54QUyXfPvi+Fb8XWT4btz7yte1WmDy683717+pzefSCl8Ez3/oVL3aWLl7p/+29/1v2bi5e7d6XgopRigZxVj87zne49FJOjhJ3s/vzPL3eXP/yJevPve74WDM/cYITC5IR6naLJrBoLeBI8ZxQHuNL7u38fq9ItD19/c+NG9/vf/ra7IUXyxo1vvXH5gwd3bfFAYaLwJyTIbL1VfjaxdiBIlFfmTiF4UY6g4XOVHkoDvTXmb7K3GXRgpS29TMoI+nofsqein4SS9+3UOxomlDcan2nxBQ0g5VVWbYD/z589d51hv1U6AljkwAN8UHrTKTTD+p6wpPHk6WMr8fRQSQtlgfyRRvzCpylv4nwixZtGhroIPyNEMhE8vFw4gTsrvWlUao4l9+Yj+eNaAD40FlZ0/RwllHC2lnVP3ZhNTqtuQBfhoqx6bhqWBXiM+pZhGNFDOOhR1858gYJmBV8C1NbA1tCAFn7Mu7rhSj45MpE+IT332YUZywwaa1bM4w+a7O5l5wEsLMCEOpA0Nk+IRw08MucPf/iDyiJ7wTKCwWIBLC2373znMOSZOEgLy4xlhjJG/llRO0km9cD8zZPLp7tz77yrRk68LNpx1j2rOSl8KwpKd5pGFSWbeyuKwkXfiC8jKViC1ZiI3ihN0IP3nkMlWUVdRp7MqmMEsMoUlsHqRXG5QRd4K6sJ5DwWGOqR8qH3DOGRh9lpKbdHxY/ChU48ctzlrrTeeIMV54pWuMXCCJ17xXJB9REV5THDjeRN9OHmma7HmzXW4QivOKm3lM1pdUzpGGIlQrG01NIzZ6BPiU+mfUYz81wfiHZH0mFDKVMcU1JA2CWDeJCj+CMvU6LhEZUpivbf/9f/p3AU76lRu/v9nW73yX535t13FWa/++bWt2pLpBSIJ2bm5qUMZe467RNzmJ8+2VXYrK5G0UaY0zmgDsO/ALzFLhuALVH64YfydAOv8qFDBF7KmevsSfEpypWtjWqPTQ/qlmjDpvo7GxhJNroNhiiVLpZRvlEOG1JEynLlQm5A3ZhSeVFPPPdR/OKt6CRLSZlWkDYtIXYV95bl6BHJNHcWVFepB3vbW14l//x5OhhmVDmf9S1gZfjiifmoaapz6Arw3jGVjWWJHHPcs4o/HUDvg8iQquqFO8/KK4sk76rDT3v3BsYKlFPx785e5k8yOsHoAvT0H3yjPCNDRlc56AOQQ+oS+SMuOqTwCeWDMQvFd6LVO5QkFtTNqU7OijeRz5ztvif60t7Q1uxK/kzsT3gFN0PtPo5V8Xp4XB1b5I3XC+jzxKwUWCmSy2r3ZtXBB5sd8dTu7lPLZNopRpmIHws+axooD9JiQ3ah7TYxawRoX9KuYE4+xvYR8ktp76M0TkxLcRc9qW9NceQf8oE2wyN6pKd4lbD5BoMM+38iT54/F87ib3afeahO7RZ52NrxOeB4YNoOK/WRu0LLxzeubT/qNiVL6XTvbG12Ex/9xcfvIdxCHSEnTzCQNCZPrLUAkwP1SREbhcYNknoeABkmgwyH2+rX/AMe+hPwZKumH/RkoYoyKY1cigsaP4tpHkhBuv/wvrdcoPFbY+HEnVtWLG+p0UcxeHj/gZQpKRxSFL67fUf+1iz8njzBopnh8Go8cdxjBYJR2YgWq/HWo/Q2na/CG8EqHBuWDZIPeurcc/HwgQSBw+kttNCD42DSqyWLghUdUCT2RTN6sMekWBLjjhiOLRCoEChBAH5nVGmYRLtK7xbBgDDlB16q2CicJ99gs2Dift6tK2+3v7vT3ZLSTWP3QEr0Aylij8SU2xIuaxK0DKPdl7K59gAlHUXtvnq7NCYM8XXdxva6lFG5Bw+7NSnl66sPpYCuy212D6WIrq9LsVDPAOZ+RDwPoTeN8bZYBOyeW3izqppeEhvpehhVjTaVdkUVDcWdfQo9x1F5ZEieYb033zqjRuDt7v33/6x7W/cMqVCJUUIpsxvffNN994dbwnVHyujZ7rPPP+5+8rNLUmanusfuraPkqgz029+f7Bsf0Xd9m+2astAHQKFkiPt7dVS+ZVsYxX1XyuQD6PPweyk1WLjXPWzIMCSKIhujv/HGG1K4nqgRUYVVuSMApzyxm2KHb55J8VBzKbe0dLJ7JkHBEBn+dnaiIKYChx8s7BQYfoQHbfXQdzonKGcMbfGduAEEDg1BAUPm7h1ascSa+qDxh9nXwDPClHRPNasiihyCxfVB/GGqyZ8VF/Mjyh8LpBgCVV1QGATYBtsc6VmPjsd5UHnoyXGAB8C+aAcVULLAPfGy5Ql5pJ7E6sV7NQqSN25A9bPlwXlXvFI26Rgy9EJjuAOdaakMEaq7DOsoESaR2zoIHfQjPdIdCV9AuKBE1R6gfGeaAB1RlC/qJ+9wkJGGySMp+llJ1Ut9UvntqpOC3HlkSz+LTghDOihQbGU2q3yOOoXCiQ4D1hvyBUzSEVBDBM+A2FtvrXSnxfPTenaD2MqEjZoh85HnR8xP5jfFiaWVsCgzAP6PiJ4zTAuABvoOPWzBUnzkzduZSCFZmDsu6S4lQDwMQBMUkKLT4smTapqsEsihZKdMrBiI/5m+wjfaARqRKZQ2pfNcjSzTYDAiEHMplvADW8XRAUAe6MbzwJCTppsUJxRteB/QGz3DS/V9T53NU6YHCiuKJQoM5bCtBowpJjVsH/6ds2IJ7+3t7Kt8OFwgQ/nIU2QmOIWwE7bQ/x//x987nX09cxAEjTMyimFrOrfrakfYGoa5gM/VycD6SFkTBXGRrstMdEhdzGImvlFmKDFR0MNEVkxaeTLNJJZY6IyFXgqfZOW8lFjaGYBv1GcMEuyJRwfGSuWGZNaulB3hDn2QErtP2kIf8iP8wIUPZj3dH184Lnpkvi3Kh5U18bDrLW2X/E0ei7IRixXWeyxeWNgpU7Vx1N1Gw1nxNgoQcdNxpRM2f5xV4Knj0JzpbZZxFAo8LiZhytepN6Ug6d3esx3JJjZEn+2eq1HCkrcqpRwL9L17d7sTC8vd2++eU1mij6gjJfkFTbZ3UHBVB8SuNnLBH6KhlXeu8ss7ow2KkhMAiiQjF4RamDluxZfvx91hoxyeSqGUPJb/43Jz4vkpKW/wGxY81WiXE7THAMdoFR0x2rflt06K1hiZnopGUhwV177qI0c/sjfxnGQqzMnhCA/XNmLV3ljvniNghDf1lXfsqmKZLfywglMjGTLHmr0oGba7+6x7pPoHMEpCp2lvAv7QveomPJRpN5QlxRMlmhEJ8g39WOhj66doxCjllPhAEZuGfL939/vu0YbSEG6ho+SG+MD7kMohh6Iv7pnfN9jUXfrYjnhz4uNP/8N7IEdA9utD+2VlsJ7MwHv0VnRPZUAJqp4AgoaEyJJ3q9f3qlQQwYrkPhyN9h9llGHBWAePdqxEvn/vgVfXMrS9dv97Nf409A9VYaIQ4pifQM/bwo0N1vYl9qCFepX08oStymnSDK23L3dKFyGGYOTkkjmYTAI+1lN9k6+XAXzHd67KBDnmTtmn8uqp5Z2GbIIhEaWHMIf5MLXLg+hFZYyCa7OyCi/0U8yiJxeeaEyygjvDW+XouWJRJPz6WoZWHuqKQnlfyhIK1Prmhhq9KJKra/d8usvNW3e6+1LYVzcfxoorpRGLMEMohEVhr+2GGHJ7IMX91q1/1jsx1dojkeiIBPm0BOy97sa1b7ob317zvZVMLMqK464UWKYcUH7f3lYZSvn8/u6d7p/V20eBwxJImO++/b67fuOmOw/fCjcU3T9IcGCB5tzub7/5trvzL7fFdzvdNze+6b75/Te2yB5VJ+aDD/6s++Qv/13HkP2G8MeqMj93QrQVfc34R0Szje7hvTXl+w/djRu/9yk3TPwGsB58//0ffBIFAvS5mAjFDGFIrzn7Nk572H5+MXPc3n33XStjW1vMyaFXnQ4ErJ3SQonBKhlgqJIhN/aYRHFGAUO4Un7wB0A85mWVY3qQrGSOkomgdwMoP/h3nZRDsFcYhuJoyKJYYlHM1kYHAf/4Q4AioIgPwcK7DH+GZ6NUkE7iZ+rC/j4npTDNYdGKZfBIvLQN5kfjxTAYvW81FPC5rrGUxHMuUTYZxpmfz2rwpSUaoMmMUKh8aQTZjxXaEjf1sZRglD/qkhsyRUhHjfpHLfN+ihKSKPIISOIGWKxHFUX5Ij4AebbzdMfWFH8ULC4s2cpVylePt+qo6ht1l7RQLJVAZr6YrtsWqlitEagephdd11UHvlcd8JwwIlIY5JP3nxN/duJjktiU4HVraGBfz8XupDolUTQJRrlEQQMnhgmRMcRFPkgbgQFd8cuVhhTFElljK6lkIniiIBT9mKN7XHwN0BgSi/kNqzIySMB8OKigaC0zaWCw8jCFAvpy6ABA2VNu8KEXSaqj55Xm8supIMhj8gC9wI/8sp2M8ZWMdJ2lHWEuuTwyLHqU4TrRWnqW40bmPT+yq3Ji+oLKSEkfUb49H5awahfUqxAOWdgGfuwhuKj6yykiWyjSxxdVv6dsiaQDTXkzZYoynp1Z7E6/c7r73X//WmljGU99mlD5rZx8xzjQcQv+4kl1cmYkA6Al9UhYiDbCQ7RHWQGQ+eQRAB/qnHe2EJ0hKh1FmAPlGX9l8Qcf6E54z0lUI8+uEex9SBnYCqn89vMnYyF9siN59oR2QcqH6OjtroQTfEV9AgfzjtJil425+TnLGSzWZbU0XihBqh+uL0Jp4pgURtVZ2musXHQc2TeYE+mmmNYgXiNvC1JIsPYx1HrihOq3FE9OSfNUiue0t1OWQXNSYE+dlMIvpQv6Tfl0KOaVipaPVf6iP+1byTMszwC7fqDko8ggo5AZtNsQy6M/wtf1FjLKeaGLHvFCmdDxxOI6ofZibkYKtfj1iHhzT4oZvIqsZhcK/DNq65EH0ZXFbi4/6KArBpPjygv8d+/Ove6I8BdBlA/ln216ZtVhVtvBsZvPwMdzLiUTGUkhXQwSUuqPmS6pFyhtGEdqDi8ygjYD+iBTjrH3q8KgrzD/nXgYqUK3ekibq07PHnVJ5eJRZMsP5VnpwwtYVNn7dw+9TvizDyVX6BW6PTMvAPDipNJgTjP5gpj4Y23JyTeWu+NKm6kgiwsn3BlhWh0r3RmdJlnwZ6/QY8fSkZj49//x8/fQ8NHSGapFCLliiDY+3gmiU+n8Tv5gdPU4HYYxf/1Z+Po/iKtg7ZVv7bsSckbE/DRibHJLBadH8r0afiyTD9YeSimg0j905cE/bmTGhnDPJ0IcClqMAr4Qijkc4IeflzqFYdiaxgJLGxapPeHJe0R2KuPhoCzkSh58Q9a4aw2u4kGsUFG9oagKCGWF+XNUSpW4/ZIfcFeio3AKJEdoIpHgVmX10ZEw2hAarptSJhFSW08kXDakfOt5Df9iTszubD+zui4l89GmlMT7Ut4fep7WpgTTtspt56mUSn1jhZoVSoYbvpcyqHg2pdA+fPBIz99JOVyVIi9FY/GEhMRxKawPumu/u+ItdlA2KCP2zGLD17uqaHelZN6RAntbCuOdNmfx2u+vKszvrDSi/H57Q8rjP9/qbqvxvXU7HYlb8v/tTb33CTU3pKhKsVQ+vr3+bbcqHLyARcx64dJ5b2xOx4AOCYw/N7ts4bq7zcR1GvV73a3vbjuub25c7X579bdu+LGkwK/MgyMcQhGliblbDE8sqIyYA3RUPVaEIEKdHhzDzvAOG8Yj1LhH6aHsU/406jmDl+/EGcVyUfcZnivFkgajwvFM+ZZiyTssAghPwhSQXgFhWKwCfpQ//hHsNdx2EFzRFWY41+xliqUZWoD/WBPDpyg8jx4xT5Sv+O/9EWcUyygazJkiLoanyXOg1WEJa4D4UCiZS6vgHsbH8re1RYO5KfxieYpiyUbcbDnFObxqzNtiJOqpqGilgwYXBcqLKIQb84mE5UhmvKBYKu/HZ9huJ3SF3jRkKGXkpcqGxg78ShbSKA0FMkoyYVEm76ljhcUN+bm29qC7p3rg6TIKF9mSjrb/KbxiEE23LRJQTIkPqyeWaHdMlVbwFh2FA5S0NY2YFJ9fCn3CU8bgxxXZxHxalAnCR7EU/ynNUiyhHfSkXHyEoeLCj7GCDxQ1tARPaInyZzkE3sIB0Q6/AtBr79kzxRNrIPUM/sKvWFPflWXhRIc6eFJfVU4Qgvj2seqiNLHtmzomLIRQ3q2Sq/yt0Oo7vOdFZ2pw2coFHqONea5vyCDqLAofnTrmSFIuDNd6uPoJHYl5KxN37jD/Up3nBwzXbXkRyeLiko8UZTsxprWgsNMxgs4Mx7LJ+6bqF36FtHh9VmV2TJ0g1SGlDZ7FXygx8OnQQSuUSuo+Q+NwHXmF7kPgHfkkXRQjrzYWLakr0GBrY8vTcTZ2N7rdLZRayX3KU2mbJ31PKSou3ukHX5RiiXKIUQeFAIslaWDVZkEsc7/xyxxy0iJOlHu2qpkVj0yIJ9n4mnigPfM56YRj+V8UjigYR9WuMjdvWe+8HsFygc2yj3guP3ssY4Vk6JtqgIEIEoB7dUSfi6GRbxhMwAfaUZaWx8Kb9Bk9Qxa77TbdnrmtNU3F87TjnmJCfdE7b8YufYFtwqgPKFFT4sE9KWqPJdeoQyz+k2fzP1NIaHv31O7N0UkSskzh4DsyiXaBuvjNN1dNQ471nVI7wdA30wmwEh49KnkuZc9zPEWHSeHA4TH6oDBMnwrP7IgAT6XIw8OUL4ouhr3n+hb5Q3sz0XEakOWH/sMfrO0g/F10JrXv8NJz4ccm6pPUfeGlbLmD4fKEKfTCR5iKNM+tsx1J51MvptW2K7gVa0/nUP55ht6U4fLycdcTjoc+rk45dZGV445MOCJfTPM2cmcDidroiY//w39476iHwVVUUJp0SYXEuIoQU3oPQQAyAuMhBNITQptHMcJrmFSipHuiHuP2ExQeTK4btiJdZ4sWFI+7d7rvsWxJ6aERwNK0y9i8Ksxjt9Kc+dzSA5EGdW9c9AfB2d8JPEwZgrzM6Z9/8puKl96/cSZeEUh0an4PAcuP0INwDssbUNKNg/Ggvwl6KVjSwFOwuDzfvXX6bZ+kEHdGvbCV7pR6YgzbnFRPbvmNk93KmyvdmTNv+5zvOVZ0Y/ZWpaKCoQChJKAAsdEsliVWZLHiMdgERVcoMTSLgCZVkRAMfMTHczoFqhiUCRZj5nEwd0LsIWLKh8qWXuMcYUWnJSkC7517vzsnfBFc65sPzfQI2OMnVEmnc3YxE5E74XH0KMpULDqYd6gcT1CC9B79Y0tCyXNRRS3V3e65GMmb2UppYKj9sXo8zBEjj+tqfDv1IGEtevPvnnune+/PLqiX2nXfiXfu3V/tbt9kvuQtW2VRbm//C3Mo/9A9vK8GRIrz5nbOhz//3nkLwPXtRz5dYOY4uw0Id1Ue7zYguh1Tb5QTFI6rB8u8R+oA82UQkjSaFG0NSVuQueDTaHKLUtBbLBfkmIOWIVmg6gbAOxr0UiwRFHWfip0wAGHKP/7gh1Is4YuD/gvAC4dg5jvxHK5Ygg+KLkoTi4KyOIMtnri3hUD5dH1xMviLfxpMBAl7cGCt4nuGZ6FP/JJ2pohg1USJRpjTS56QQrkl/DctdgA6YcQdxZJ78ECxxDIsHnkKj4pXYWnxI/krxZJ3bNoLkEcgCporLpj4PYtESrZAPxRz0inFMk7521ee2I9NNMI/Qp5vxEeDNqXnZ4qazjV8sivBytn6976/ZyVJASyclazDuXGgjglRn+Qk2oE7dGSoHJrkfHKsr3Rm2skuCmZFXXGwvyX5DE4pY+7Ng9BN9ZI0wfcwxRLlIRZLyQgpUgB+kIBphJ42xZNkUBZCM0Whhi/zULFwUbTMMdtU+bGoDD9YHhdbJ2BabQPpPqWy6kratCWcEMX5xaxEhSDZ71YNqvyUYmlWUB4ZDmQ/QZREFNIn+6ovkvXH1FahRNQitKPiE+ZbU/eYO0beGJFhmgtl9eapNzsWnNxVu3NfNPVcKL1nOpIXkSnOe2qPnittFBZwoU3DQkdHnf1saRdQAKDz8+fPzLPUIToPUyoz/CMbqL8eMoZgAuqGeUAALljheh6KH4AyBG/euGEWvowEQEPSYdjdR9Uqfe6Rl09YKISlUn5S/olXERsfn1Gv/KA4gZdltuebNvrjBF4bgdP9pBRZFp4w15DdDSgIRqywbiK/02k5YpmCdZJpFdNtuF4f9SxljGgpdil8KGic0gPPOTUpoPA+v3TQYzF3PQYH0cq8oPyDc2hE/SVvWDMZ+g3d6j95sXL5FJkkutK+qRNCjjL0Ll+8l2/KYtL7A8cPcn5Scp82irQQC7Q1GK3ACUsg8whZ8EMbwFQc3t+6fsvz99mvkROq5ucWu1l1BmamI4cscRjJREdSpPArK82RIfD0xmMslSwmC1+ljom3sAgrnywAYn9jaDYr2mHYi9xTrdQ9fLGOxVIdc6YRMi0O+YJyGT99PYKEKMwT+kF3ouElIwp0w8k0nTb4J+2AlH7FlqaOd8ytVZ6kLLMoyguApR/Q5BOPlV3fs5CLKQJY/pUeiiXxH4Xp+f70ifS6tjWGmJEVtQQmrBlXYOEhDdY6iwKBoE3w+j1XLGx4vKkGiW1+UFy+//5u9/vff9Nd++Zad0uN/z0afpRK9SjRabFQIbikUoqRTRL3HsPwKhgwg665kx8UWuEhhh991/WVLqjrrv0UN+GIizyEiL4c7gy6kX+i81OLk2deQR94OXipwquwmFu1uLzi+Xrvv/tud0aK5Xvvv+8NcN+UUvm2nk+voFye7M6+fUZK3DtRIuWy4nmlYyUZ8zdwhH/n3bd8VCOWDm/6KuGLAjmlyohSSsVffvNU95YU1uPLcxYw7GBFo2aainiUnRcBqWIwHODjtqQciOxOA+XuTaWHYsl2RfKqCrArgUMvRz0Zfc9EZQkN8QlK5VFVNCHiRgrld/GNBTdGKCg2nT8/0i0pTjjm+b6Errh3D3qK8PxYdcg5v6ekND8Wsy/OzdsisqXKw1mxWBc2VBFvS4n8w+2H3X//+oYXdN37l3vqwT3w/NE1LN7ipf29p26IoQUbp7NQwwtd9JuZgm5SHo9IoVOPFKGCwKWCY21050M8zHF6DAlHQYzCE6tGyhqauFLTCxQsLr6hiskwioSOGkOEBnHj0njgPw0AaZUyyTMNCooO73keAmF5jyvFknD4j9KbOCsNAAGI6xVLhn0yHw4HuA4Yv+QHoVaKJY0IaZViCYfjl/v4DW+nMcdiCR1JF0Uh+cRvttOKYpHpAcwjE59JQGItxD/CiPyTJkKOBSGhBflkA95MOYjgU1wNF+6HiiVDdAB0An6IYrmtzgbKHTIttFAjjZIt/0PFcmoKucT34EDu2LQexffECToEO56agtUeWgAuD/3ZGqgrQ8S8mxXfUx8Ug3CKNXeBuW+iZVltWWTHsXzMaYKUyFbC2unFhBQieA1LFFdOu8wxlUPFUqGUdimW8LSPTpSCng5BTyvqLPlfmGKeJCuw1UioaOmEklmGHVFY4DuoR5k8XHtoyw30YDUqc6snVd7S15Su+A/ag7vuyROKJdZDBYaS5gXLU3hC5eJGWHGTX+bRYUlGsUQJZ046Si+k3Bf+VrJUD6aUH6wu6bTAJ9vd6r27anMeOm1kJgojIzP37q9F2VCdZWcGlAbwYoqQsubRLBbKofU+V0O6tSHaKA5ohKLPFVpzhbaeSiMZBa2YJ4mcJb7wPm1YrPm8o9y4lgNG5ck35zxhUKyIj3dbmxsenvSQu9JlNTiLecyDSgclAwdfQi8yQn69SbvaAuYlMjw7N0cnkLKD8kjgOBS6Gu2zQqe6iBpCraacSQMZjiUdeiH/luaXXRY+SlbKzDNhiiHiuOoqsUoXtaKXRVLIKcqGeoOMV1zI0bboi2lw7LcIX9FpQdcwjwmf3d0tK3X4I7+p79QZFEeyyn/1FaABHQ3KZ0fyyuRFIVZO4Alorh/KNsozdZyhZiyxWBY9Mqu4sdJCH+QIbcnkhDp7KmN45d5tOirInL3ugfhoalFtpngOxQ9jxJz4d0p1kny6fMFNaVMPVWHNR9CSM9VZSLylfBO28oaHip+66neiF50irIvmDtGeNrJT28aI4yPhhUyh28p37kmPMkKRPaIyI34fsiEPj8W7LEIz7UAPZVJ0MS85bUXNFmrifUYsqGt7O09tbOJ0Hh+5PK88i461NsT1SbFgzELJRoZNHD3C4p2/eO/oJAsTqHCK3EwqQasCoFGfFgPADNR/a81iuTkxqyeG6hGm397cUiYZYpAAkSB6tLbuRSMMb3tBiIQkc//WHq26kEkHgcfcAbibOXVcWYXFXA0IA2dDMlc4kjWkUqgaeGqdrQz8FN9roXnBL0zrMEVcGhMy+FpofnwRAymMb/WPK3Gmguued3ZqSFS56GmAAj1RhgKZN+J9I0+/4wacoQUUyPfPnfMek965X34QjEtSDrjiHwWULYBQ7Cw45jFPH++W9J4V1Shfb71zujvz9tu2irL1DcoFcyNQVImTrSCsrBJG/rMp+pnutPwunZQiduFct3IG6+hJKbhSHqWQUFbbj9a7LeaHKV9YWCZmVGnUA2T15PojevcqyyeigfL84c8vC5+T7tHayqHwzBE5rfw+fLjePdpSZcbaKpqlAfJ4snguk4NR1hhymVblY+4Pizi4Zz/CR+IplPY9dUK8bRM9Q9GWe1iFU24WFlHamN80173//ntWEtbWWdAzISVTFU88/Vw/hM0RhroUAbzp/dXEh+wewJwkhC3zAMEzVi2VvCpa+EiJGSTEVOFZ7ELDg2A8TLGshoaKjHCMv16xpDxpLC2YDkAaNSns80zczjD6UBGtNArwk+G+bGfEp1gsYwWBf1HkUPgQaMRBvt5o2/yg3MGnpVhikeVKPSn/yAAaG6CskYRNepVv3kE7hsCJGwUXxZL5bI+ECyvusd4RP3GTNp2dKKEow3wHZ+JLA6H6a0HYK5Z0rig3AJoABxXLZ+IPOmNDxZKheIS5FUtwlncvvFH85AmaRlGToCV9vss/W8vYaqO6h8wiHSwq169/47IkXJUHShmVvzrLNMgIYOjF3oYIP2jNcCxpkq87athQFJAdyEAsVlg2oZOtBMIpiiWKHTywLzq0IUt9m7ZiiRVyoFgKx/5Mbkah4IU01lhxcLa2CuBV3kNLKwUKO6O0UFgAvj1kdw3C6ttz4XBSnRLaPfK1z3w94hTuTBnQK/nFQohsV0O4m1NnqIcMA8JLUCtKkhpWtSXEA47uMCgNeML1XnlhWzXyNCPF3qtfxSPUHeZy37l7Vw3vI+9VeWKJrVx2u2vXrnU3/vl6cIOLoK0Voc47AzCSAY88YV2BGu4ocjT4+q5y5WQl5qWn7FPXCH/iBNveRKEw7ZVA8Rw05Dn14NWKpXzwRmGYeygaSZmwgsGqb9EJpdIn8DC3sskIXCxZql+mFcphFucgt2L5U12aXlC50pGg3fP/lpqRcDjSpPbAc8TJOwDc+QbtjysOOocYM5B3lA2RYDGkU0A5JZzKFxOa4mGlMfXecwCd1jEpYOJT1RG80DGG36mLdOoxWqCg844pMqo9DkM23bYKHxRBdiYAwNptk2jyWIoo9KIcJ9R++MxvhdnZhlZPhR/mFZWDypApa7ZQ67ej8gf/hQUUS3ShGe9TO3eMzcInpbBudOsP2W0FuSmlSbJw8Y1ltYvHLU98FKVkEHnfFv1Y0MJUgxnVZ+oqY+qZpjPhBaZsEwYfQ1PXQ+lZ7DBAM0S+sxYjfIRSeVQdIVG6cwnShoju7GJAGZB+lRXlkTP/j0mR3Pf8R/Oe8KUzlnhREOlSuCIIj3T6kHfINDqBMIlPPzKd9KNp1s/bHB6fd2eSeoo/ypSay7t0qPVeYSf+XIolSiTIgQQBpN51R6eVWQKpFyd2MFI7T55Y4USxFPa2Hj1au9fdf8BiEbYJUq9O77hnMch99Ry9dZAKfGM7DETvp06zAVlzjIDhE4QLFiI43EKeei0vNIIim94LEzds9DYwx6pRIwoRgM+vAvyQR8K64hInxFEEJiwV5DU/95ASxGFH77knAt1nyx7ipgfMuzQ6HKHI3ByCMjTwppS+s1LmlpdPuVAmxFwrp97szkgpnFMBovyhEFqRPHHC19NvvdXNqTFjIvQiQ7Zi6Hkx5+LSshRJKYZSPJmMjhKKtZErZ1Kz8vH0ylvdWSmtbKNxSnGhTGItPafrWV3PvvOulD6FO32ye0dKKYtklo8zGVvNHszsCsp+XKxgVqOrngva/RHRZHf7eXf3/rqYlEZdytnJxe4//sfPujNSVOnRYnHYQ6FYnO/Ovnuhu3rjVndPPPJcAoMJ4Qw7IqMgDhYalEIEYe15yXBUeuZ0ZBAiT7qjouH87Mnu6Z74lIZaioV5V/icXJEirrwszGXeFEozCsja+qp7qCw0cUVSnuA50qUcabCY04IlFWGOwk5l2dlhWBIeZM6dLm6YVO66r0pN3cHaFyubGjsJdFZu6rW/lYUIQULcuB+rWPINnqAeEY57BDPfgOJvrvipOZls/MuQBg1hWVzIcUNdAP/Sc2Ul+Bu+R5ijKGPRg7eRReSD/JAGblyxpBFNulm4QfxptKIsZm9UvmPBmFCHJIolQ0Kp+4k7iiWNUWiJckfjHpwpM+I8qFgiZFOvD1csLcP0nsaRQRHEPHNvOQatrHHwAD/+CMdJFcgVeuooltAncYaG1EmUy9CDI0CfdP/0T/99VNaAaWZeQWkgn2k4Q88oo9zPzzPHEmtDLI0P7j2QsqaGWXQAUAD5ZgVMcUWxFC0kN3Z3VD+wvquRwfokYSLFUnzWGo1xxZJRBeVJ9QV6gx8ALTktZUqNKzRgVX4sxa1zBD0UNYsxqIgsLGCHCCwqWIuUkMpXvENFVr4YtSJOEgEHDsNj6DD8Ilqy+NJlr7xtPbb1F6AOkn7kNXNX1WZgSRJvLUn53pay8XhXdWSXRRbkR50U2hMhd080YzEiK7npsJBvRiIeScn85ptvum/+5V/MBwznAvA3uK1JaeDqNg6nNswNruKHp5k7+/DhXdWFDMXCn8V3WJitSCnPQNELqKFvHLwZPmn8qIzzzjyrcj2qOsOG2thwBGwAAP/0SURBVGzLRxnjz/PmVee9OTrD3qIN8fMNqzp8xc/D3opvakptgmiBQslJZ9OzyLoFKQNSMNVBo9zADJqTvh3IKI/Qirylk8IiDJWHcOM7ZbakNmZuOvMIUSCTL7YfEjMJGDpn1CuUJajypCgY0YLO1HHSc00Uw3s9gjQp8kdcmZeuzpXaTOoi74uW0EgX48YzdQbFx0P6sJvkG/tE+oQi/CudLJiD99S+PHnse0ZlQYFOA202J8kRHyvfp6TvuKOh+LA8PnzAEdB0GrKC+tHqZvdw/YHrzslTrMxm5xAp2vIzrc4g58TT+dp9vG2FjgMSPOJBGas8XdbKF5oifMXqd59GJ5qxQJF2D7zgPXiQssJiy3xQymxy8oitglPyp5ybB1jIw1Z/LDazJ/3L6BnD3mQZBYpuBHnclQ722FsGgcukFFDzGFMqqPtKG+WzRWTeeqL3UrP9LO4zb7FTENPHmAsK7dxZ0Hfol84GokC0tpLXApMgz3WoOENVG2ub3eqmlMbV1W713ppX2fqIpfv3u3t3bqkiswDkVnfnpu7lbt7S/Xd3bLFEwbwnxZMMEDfDnPOKn32QOK6s0gH0OcTnCj7IKv9LRWwojqBeE7c9/wggHYcYxvnjohgHhQWN4J9IiY534Efjz3wI6Aatbt28LtrdiTKu3hCWMsJ5H68WD/MjOd4KR4WzE82wbDJJegbGFj0Js7Cw1C2o4qNEsOk5fqO8U5ait8Phh8PxOQ6RuZwrnlSNNZRwC8uKV9dTbBukLGA9RrYUIETZUihHKUpBXckRiaeWz3TziptAtkbrasGmhvKYhMryqZXu/HmOoLzgoyaXT53p1sRXbMXDKTOmkeJXP8rOiatgJieVd+UDnM6dPS/8l8WLdFrEkwq3em9TnRfx5OqGHAuJHotPWWFHbOCgvM9nvhhlYGHpL/kBw/uCKsPJQeb39spPMB1ClfePgUrjh0J4/PXwQ/y9PFk+9FY/lJge+vuXhe9pFPCow4i25JewlGt7dYCO41DfXkwsJda/Ny0H+P1rAw0mQ4uZwJ7pE6zQhefhVfAJ9k2JMO/54kVeXNlmKUekZRg8x+klT8hcOgQGZatyGh5OzD8MXqTdS8FlJfwmQdS3AiYmAbw4PF3yTKcY1LHScASf8dT9QZgkOuOPgxBSAqj/oh/TqMbSaLfQJDTrv3lO9qbkh5RgACsie61SDsjZLAjbtIWXBTzf3fyuW1P7RSfiAqfpSGYRLzTGLzKZjgLKSuSz5LLeP5Y8UW78DQuTZZuADpIbWMnDKjMAHMGBRTrAsP6YJwZ5OAyQNwwrEqXjkttQfPBDjpmEX9JhwhOr6NngnKNk59UeeBEicp92Ve8dF/UZ//CRnkvp5H7k+PFN+FJnyR8HQSBvfawobc08c0cjU3mmzZlx+Nb+IOeXl9yWZCuatCUsQqL9Ueqj/Iui+pkZ/Fx46RI6szCq0XFIs9CXYzc5XQheU73zMZw5rhKYFY4LKpfIngaS++GvpGXQM+0B5UsphYejByXuPdNJj+KlxG/ayQ/fQid9lMO/j4+mjB5zhDQ7XaR+F/6Ugp38Ey/0YeSJ8MRLufHMe99bvkQ3In8xHoSvCqA/ZY0Rw+WvcPBkygUf5DE8GcexlNA173vKBng/ohP58xx74aGry4o/4eApjwOaBlqceu8rFlsYI+PkgDJKxSFTCrcqpdJnJ3/3nSvcnTs3rTzeYh/A69d1z/N1n9HqOSz4ucccyjuqEGsitgSAnFJznDAfSg6My76GKJhO1aVLQTlZAbnA1TNFjpfCM1AF5+vrHNEfCJ9YA/4kb691vkDE4XP77+ickNNK0qoAFlwoQGvdTSmWV29c67766kp35crV7urVq1LKb3aPxTxP5Q9LHqutEXQoXmxsDpNaoFY+BniTdrl6r/IVE/VnnDYEhYtu9A3lHjcp4UQQmMSMont4gTBhnDAzzEqZIZTPnz0rRfF8d0ZXzup+++yZbkVKqnmGCMj75IJwVaUUMx+bne/OnDvfnb1AGCmIEjgITOoJSaQJNQOQuIIj+NJwk595Kcyci47QolJvihYoj3fubXQ3bt3rbt2h86IGQryKwkrclA+VY1bKKXmuSl78AnBPGUVAtJcCvzMe3De8BAnah8/3QcABvOT1GIwrbn8cDPN0MG/DbwHKMuX5In55USglX1gteKLB4Qr0AYdxtLb0JRBaFpRy1b+r760sfgC4uRx6/WHBDEOKvAAv+6j4+WRFQ/9pDGgIEKT31LlB8AM0vHSI8GzS13UMnrpu0yHCCsv3NDbpBNEIoGxB8/BmZY6IBoTmtT+Vn6GL73FIc567+t77B5oaMgjc+7JQ4VkIS7L5Ct6zrQOGfEJ+PVVdK3hpcTq46uXTx5aL4+feN2iojXi40QLabIpuppO+raqdyXxUFAAa9RwwQCIoiOw0QRrIrp/+9HJ39uw54034MpIQdpO9kZtiSZuHxZOccQ53NaJW5BZmuyV10Cl/yoewpexwX/jybeh4X0pnvRuB3uddHh0X+XTcyquecY5bnsDfCuUySiUGBykXS1LswMtloohGdbYH89lsLK1u550mbX6uMypL+NAGhJVT3cryKc+nRNExfvqhXKEsIu9xM5L1nHPNHHhovCwcuF9eUljJbNJ0rSFPcly99yF5EUc6L3KU9WPkt8psY4dDGVK+WQxKeUtpk+IWWR6aU9bUJb4DxzBcocwKV4OSSGn0ULrOCAc9krd67xON1PFDqUL+Ez9z7Ofnl6ws24/aIc9fBj/aI9p2KZMYPcyb5k/KLIoWcgNwm4TyxzxFKYSloLI5uRVEyrEZeJZ1hdZRBMWDKH6KwzEpXvAtBZpTfvCPMQdjCnECZA+ehP9Dp2xheBjwvr7RaWHPVtNScQN8g/bQ+mB7at3EdBCtVEaUHZumu7BRJkyg1ovDrclZeZQimXdYLL/zKtwomlIgVbhJiDkzUWSqx2pmbJkEQGRH/tHo8UMGIDTWOfsimJyR5llAZU4cfTxAMpXMvbphE1RkB6B/PR73q+ElkQnApc9z9Wbwj/ZPj4Ih1sfeB+vq1Wvdl1992X355ZdSMr+Sos6KZvWW1VBBZw7dX6PRUgOE4kS5uGwUNsIPizA9axW0CpvehCsLjkYA+phG40CloZytcLbKwS/5in8LCBh8KcokjE45zfOMxdJK5RkJaayQl7pzui6tMNyM6IlEuyM8r8M3wrmwcFnpwcqjhJNu9LbRyj6CAUrXzIL8wB+qPE5fwo0TO6Dn4w3xEXR1PAiAuPRQ+pwQnjTGepgtJZ7LX3vla90aFORlCuCwjON4m9C5Bw4P+yqo+AqG90nzXwv6dF4NwzrN9fA8DuskWSAfJdjiQlviomEZ5i15HuJzALeXkFWxtrvA68QCUEK/4AUKH0zLuGHBx8JR/o+5kVtVvcpT//8w6GlAXGUBaQ2sAFq4kbFgP4Q2P56txuCYCPMCdnpR9KrknNOgeADqRa6NJALdtLCtzTscEE/8oEF7RR7LAW6OG41Cp+CH/NyQQwFIZ/vpgNfCS0y1oHwAGkIso8hOz/Nfy762ResNNnTGTyGiaxSZegG5ex5FIfO17efpAC0XhWfx9RBKqTwMhvnEpaFWO2q8FCdOQJwoIbVB9QIKivAybiZ4Sd9XQ49ZFCqmpYEuSukSRwRL3pZSwSIb86d8gwt4GbeGVxkw3Abp+Zg6VuA3Txk0GltJVptPB8DhBLZuwQf1LHrbYgntW8cBBS5KP4qRdIZWJoSxgkocvvI29O35Jz83OA1GZQLPOBzxNKXUr+sd7XgoiQWStKFTOhPhD3cihI+/K1+xWNIWpyNivBSfOx3y53fErx94EA/0DWUDlC2dhNBfTmVhOSNcKIMRx1WeWlDzheLCr/25vPIzHqatwkBwAe8KiNX46Oc/FF/iUtlFuT4W3JUPRletO0jWEUfRk/gp4zjy/7Q7ak1TRPK8SCkst27dsGPI9t6qFEspBwx3o8iwh+Lq/X7/Q5RKyg7LUIaIRAQxKUoIJml6NljGnLgQQWtG0aCSY80CqBQQlFyZCPRU+KB/IZiyjIJwAFxEAwJx+1LX/BQQtt0M4MU0DkLwG6Sbssg/uXofIeRbJIqZktXQMAoFSeHcuHHVCmUplrhr16832kZ5HDqXw41bVkivXr/mZyv/KhOUz/SsKHQqOdbOVtANXyrQY/W8aPywsqyuxk+I0BMCdev8hbOe/4lSyZA5w+fkiXJNb4p3UizPyd/581Iwz3vOJkPfjkF5jlW7eEcKsdJj6BqrIlZLKg7HL4ZQcqoMwUT3Km8s23Qq+G7GV9wMXCBbcHsdAgyarii+t7tZxTljJZMeshR4xxYgfDU0gCuE002Zudxc6bjKjYRR/Dj93DbgIXg5KEGU5xJ0gT+t9R/hdQAOa7ReBy9r04bRk1ZZeup9vTu8URzHYYhS7z1xEQ/CeGMjDVLli3wgrCkbGmriaJ8aVPjX53cPbekFUHj9hjAWU30a9zIOw2gV+LEbn8ej/CKAaZCxQDJiA4Rf4vCYe39q+WvfGnBPpzMKpu7VqcqejOnQlR/z5YhA8BdxJI2+U9XHeyg4P8RRGdP9iN8Tla/8618nXfG3a6n9i9eRL2o78JjaGwAV5aT9EpfR46bS91/C+LtpAB9EcXuqSh5jBbzTFAilR3uFc6NN2lI+wA3aEX5+XuUxv9TNyJVRAt5DdiJjGSGiEwBtaZ92xKwoDsCCnrH6kVXyhSxhkRmyDwsO1xDo5XW7eBtwmb0GnC/9SA+3ITdSKuUMioe4SN8WRdWZJeXPc/QqDdGVuFAC7IZlKnzxZcsw0xUoA33mnXLoOPjReWf4m/gn4Tt5wM+xp/xH9j6NMUN4ET3p0NagnNMGbap+A+Dq0TCFBiemLjBatyHHc5TghPd3ypVOJ4JdgIUwFkGUyky/W5UuYmWONFXmrF7u81j8EZ7k3nwGTXQhuVK8k3ID5DVh4CfwwMFPApe1YO9plGJGHaEJus5jFCx3klVWwmFN4R/Lz1OUSP2srCssbS/yYgd/Cu9yAXfwE0Rxa50f4QIPM6xdyj3t7wr3Lmu1XwO6OeuOJlO8nDfSZUhfDlxzGlrSS5o937qt4saBMw3DxiOUSvF9Ru1KpvDTFUVf+UZfrDwQ3NZjubUN9LqU3dF7d75zweGYH3n96vXuuoe5v3Nh2iJZhdWAezIHwEAzngdIA0FFTmXGIXRN5HJClgID4cpsUA6NRu8cd0uvXQL9Q4jJmzEPLwd5e7XfHxLPK2JoH8DdvQMBefbEct2XsCi8gT29s7Jnpf677voNKfRMPXBFQhnDeolL+XzXrlTuev+dGjOG12/dUrmpQ4DSeUNlyFQFOymilCvWZ+Z5Up5Cy3MnUN6YnhC3nDkyK21eoji3ZcOg0nN+bGqnA6EypHzZHPaYGkJWZyK+PGTDXeMDLKoolWsSPHfu3Ff6O1ZEl1dOdTNK10OHVBj5daPoBijDJ9CyhE9wgXrES4VUeiimXVNOqVDwFgJBj+CPdTN8KocXhxcoDQtTwo1ALx1PnpxffmN+XoTg9Xoo5exwJY2kX53Oj4GK68fEeTAfoJl3L2ZwGO3BJPr8EQ76Jfww/sPwQtAV4DcyYBxefDMAPr7Sw0vAEpqghwcG03JunuWNERoryQqLdYa5wGWRMZC/CnQIICdLiRwCz3yjg47CjSuwT4VxvTichV6AH0KOkZ8DnvNIQtwdHlMNz1ZZIevLWmLQZZRF0Wp02648D2lQ98RHA79B5/dxDeOl8a12hwvtElNfIiclW2jYJF9QHH20nL5ZWZPiCF/S9hB3DQ3SwccQUvhnuDNzMHmXfKScki/80nAyNDmWC+cTf8P8FFT8rwIrVyh+8hvjitJv8YG3DSxNWag0iBb/UcwqLCEPT89KpQP5ye+YS0f8Hj4X8J09hZnSYGubfrFoKl1qwEju967Ps2jbwllut7eKIOHlt1fYkpbd0yjTenB6lHnomxgyHDzw39wQUNgesz9kq5cl9wszrhxV6Xvh40NVdCXiiql4a5I2rdVPK6TyV+nNLKm+0wbSvuGPmAdx0K6wdiT0Qmb4c1N6yxc4BI8Rgg1oT+kgQadqk5dW1MGUfmU85MdOPAJ4717SMhrQBboVb+o75RMsjROAolujzOBmXJRP4qI8wT/tf4xiywtMs8AKnWF2l4zDphzst9Ec5ZN3EwuLy++xkfQDzuW+faf7XorK2no7Y3vnWcfCK1bcTbAlyNRUx3nhbKBqDbcxCqvEWO0I9qxqY2mQV23LD9sXZQX3UYdhVawrqZ5ZefR4e8cri0CGrR68qklhAC6sJGNVk1eD8umo15Xx1auS8MlJOqYcr1/miMthRMmWHu9Iw+SWH+IeC3PAeYl9g329UDROn7iyQq/zSipWYHKiwXHRhs1lWS326MEDV/6j06KVnOep4Hxiyb5Xa+0+oRIzrLbdPfXqvOdeIcaWKChkTxS+trtgJRf+HkmAcrrOvTU5pXHn9l0pcN93dx/c7x5IkXuwpnRVURVEZfG8Yzu+t06zb+aizwVenl/slhffkFvo2OCWzYa3EeSKf2tzS8wiNtpn9bZz3LH9y/bulr7vKR9zirPrvr//sPv22zvdPyvtzc29buWtle7yhz9xGbPFC6djsA/cAynDbJXEhvDr0OLIhMKzFQMrAUPmOdHkzLsr3bTKiRWhlP/u3pHu3sPN7s7dR/J0vJtZWFGccyK2vlESbKfAb2Kvm55k65YZn/UqpLt1NTrvvv2WVzOy0hZ/7DPJ6r6cJkLedHVhst3QYsdWMJTp3OJyx4a6dV42W5qwupHyAgjDe/xSHmxtxJZbmfbQb3bON+pChcM/m4OzCtxbqOg7/gmXjbERHYEKhx8cwoYr4Vg5jf8C/GblZdIo/9yTNPnmHj4MLo2HdZt3FT/0yCp38o6/hrqBOoTLqnBOj2FVJ6fpsH1NGrigwT/eQbt99cA5BSjbHmF5Lb/UeQQdq0+zcfBR5Y09JqELO1Z0OdHHW2FIWKuOsMqR/CF3oB3lypZDhCVeg8rYedcP3uU9G2nznlXhWAbZasZb7igvlL+8Ox8Ibm9+LcYkPbYCYg8V0lxTffRZ0YrlzbdOOylGElZXH/p0F/Ah65DMfI1M1A0/4qYO0ag8ZxNp0Y5yf+ONkwmn9/NTbBkz45XfANYctilhixZowTnT7NQALsQNLVhpOjl/XLJMqSh/dLqyEpydOFgVDq3Fm6PthJB6yo/LHTz2vNLz+FRwT54lM6ClvrMilxCTore4Xmkc675/uKp85PQgNl9ffmPZdXlKGaeskIFCxfR1O6D8TQoX6ALu4OOtmvSN4+JYiQ4u1Ju79+9ZDjH30fSDH4/PdQ8ka5xv/VhBu7mz1a2qDHl3//5alyMb130O8hPFj5/tfc6IX/B+whz9ur6+Jnm67v1uacPo8LPHI6v88ffgATy/350+Q9mGp83bapDx+/w5q4urrrFS3yQSjz4zLQDqBfWRZxTZyIq+Xhf4ncKan72KV7wqv3bQcmaqOy6ZDG9MHmM1NbSQL4UDr61tZPG26I8k7Fenk/bsNLjRiUG9UR0Tz8L3TpAyVB4okzllwPgpDrZZs4KguB8LJ9rmefHrnOhEwguL890bkjucrkLYKbbSU3S0adPClb1cOSxArO14SAlc2AIJ2malNYoaK9zlpFA+1T3lNym5y5YN66zSVt6LL9lyB8APQH0AX/ZT9Cpp1Q32IuUUJxQewiFvOJjDiqGYEFpyjGnpAODAfrLebURp+FAMqUyUAweVsEelraa0t/LDiTfs5iB9ybu2sB/ricWl7hm7QSj9mdkpK4XsUMJe0rTr08hj1ZrIS9opaoPAvCM5qHg4CSdtCKvfJ1W3qWVHLRvI4xHpS3NsRaay39t7QsUyvtRtOqHHreSyQwR8Socn8pQ45LN7PpGTetgCED0MQJfiFELKBdpSh9mKyflb4CzxdNqgNzIZeY3coLyRScgi72LAzhLyy/6hlGEn/CZYR47swCrpoWlW1tFrEJC1FH40X+FlJoEZD4JfA/CugEwMnZkUp8S51vAE9xmKDZBmS9nf4/zysGQNo9fl74eC0i4gnR8d/hDw5FpFO0SVe/I5Sk+VwJOmGWo4kDl6erFE3nNZQBsYBYflLfM3sJQw9IAVOZbkTGRPjw8/AOb0MyuZC3kWd+6crnpmQvYSK8HpddEzEY1buQ2BsgIvVio+1U+ll/Lw8IY/OV8spAHfO9/dE16Ubz6njKUgnjvbnTp3plthZfjFi56fSTyY+LHKyGMCGMQT7UpYFI2klt5i4m5+hJeHvL1QAisp+ICWQoCj0oBz03NMb9lgf5ST8qSeVQ/kTxeEkP7cQ27ve/dj4PX+I+z/dBjl7U+AisIdvvaQe98eAq9Ks887eYwCAyTuyjcWCdeNQ6HKO/BSb0MY818Pr8IzMPJ7aHiAOMbLCuvIKvVUSk8sNGzqnlWUxTlciGccd57zAv/lhqA3lg3hW9U/eFH8irC214pvLN5Xw0GveU6eRtEJL9LKg190zcDTezoAPe7NkmgBCAW4Nur7n2tm8G+kJGzxhulEI658soG0hw5F1yzOYHEOW9ltdOwG4TbJ9GltiNJk3iTb29GOMYccyyVDrwgBDB+sNOabh2wZ1pSsZLoOju8obY6ryU/wdNlIlsSyQ7otb3IpEz2bMGkjAcJYAWw8XvSJ39dAvBrgAcIiv1DGvDinWbBrJ5XCiR9wePtckVLXnor04SHnjR/tkfKPwmBcW3DzmpyHRpU+nU38EB3bisGfZVhiAa6/CcABelnBUZ1IO5LpItC5FsS4nPUNxe1YW0wE0IZQNvLgvLnMpZQPy2DUaTQIYcXloWy3gfhLeZBX2jcWyjC8y8KkylfqV5yPY3Q70ReA2yYB6YE3+beBRUDb6qkWDp+2pXCLIyA+c8876BI9KHGQVMLVc+KCvnnGNR4SD47wa5H7p7ChdejoTwLLbfIkx2hg+FtXp5EEgueQb/nXnGGUCYchLiynWSAEveK58nwYHGWFLcihvMAgnlcnZYTh0cqcM6MePMxAPHHqiani03uAAWxmVxyPpfiEaaQEMSThCs3E9rwvMKFBXji2/JoomPohBoqDkW8//zlhv84/7rmDaK/58dc88y+/ejf6+GoIA7TwLQgoJS/Kv3689rCC3jHJ1au99c7bQSAYqGQqGHy70pgmCqmCZmjGw9Uoi2q8iLfSJAwVtITusEAppwiApe78hfPdzz/6sPv8s0+7X/31L7u//tUvu1/+1V91H3/ySfeR3nPmNoqtFTPF45VcGxkmx20yD0bY2aRfiqTezEqgkE7mmAU3FOEbN261Ify2rZRwRCElDrYlunTxUvfh5cvdZ5991n344YcWkqxohIbQiwU5ZIXcEJ4rZWOh0/Ld51R+RC6RQCD+IA/yQx1JQyGferY/vYSXmevrYQtKhk+kJdrCn06PYScn7mANB97jUWVrBYj3/tockPsMTY2SFdT3vuL+GAh/BYb3r4Mf47eHwhVhSj6o7zQouSdO5pgdrgQfnl5Pp4LEUy4Q+rPi1nQewcF0DnwbPh4CfH4Bq0PCCCPXv4PfeAwHUu6+jMCoyzF0CGQhIx3BTF3B4ga/mVeQqfCVruGxgdMvcwaJM4r3iC6806WShoeLT522vxaMfLWrgLRzGUAf9wjGPASncX5tHobJNRjWRjcyyGrdg6PbB4bCFFX5Cs5yLto8mcsaQVHSUERqeNp8AZ10RcnwdmJSFBkWNy0qFrODlCXSRY5JzlKXiY/hcKYqTEppQTEjEHMsr7EDx51bob34WtztuFAUSAsF1XP99DP/i++Dm+J1yuQT12jle/mWIz9pt8hXgPt6Ln9DB/g7f65/ikOyygqlnJUePc/PtrmPcvbf0kXZAX9+npLU0sMVX+liuQiNeKaNn1G+fN+evSq8vSNdFu54+zqv9OYqRcpynZRUZk7bSLg+0C5RFtYD9C7DqIM8ConqLAEpL5Wl6j/xsvMHcWBQWVNnDTwoazoHTC9xucuRHvd85wfQelrfUIeEMorcgq6h34Jox9xRK7eEa3Sa3NM9ihe0RXGXwugt5vgmB21ZpQ4dV9R2u01T+o5Tdd3JBwUr0Rh4WFTm+8dp15mXiRvJAdqnBnBenpG30gvme94pX/Azb0gTgLfd+dMfeYXeNkSZ7qKEcLQiTSdEeaYcyWMvy1v8wsfx5KldA+CJ7kHRQYd8ZycM0Yp1EaxjgIapgPoTzXWLX09NI4zcUaUyUviIJoXW7htz1ruwBUCMQSiTrFPgxUhBJuAMEb5lChi940rMCqdbu6Q8AOJ0dH2cIyCOg/5/ECSuoNvu/f+HA/6T3xayVcyWCcNQVPubIBOoE4bKXDCqdKKjLZd3vpOiRy98zYpkAYJgfkG9KFX2M2fOdBcvXewuX/6plbefXrqs+8t6d8mWyjOnsk8lm35bqUWoqIKZZsLdzB4i+OoVbnJ0Duj5MzkZXFmpfpOtpu7c6W5cu9pdl4D2/M2bNzwEeOPqTfmPkCCfFnjKmyuzGJsJvTAzPVYqMHklvZooDTQ0TD+YtR5ZlegeG3FTwQir9/kOR+u9neivqzz4G5YDpy9XeaxQfeyBwxaHAfgbFJFAcY/iCvTP9Y1rX/L1/WC4wwA/uOKVIfBu+P6HxFcK4cE8xPUQgZN3Fa/PJn5JEoegdyiM++sjexnuKPF9HuNn6LW+9ULxEJCXURwDfwfT7IX8GJIGGslxwI/cgXJFEaKuYg3DYpL3auQ6hkwHfvnJf09bOt4brjPDyfweavU9ikCGtZKX8FYpH+XfMLgfvh/4eAGIsXh0JD9Vr4pPqkFBOhNnz8/jsaKEYM1xA6YwnrvV2oEqguCkOJQXN36GtBee5yiFsK7IxsKH+OBL86aigFY0ol4EIr8sPiQcCyQqMfYXtXVNdZ76n0Wh0FudcePlR8mTWN3IF+kWv4DrkAe9IEWKpmLw8xDw288xzbsKBwzvQ4MeDj6TZ3xH0YuSyHZrXpwj10gSGKTlFcRLsWi686x3vRur9Aa2SvK8+qW0BfIk+S4+A5+Wb8+zs8xVO9NoiBIOvXiHHwB57oWh1COnx7fBd/8fB68zEM1JDkMA6VIuOOMAtHoZfyoP1RWuxk20cPzDyDnhyRF6Zr++6x3fCSuH8cRKnstf/Fe8fIz6xMIlhSqa086I31yfW72s+c5Om++Fh+4LXF9wg2pSC86cP2RCyyPvcNyD01CW6cvo+4iO+sxK6+Q59YFv5BXlEr/IEzpmT01fecSvUZI/5Q+llfoA+Hu7GifXy4HzVyA4euRA9Qx6wFFgZad/+PV2kty1gKXnTSwsLr7naRkMlguInLM/GYeflN7JuZ7Ms+BoR+ZkxJv+73u2Qm7397sjjpmj35iHqcwfZQYP830mvCM/cViZ1JUMc87wEeLwvCnFxHvm0giYz5Nd9pmbkLkWNU9Bf06XOTac4uO5KLypqSMCMq3X9lvgo6rkCbwCfGQuiy56SdzknfhGEZRr38DRUQoXH5fEO13NWPpGhWS651NORVBeOD91WkzIFBHCc9j9DkcZ2hzCnI8p02VCcTBPkDkX+4pr7cG9bv3+w+6JEmPeDSvT6Hkzt5XjHhcXOGnnre4nP7lkd+nSB91P/s1PuvffO9edPfded+rkskr2SLezvdWtPsyZopmXmZMcgN1tzltVukKd3g1zmNbuPew2tje6Z/LHKUp7O8895+TOnbveD+72rW+769e/zf3du92j9e3ut1e/8fzK2QVOBDrZ7TzLKTOXf/JBNzU92a0/eNhdu/ZNd1dKqauD8sz8zK9/d7XbFA5HoM7UhOTDrnit81GVrOzkpNw5VfhF5WVyakF+d7u19Sfdrnqae0dVSY5wrNi08J7oFqbmVGbMUZkQPXe7KdHynXdWLBi3N9d8TCPH3TH/Crpzhjhzl8i8SC9eZC6weF6Vx/OSjnFS0K7ne0J35hnCf/an97CEEvS1GibmXRE3fA0PIZA8h8gCLYLCvCXgHY2dlV85eChH7GUeYM0lgo584z3vOKJxGA+4DU+oKP+kBxCGeZhHjzLPJnM/wTFzP/GRuHOazK7ymc7BtGjAXMfFxePyi/CJxERRJX7CMQ+Ta3CoU4SOdVtbzM9m7iNn3DKnCKtbThPKkY4IsH0PqzCHGyBKsgQOyJjMO8x8VdLEmko4kchCWlnwvKqUxYTnAQEcx3ZUZfRMwjJ4Iu9Ee/14xv8UR9vpEyerrJx+U3VESofiZN6iT1rRexAKvaAdJ3JM+4SbHegmUjx5EmsKcc4eh8e2pPQ8NA/97r//rpuanfIpFpkbdkTJ6Qc+cmBFOtAEqzzzr08ojtNnzjqPHMV2dJLTnjiuMbKS8+g3NtatNOXkIdUk0Rq6E6cY1vX0iOowp3rtKW3krueOilZTog9zsvYeMy9rznUeWjJHirlZyDEQO6Za51OBOG5Sv5lj056rKFJ3+8rz3hHJuqlpy/CjR6bUME91Z997H3EoXDjuUHyo3yznflNIun+i+DktZ2tnq3smeszNzLn9vX2bnS9uez4kDTl55djZ45Jvz/eZ+4kyB982HtXTtjq9tmKtr+l+vXvw6JFpzPzIE2r8T58+4zID4Ef4DV5nVw3mR3MiF3MBUa6Id317vdsVn3OoxLPnT0RrKQzK07MnnHf/xPTbUt0nfQhG2fHPZTl5pONMFMoy5ZQ5lJQbAB0pO9LHpRxTN6t+AlXGPjFGcTCfjWMZj88pvJSXo2pQKHMfVShaMg8SdDj9xxuYLzKfW/wpAsHnnCgzqfI+TjkpPtoXNUTdnJTDk0tvKF7JtDnVQ9oV0WBf+PqsbeECbWirmctLfSAobSbtG6J2WoxDfJ7Px/GJ4ktKmXUVtGU45hHCe9Db80EF1DvoErkDFZXeM95td+t0KOSop54LyXx5lX9OXRI9FZbN2xmNgzb6qHZJdUM4UeORyzu74hW9n1I+F8R7prPes26B05K2VcZ74k3K6jn10Th03QnRD36l3vnUKvh9jUWm34um+iZ+n5PSflS89Fz55phUn8wmHjkiHPf3kNeKW3FxCuAx4e55nKKD0xAdUJDrSFf42fRTG7mzJVrAU/IHDyDP6Dw95mx00RdZTtzU8fCYyhV5qjqLvEYmMNdxSm0n+McQJN4QDTiqmDAAySLPqY81IgCY50RfTqHyXG54UjTHMsk5405X77aRj6prU5IJ1EIUTY5ORh5ubz3JaI3auqdKb0LljT84Eb54EUgkeBlg2B76b32fCO223QrKN2U/6152MmIg7mHkgrzKu1Q8NUel/b8A+jgKDjvG/x8Lw7Qrn3ml/wcidq9q8I4KZ2VZDuvYKI8j6J8950SZcv7InK7Ex3v3qKvn2OKngfcpOW+f6c6dPdtd8LY+57rLly52ly6e9zPv2aQcy6W3JmDoVxWhhmdNG3okYgYqI3ON3HOjt6mehnucur9zv9/W6L4cw3s+Qand37p+y2ftXr16Q0rlTb+3JbXmQ+1lE3x6K2yYjCLs7ZFu3uxuyu+VK1e81UdtkUR4WxvceABC1qQKvWhwAdPKpdGA3iX0bv74YprLeb81018Vxu977mQjZgDS2j9X4WrvghfLbRxqCIG4XwTeDd+nwgaGFrgeXpce8EP8AH1a42HqPt9zP+wdHxa96d38c315HRxPN1DPw3RTj8vrMEgNz7wOSqk1lHfF47CHBC/eAMZ45yUwZtmx94TvcQ5NiBdMfK8wZcUosBVDOBEO4WsFWCAqOl4smLVhcoZXY7FM/PYqZT5DW7HMrbZV5pnnBQz9/ngg4CCw6Vd51Xtu5ZI/vzZUeqkvgw8CjuvL6SzZ8xDAzwx+RVbn1VbYWGzYJgYZF4qHDljMkE3k3Q2flAxbXxqvhqaxjqVhJD7oGPlLumyP45NipHh76HY58wIpo8I5MjF0zLvED178gPKb66QtQU5Hik1w1n8+yZXFrSw+BYQtV8/A0M9hgPUXOmKlTBi64VhWG38qOPzscignb/iFPzxEK6Wn5isClaaybj9E5Zj1AuscbTNAHNALhdvxydGexTU/+tVcP+LF8Ec5IKuxnBlnHH7bldTxaxq3css9VraUP+2Q13Y08hSZRnhIqfO98sfV7W28BBQAK6ungi0xFzTtAA56ZRRu1VfaLEbfaHf0uYVHRrdb8sVPV9rJ0Tsyy70cfIil2rKANwrsU/AWhB84imZQy+HgbYdyMgZ4xhZG1kjQ7gsX00R1hG/QhrAA+S1amgasi1AZeaqC53rGUk07Az2Z7411sU4kIh5bwYVTtWEVNzDMG8C9pzK2esbUPL1MevPUqyXTt3nmX+rAIE6AeCcWTp58j5Vitpw1R09gBFJ5fW53+9W7gN74Xr2aXPyPd46mAcRVh0HvVVGJz2EUVlouK/fSu+8DoMVnRWR6c/T+6Hr7DRbM5oce1xO5rIjTO93nrNrgECDTPOdKb5/eHld6Afjz2aFCmN49tqKn6unsy2FwIBrSxVpJz4sA0IgVX9UrpYdCeHoJ0Eh9EIWgJ0f8ikGE5lq9E4B7rBWb9GjFWMSNFeXY5HR3fHGuu/D+B90n/+ePu48+/J89tP2Tn/yse//9M9358x9IkXxbhczG5ZxTvC8GeKQeoKhMPPRy5PafgIXKc1q4ToInJnV9g9mV30fr6z73d/PRenfln650tzljd/1Bt/rgoSrhWreu949o6O6udndu3+4e3pMiub3bPX6+27EzwOLyye70O+8rrv3u0aPd7vlErIcwOta+b2/9Xnna6e7fvdtd//3vu02lB16c53v7zt3u1u073bZwp3fEWauTLgMOup9Wj3pSCipnoarY1dPeUQ+OFeH372+IRup9zc7L71zKxkwBTyjPaiCwdKrT2K2INovk795Dr7CdP77YPXz4ILxESIpFaVI8WVWnHvxz9Vzd058RT+x0c7OKY3G5W19f1XcsCsz9YYU31olYGMJT8Be9R/g18dNIMDeLnidWzePHj7vCFQ9gqeEbvXAES92bD+TwgxUT/xEACKTH9sM9EGthrIEAcVQaAPHix7wpfFmNzJX34Bhc6F3DovTud8RTCxJCE7rfNH/t7Gy176QBHoSLFaIsLIRlLiZ16ulT8InlMdCHYScCBROURZKGO7hDR/wEd6yb0IKeO1bgad3Ln75RR+BryxRwUA++GlOsHJQv+SMefsgLgGf8+/xe6KH4ToqH17cfucNFOFsGXLbPu+3dbZW/eEzhEMosWqhpP8SDfxo9rJPEiXVsena6+39/8aUtgs4HWZnoJJ9QkFUuosOR56qHagDID3igtGClXzl9urt793vx+W1/S7nGEry8fGJUzsix48dnGZAQvpSjqKG0GAXgLOHj8u9V1lwVHusHZbHr8FiwKV/lB8tKxyr8TaXH6MVRNW6c6D2heid55h8N3bbyqk6AcMUCNcfogHnnaHf6rbe6RXVmWZF7797dhttct7iAXNp1Y45seyQFeUt5npxWXpTXCcW/9UiNl3Daf45ldduyEHrQoD2QrGHEhDlryI1dzrrvRDj4SGU8QxqqlwsznLO8qEZ9TunOd6dOxVoJnbCYUybwAh1ZMat4adJKTNUTLC+M1MxNz3VPnnBef6xs8BjlRBsET00wlCJqKIOWGQBnc0+qfu7uPtX35268wZ9y52plT2UAr5QzTwj4jiwpB5w+uaJ8zEhWi5edjiqKGMfNoGjNBTk+PTNthZPvQlHo03rTdqlsWNG7/1x8Fj7FQkZai3MoBidcPtB5WrKaVcYMbRM/K50vXjovGk27vI5LZlD/jiOA1S5zhjmjQbQp/JCBjh8rqeqfSSOaQbft7S1xzRG3pfAhlufdrV2305O2RopmW1vduhe+bRp3ZIhlq/jw8VNGiuAxRU8DLPwZmaSekJdd1ctuT/EcFb+4LI51i5Kty/CDeHsOyyOjHOb/fVtE91H+j6hOPd42z01Iw14W3+yrzaRMjqn+2sBy9zu1Zetq206gqymtWPTgk9VH2dx9cu6Y8op8UF1B1xBvTAsv2hiuKgnI0T1WXvDvXXLkh7PwqUMAVlgs/IwYUHefK5/QlfPgkRFTksnTsxNqU+Vff1iP2amExTjTqrvTc8gcLJeT0pso6yPmc1spVSbPhR8AzeZZK6NI4NNHjyTr5A9rI3FSz4nfckw0hjdouze3trst0Ym6eHLlje6DCxe9dmNZ9+yywI4z21JeLS2UvvlMBU79gcf2VIbJ6b82kHb+NQjj240UZn0vf61NGlY83fFi9C1AAHqN4gN6wwOLzEGoeMbDE7//t8f+IzEVar4XrsRhq9jQn+5HebHPAELdR1Th6JnoylfPPVRB0uDTS2Qj8ovnz3c/vXix++nly90nH39s99GnH3mxCxbKsk5ytvfKypLC5lzR0IfUsBImdV9FEHofhRcryGMJ+a7z+e5tv8zMe9rrbukdwteWFjEecx/pOW2u1tyn9JTprSy755IzkdkQFshiD+gQinHlhCAvXlJ8euHeG4oR8WF5QAnmPdBTcwisR5eXAz/3YMh0C5QY8n8IL74h2CClwzwY5Me9pKJtoGh5EMbibBBvEYa+k5+6ByrMML6D8RyW1o8FrH1Di99hUSadfDgkKz8ChvEU7foEeU76/btXQ8/bh4G+trsXAQvKD4byqqv5awDmuEY0/icPeU4dZtFBtpaiTsxw+hOAl/GoDNSjWMFanNQBrnrmHllBPcRxOAVXLJeEsZVD9YaIbX14hawrKDSSXvhgSE3eu0FqsgIZZ1wcNxYfIPMRYzk7UBZ6b/8jJx/2KyXBMiR58sr5TXVoJS9s7QEV+fHQs64UJeHJK/tRev9k5KXwCC+1kQopa55HKbqvnDrlXSaYL7gghYwywB+0wbHZOdad7FARyxdAOh4R0V/FKcz97SCA2mFgnAf12RxH5gXBNwHrXQHvUTjLgVM5pjZAN3jXP4VNOYjXlK/Kn2L3O7dDAi6VJvMFsTJiYfKxilIqaGdMZ+Mrz4qSNIjJi0xFK8KajxUWf8RNGKlnTsPtCSfsKNy45bqVi5/zrnAGyAOLPX2Eb7tnwY4XtDR/SSsWUs/vVPw9jaANdAoeKDpuT5rRDCA8SuQCK5bVJtJGVfsYC6swU5zzx0QH/cCpONvtneuj8qa2iXm78Eafv9SaUb2QM1/Lr/GnPFjUKhrbosqCsAFbOP+Kj3miZZ2MZT4r3d3WylX9bmgVKX0BZ/4/xSlN6ziKFx73nOtmySUoVk8slsRf6YBncO/bAcDv+Nb0JpfPRu2eUKMpkU8+cQ/dY5kDSTKHGSCrzAWm7KKPpNOMRXhCwvE9PPEShRrXOlYGsuX3ukMfV19h8B0LZ+tVjVRUPmIp0BVrQR71B0F0L/+2IvDOfvBAry9zWJqBwfE5NSXOVA0r+/LrOZf0FPBM+vjRe4ZcEsERa/FJXmnhTR/MLO5GDb/Rc9Q7OSw3jkAJHZEfrlV5PYz95Il6MlKoTAw5RcLebOwtCXNsqzfAXl1QjHmj6+qVbTOHZ33H8xkzZ3TfZvNFCcMzp1e698+9312+/GH3ySf/rvv3f/kX3Wf//rPuf/nr/0v3s8s/Uy/h/e7MW+92Ry0Q1DvzfI30FJmzRHyTzC8Sc7E3GModvaNJetnqbtOr3JASt776qLt79053+zvmRv6LlMjb3Z3bt7p1Md0H779vuvzu2u+c9RXhxByNZfVwJ72nGHTqusXZZe/xdvL0m927757tZtWTfbD2sLv/8GH34MFqt6/adGLxpHqoWB9ooHZVqY90H3xwwUNl9GqY+3LSQ/WLSmNK4daUNj0zBIvKHpp39Fanu5PLc9301JFuRj3chbmTIulMt6oe1JoYf3dXXbKOve+wTVJuVaxYyXbFD81iubjYvame3aMHD7vZ6Zlu8dRityZcsTTRq6KHCHPACyOLpXCYVe/1GHPM9DytnvTs9KwqKT09LHRJB5olHHHF0kdYLENUOvjhzTeX/b4AxRI/JbSwWNJTL+sJDQf3hAUXgDDwDA4/zLFkeA8gHpSZof+DFkusXAsLbyhu8pc0AMKQeehAIWMJgMfA9403sHBmj8RTp07q+lT1ifSxuMQfYWxBVBxYHvFL/bXVb4/5aUkfEDrGKX5jRQCGFktYXMEFfCOtfE+87K/GHMt0YphLGHwV7+4z39PwuLEU3uCwvdGsuIUGrKx0t9QTh0b1DE8jgD1PVmkQBqsz2dzd3hXvZb4W8bNXLzwATghdLC9Tx6dsiUY2ki+snF/8v75QgomD98foxesNlgBbBBQfRgxe2noE/hLK1I3bt7/rbt361uVS+xRiDaCs796967SxOtvaIr6DFvA+vPxs94lwFE5Ye5TGpOqoeQN6KZYt4lK8i6qPEdgM9W5JgX1g3Mw7+s5+lFgEqf/kmX0smTuVxlWhSE8ZmGIuPXVbcd27e6/77vadbkvlyVF+M8KRud3EzVF3m+uPus3HlBujEcznnjDNvReo0sNStbOD/YN9IENHiETZsv/sMaXF3FDvs6vr8okTXpRoq5RkHfw6MyNZojw8eUL5POumVA+ZI7364EH3hz/8QeWLfO+6tbVNzyV0e4R5R/mZFgNOiMeJgzLD8sZIGvNd4f9JBC1UZoJt471pM2x4BqBugS9uyP+UAXmFL3HgiF8UPngHh8ygLuyicEl+bqvMSI9yxy/WpZIbJLeHZVlJLEmmLi6z767wfy7Upia6GazCos1J1d3lZeq+FETKTP5RGsk3+ae1pT5jxWM/YZQD8kbbjOV7alJlr7J5hGVZ+KN4UHUnVS60e/ve11Ft8wxtj/iFfIt6u8+fGVcowIgDIx9Y00MnLJh7Cv/Yc0cZMTtOuYr/j0MXyWvPa3f7My1H+0zb8FzhUW5Fy+0NWyVpFdE9SGtOsgIlEsWajNJGY5FnX1bKclFtDlZIFPTpWdqqE6p3R7xPM9ZD9l5Enq1KJjO3dlZKqEtQ8TCCSJ2Ft49AF9HalmJ9mxeex1rZMOcT3qUO4Sh3cozc2pbc2UAXsPyQEmsZAr9jXZR/yXXkEaAn1TvmOau9EP2o87E0k3fREj4RrjuWx5HdjFwwj3R7h308SV8yeGe/Y0om+91Sv7eeYK2NvCVzXLHekt7z5yo7ydJt1n8oXpGjgWTf5Ey3cnLZ85ehO+s2sAJTDljUZ1U3l9jbcx4r83O1a6rrqvOpJa8C83OYOoAi0G4NYw//g4GiIesNRjfjQMNE4abH2l6OAQF7PD1ERAE0x+exZwHROE4eBhkuP8y1oPdE78WuPVfvBqDXxzGOp9hD8uzZ7vz5890lucuXLneXLl/uPvzwsrcA+thWyk9GWwKxspu9JxEQVPjqRQLuLXne0lNbAkiT/KBE1vys+3K2fHzHfEhO5eF4xRu6v9lx7NzNWze71bV7zh8Cziv/pKDS42OOZllDnQ/9LSxzRvhK9/bbyoeuS/M5jN89IzERmOUIL3p3zYopvFGCVtRrXjnV5j4pLfcqBz1RC4MGJltLU92pFJkcWef4R8qXZ1EY7ymbl8J4Dw0gT68CYyIv4yzUeolBahBHcDC6Rnw8vVhZ9Fa9fRoHrvgbWjF/DOAfR/gKW+9+CPT1IngHEjb4x9LDNXG+Lt5h/n3b4hkCz6EZUebzkE4H/Q9hiMu/HqCQFoSvWnp18ZUvvb+UbToR1B/8uuF9If+HARaT5Kv8j0ZaxPPZKgeLQSyUnMhF/aU+o6DEm/w7LHXtNWmO8EoOivq20rRvcS+pL40ORMEc0dRugb6BJ9suoZx77pkU7sTJXDosNMgnvccqIhnFAgPPc1ttW8jgd4A/afAu/BKlCvmJ9S3H3OGWu3k56M73snoa1wEMn7lnrllAKRa9BeL6djeA9hnLKvjY8u83Knf9L+tffcdVfgoOvgNXK4lNLhb+1Geuxqv5BVXzSP30os9j/Ng6KflJXDhbzPQrnsy8uLwnNuI2HUhTz0UCrHm0LbYi6ldyHP+g45ErW9v0XQ4wLkoH06Ethrp3vHKUB0DYGi2BevzCH+IgfaMOYaEkrljV4rfPZwBc65m2NVBXfbPMEhjfiqNZbtXW0P7AM2wZRLvGHFYAq5zTleP+sfByWyucqhzIU96JRlwpJ92TircdAy+Sl2ucIRcDAsCT4/eWjGy5uOY6g/XSVkKlS7u98TgWQmg8BGRTyiG8xNxJwnv7LfDXe+MmPgAft4+C1O1YQTewQCoMHRbkO2VFGMJ6JFXpImeMl8IAfI+b8ToK6iujCOgW7F1dQP7MZ9BVPEcYAPocdWEZeb8TVKRxCf5qkM/cEEdzjrYe9Bk/jjMPeSeXoYu+cvPJQNAGRVzHlogNhI+LgkQGzeQmHp4rbBr1emZZPsPUnJvtM37bJvEQF+tk4g6+rqhyHNsGE6DIEZaJrTivaFOcJLd2L3tBcv7s/OyCjy5EWfzbv/mb7n//v/3v3X/6z/+5+9WvftX98pe/7D79+NMokFI6wd2FKLxQClc32WIo5nbnbUkVBMVsZcXMbquAmAjGpMG5fuOWF8h8+cWvu3/88ovuN1/+Y/flV190X339VXf9evZuM1NsRNBxvimURqBZ+VO8rNJdmBENvWVP6ESDsSNmBgeGn0ZMmaqlSifBIIZ2g9O2J4LIHJ0lb6YJ13kUSNx8aIp19ZTyw0btvDe4fKgMYnZVtB6Ii4Y88QXAXzj0L4a3gpR1AWmWYm7gFmc/vceIpXbFP9EM4qmAxJd89HyLDCUIvGxeE3BBIOC3lALu+V4K4nComucC/JQyyvuhqwZp+O4gFA7JTRrBHvKtD5Z8BYYNbRrQuiadUSCn0Tve9N+AEQqC4T04DZ8Lt/7dmGfDOP4DqEwc+I604AcIc18DeufXfE2guub94OpgLayQQ1BDA4ZYWQzCcCsNFXgjE/qGdzyoKaqXwSN0rDIjZcSfFQM1aqQ9bGAYGr5xgzp8R+kET5Q04BgJ886EK6QrL8qf4nFHl0FM6rz9x0sNqQHBR51X8NN9lWkgSkhkaOSHP8k/MuXmTXVWWcintJKG/KkR40c6jqV1WFAwOX6RvFge0bBKvuCJ/LMbBPMMkeMoA0srUQqsGEhGLeGkYEZehn6OGWWoFAxB8pP7ykf5DwhHGEp09xQf+49sM4zCpv4BlCHlVG2Vvuh/6DR00MG0GLwbQnAb4hIcvV+lh/l7B3/hk3KsYUme7RSHG/W2YKdkM2DFQmFidAie/HkhrfzJo7GHbitS2ucli42lyo2b0VA1rgF3ODoQViblSA4lO0OykePBAR7C+EEIySvxNVSD53D8CsCTLbvYB5npWV71b0UGl/a2SOjjo8UnzHUGKr88Y+CooW0O/zDPKG9nVt522+m2St6JiylepOFhfTnCgBJWcPjM5SHao5jPq41imH2J9lfP0JqIGIKGDviF362U+UQBqdAN4aJJlDd0haagt+8+DID2Tp3JbDtWFUaQqEwrp0GZKo1Nb1OWfOIHGkATDELpZLRheeqEoBRW4mHYHiORpw003AC+Z1stlGnVP9Ehi4BFa6VNff36ytfdl9Itrn59xQugwAl5heKNP2EieqAnRYF/vcXyJdDK9H8ghFENjbimfyuE9uqlAIHLHQRkSAqnxYIf+81joE8BYlKBUqH798yTjMVQ7+RcqCpMM+SZMxZ8MOb5Cxe6yz+93H300c+7n3/8sS2SH33EQpwPPW+SxTgX5OcMc4QUFqFA+q5knl+Uk3f2rKwFb55JH8UTHAAUYvaTvHUz54Ij5G/5ORaOtdX7jhNcAfC1VRIlHOYDfxhJz/NSKkO/KCwAdEO2gJ8FlwVG4mJuk/EXAxJ/GF1Cx18pTZxo1O7hc77VM5BkiK8c0MpJrvJeFY7X1DbwMJ56chwVoW8qlQEceHw5NOwV98sA2sSyl/shpBwDe3uc2pE5peTBvUZdCeMy+VeG4IkFP3nJdUjnHkLXlDf0/SFQYV4F4BCXZ5frAFyuL4UfkMD/UEh6YziC9wj39k3P3nKkKSJYdLAKrG5K2OJxnCUOhXSmyyP0iSULZRUoFIifBvbOnZzyUzjSWNR9Dwee2+NIaW6g2qQ3fMSVgpB0U6fCL1EA4gt8bInk3aDMWLXOqTjBJ5wDPbByjIHipxFGISY/KJXpyEsZaHWB/LPFSxrIjGz4Xu9GMkvPdPALX8/9892o5jbaBXd2g8ASZSBMkfwQqDhHoMwklgLoRJkz91DAd9GC9OCL6gQWDO9LfuJeSEdAWOiTeaHJPxtdj/LpRJIFeISGPJY0f9a15kU2/62c9ixzWnkRVrIexaisbShVVpzUhhEW5QijBjLLq/kJpvRioRUID3BBPJIeAI0bepZ3QOgRv0BW5FcJAbQMoRf4ZY7hpuoR+5OqLq3pKh5BZmK8UesnIiUu8ESR8337KcOe7w8vOU0UvcaTtuaqzOrkHDDlG208yibnfvut4oempqvw5YoVzlZf+XEbiSEEHkThFx4jfne64AN+fVmY1q2eD9sMHGA6NRrov98BRTcUydBIz/wN/BdYOVZ81RnDZVQwZQ3YP/jJH9/Kymh+sx5gb/ZP+CV9J+8YgACUdkY5r167at2CDuEIVKzUf3AzPyksOpAUS4oYAOFcy1WmXnT6ar8Fw4c+vP98qzD8hlffA/pvYvvhBXDw3ArqLm+JwwqgHNZEtG4KmcJm+f1BgLAQ3L0ZZf4M7gzXbNeDpo7Jm5CcGMRWOyhofQ9babhnQgEtdMvqxTBkfeniRQ9rY438u7/7X7v/9Hf/W/ef//P/tfubv/0bKZQftV5QsAaHYrxyAHmAaVrWpKhRAWLKvtNOjfjqyy+733zxhU+RQKgzRHb1ypXu+o1rqoxrCShHXDQYp+aXvDjIm6XrSl7PnT3nIfnglJ6esAAF95w4CYfeGIomFYh5ce4V653jFk40PheU748+/KniP+tKv6ewzoqjQoHSf9HKCmcB6LG1h9JdEz190g+CQ4zpHjsbuSoguMOTrnD06ChXzjunkVAc6SEHZ6BEFlfSrS+mp16Cb+WRPDuOka9x4O1IBDYvCIWUU64ID8fDG73mHdbLEjiBCByEI8LSwtoCKOEA7ofPLwP8DMNyPdiQDaHH4eVQbUWgx2PYIFQaXCvKXPPA/cGkXGYvwatA0Y2gT8tPfh4P/+q45Lnd9OA3/GufFGNuBC94N6Pltsrb6dvxULiVR5U/DY8t9fTmmWpywydWufHqgzkeGiyH54XgALl8Ogzx0XD1DUHzLOCehpc4bNEUUB+oIdVxc8PqhjfhCDOSJYeB448spG6zcISI/NYFmg6ko+DqnxQHGlHdOG6eJaPgb8ANmeoJ+d2QLADsS36tsPJNL5BbUSyxvLQGSWna+qtGfHlhyaMjUSrbYqi+Ria/AuIyPq1euGluvMeV95tSULBOAclV6i/1tN4JLd/xnjiND+9bnY+cyV6qvWKI31JkcAk3BIeVc55o7FFQoJHSppNHncKhjBEWC5m/K4xPwjFOxBMHQN+0XW1+qcJZLu6IF0Qi2hVTSu+Zjwh/6sG0Z+N1lCIUCUa7Eq+UIKXJfr/w3+bGY28RR/lsiHZExihW4Z58V3lO+uALt4k4ybh0MjLqxIl+5holhDJeebeMNIrgHoXRi4h4K+9MBcG4Up0W2nVvci7/MbbAg7EKOhT/BgDNwf/a1Stut8GHKRi0c8Fd9J2ZFA3T5p8SPYkEhZq0+A6NGfbmhLoaDvcoRaMD2/4QxnkQDzOkbDrzDad6XIo39F7yVA6V2yl0jHmXY5S2A8gbej4yLRU/nSP4G9yIlzhRDKsNJD3aaxbXkCccu8aQJooelsqqG7SEVpL1bXnllPwtuXxxWHiNI3ErHX7ZLJ9TkVD2MwTvvDpl3XkUggV36lhLRjH14PzZCy+3WAqHf334IWng5zXIIHRZtQazQbwI2YB7mJMRJCOAaIe4AnrCVMoIDlcPf/d8SRUaStqFi+dtebz805/aCvnhhx9lNfcnH7W5kj8fDXXP2MIRNqren+NVxFxVW6xc7aj3x/A8lZQ5kFQMGq2rKJVffdX9Rorl11Ikec+8DM97uH9f/iVcxNzVe4G5PZxiIVSMJkYSQ1HwZ/W8JEZiSgDKpPPfMaQXuvFMIxeGy3Fe+ADwk6Hspe7M28TLN4CGzqRtQ3RUDFbxoRSGjhEMckqXxtL3+m5llXDgobgtJInA7bR+NM7GLfhZgCbRljaQbwefh1D5ezmgAQioIQcA3ICyABJXufpW14LiHxpfhO1BZXB4/yoofwf98/yyOEzLA/i8CHzv/Qzjyv3hcQPDuLk9mBQW24q7j4vG1K8Mw/uD8Lr0/zWgzwLlFBz4jfCAplz1yApXhOkt9eRv3LjuIV74dAwGQV8GjJ4Rq8uLzpuuznoD49BehMbBqAee5IaBXpNofaUzROOEOuLg7QO4+LGl7XqMouJGTs/+Jv7mnhtBWTdQKlEafe6z+B8lwBDkHY+P86OD3qBkjRs8FMp2P9rDcQAk57TBR3FwQhSGBBq47I3IO923Dl0pvtWTsixruBwGReuCVuIGl1ELGzz6uj+Eekda5MN5UfolOw4DgtjgcIiXSpeOBRa0hSaTSd8ydcB3dMpRBEYORVIO5cIKEgkJLD8HqBO/LZYocyj9Vpb0XuVqK56+U6Upb1JDlUemMZXBnWcpZaY38wWtbBdOda08KJJhJmmzSAO533AjDa8gNw7VSQovVrwoSLR38AiKopVxnH4oP95dgFEEKWU20Oie1dkFhQF5o11ET0D5Amq+oNtqcGrtqq2OxrdvD0fAd71nIZ7pTXjhxpXOG+0vI5uxRhN/cHaZQ49BdMkn08ukoGPVH+CNX6+JaHED0AJ+QOF13VH8bu/lqFvlr4rCOCmPtkzagBQ+NX6Vd+SCrjyTn0LQ6fLNskr1WWWNXEB5p5wYCWW3jKNppAmUgKPCk8Pj6xz+uIz4x/H08QFj3+t+6F/3Laq8bsFBy453lY4hmcZBVArcvSFXAHpGcSa2HMTGL7EjhFbvrXV32MCbRS03bnQ3pLx5Cx49M7xMxTBRpUgyxI2FDyWRuZG4X/31X+f+F3/lM7CjSH7keRjgIExDbCqZmJq4lliqL6eHZGEArkgISlVOcLh646oUyK+sTH75xRfdF3L/KPflb37TfSelkooS0S9QdM6n8z9rKyoKH4ttuJ9pvQ/KFCGA0s1wEnWGHifCgZ4WjOWrmI2YCUOvB6XUQiyphS702ER5mB5cqKXpPMlXKySsKgxnYJlkDg3K8iY9Ufd61sxzhEG5sJVMP5Uo2THjOmPtHcdCUmlNO14XNr73vxHwZKGBF1xr14jf1yb06rkuBX6kogPOCxG0Z0FZGdJ4pnwTJ1a90Bk0CWfa6oEedDUshIeeAN9wBa53DYbvh4CfUlDLP/G+zP8PgZcHPYgbaeY5UPj3/ijP+CmP+cY7vvVQD4nXd7qU+2OgeuXDCFzOw/gG6CI9Dgfet0C+kM8IdGQNjSfbaSE/rt+Mo97CC/Z9kKBEN0h3CLV5P0A4guKqfJMV5uQmAmiIctBHRf5w5F0fUTIcKPRNHhPWUY0gYXynazo+wYW0yCvBiIpFgj6ze3VTdV68bmuUPg/yCV4oA5lDmTndnKXugxQkC8cSVzDkNI1sLCZq3CR/kNOR3a1hVj1J2wQeSlPpIidxWIdDn8gwZFmUSho5rGiM9qiTLpkKVEmjLKT+hS6heRxxEQdthGJv8eMaXxHCfrkid2nQ44bxlOv9534IJQ/Kikf8j4WrF1IId8sV+UujjyWXBl7tG4qNUCfKPlbhKNrznl1HkNkcpoHDMkd4K5VKpw8UfkAhpM3L/Ph8VGwdA+FW7JzvRr1Gj2Hd7Wkm2mPFdacBP3zjEmWfZwBahGZSeFkrwHnzngoihWRZ+Vw65faF9ihKTXii54Onnn4FLXxcoa4e+pVShCIdEI30QzegOjD6R1vF/ETzixTP69evdVevX7VRI8ciX3Lbp0hTZrRB+qNtLkNV5RpMsPLniMeUITR2p0j5sB7SjFlu5/TsMmD+MKN/Csc7DE7eXB3+cf02ufjvNFEo3cYwN7Otj4CMlA/ebL2lA+eDSprsoe5CE+K3S11yHhx3ygAHHs6MAL+cqU69JE9RVpMX3rP4CV2IUU8so8w3LTlEXAHqjf6LD46OYh6CECgivgjOUm4FL/f3p8EhWB0CEKjdNWJVJksQ9JBKYSEkxsLMjnPvmUqMfwWFOamYXsF96bL3lvzw5x92H7J6WwrkZx9/aiUSV+dyY8GE6BQCkWDxTC8JxkjcfIPJ6AnSs8twUFZa1XA7DkWXeQzf3brZ3frupudNokze++474XvfcVN8MJDPDFfvFXyzAjA9fa+idOXLwfqQ5JgbkdAkvdYoQbyrYRhox1UfdD/pHg+TfYmDToTp24Qo+5FhXSU/jo6Y8KNrBG1TmGlUYuMQnek9MvTztFtyRURoEIKygU5y4Gg0C9fg1s85Uu7B22kxkTxpAhGVL4fk9xA48Lqfj6P7MQYPD9Hw1BAQZQlP0dgBKH09D6ZTUY1bvUcQFdC4HAb4fdm3HwrD/ILX6yD4FTVfB33cydZ4uJbVPxpaEb8U4JOIsdfAS+M4iGCeR2Xn/wKXQ96XVY4hVvZ+Zd4RdXbtflZ7Qm/Xn9cAdavASlrLKLFX+kC9P0iH8pNY+NicPQ48t6gGUQ6/JpTCuGMnXo0CEIgiy/c2rAy/t/rL0F/OkqcM4K0oD/HHgsK2glT3mzttmB45JNpUo2o5JfmytJQrsiCritNJGtLBoCicnvAxTsK372BFocQlHyiXwkUKJu+GRY0MHo87sgogLvybHsTdyiZyCRT4DyQOGmH28SM/f0znrvKJvHT8LW84UdVoI6uxKpFGTrFLGpQ992lzBJC4PaPg2LIppZ0rz1ZI4y25aCwIrShXZDX8bZnc4kTOmg49uwrohECn8Iq8yMFDor35KK6AePf20gEH6hP5Ik+Vn+AvRVHK5uwsOItHWFBqxUsOpUztGcpOtprCEKI4JqELltxY2igrMlqKYeIGSa68Un2WP3iTHVKot4RdWT4VXCB94SRIebR8mS+MqL5I+YJXRa8MkYO3+MB5Sr5GeQP8XLxNpwLeiR+cvjSPDd1KUzxoo5OUNeMiBHn/1Cd59fWu/AMua+JsSibPrs8tCX3NVTi3IE4ffxAp/Bdrrq3exKP2OqdaYS1XPcXYQ+dT4NX9ioH04adVKfETyyeX32OPK4MS8RnY7dEvxkbLGxaG/r23oAMn1FS5o81527sD7158z56AfYpOnPd+INJ8C9HaW9NF//yZ/bj0ZSp7cEHkR1uPOp8PqkLZ3lnv1tczIRklMvtCcUpKKtHKymkphu90739wobv4k8vdT376s+7Pf/Zh97N/+z93P/vzD7v/6Wc/6y7/5P/UnX3/XHdqmb3Bln2iA/tb0ftl+Jr9qTixwPEqP/OLy91J+ZsWTuxPtr39qOMoB07IuX37dndL7vYtrBzc3+p+//vfd1d/+9vuxre3rahwDi75XVA6isIEfkMFevz4iW75jYXu0p990F04f8H7nXG29Zm33+2OiBYTSgOawlQ5S5V9pqa7fYXffrLTcTKIyrvjjFNOF1k5udLNzS14nyvviQVV2aeMyqmCmhLjsM/aBLueQeOjk90C++Pt7nRr65wlvuN9LO+tPVTedrvH27tKY647fXrFJzesIOAkKDj5wT1ufZsWUy4vLnTTx/Vtcal7vPuke7q9zRZYHafdiJjdnPxMHdnv5lCcT59UHIvdIwmzu2vroiV7ULIXofKnjE2ozI8epTLsdpO6HjvKCQ/7Sm+uW56b7dYerXVzqhyLeubUH/gvXKxwUEgZg17sdwbNva3RNAJKSusEp/Bw/vWW+Ib9IfccnjLFWsU+lsTJPnKcOHHmzDnvT8m+mCdPnuq+/fZb05c9CNmzEt6pveziL5Z2pyVe4r6UUIC9IfkGjjgA3qt33MPP9Uwc3BewjyWCpeLhTGHyTR2pPSkTLfGzEIV9L7Fm5/zZU6dOOf4jR3LWePbowz/7s3GWNUMq2W9ykvqg/Dx7ln3WTF+IpTRImz3eFhao65w205keq6vwORHGb/JBfp64zHmGtghq4gU4d5eSQ0qRbp28Q/7rpBTnb7TXrS7tfkdxzE1Ni6+pG0ddHpxGsb0rOnH6hnChwdvbzelEnCCjLPo0FE6f4YSLJ0rnzu073Tc3vvFQG+fdrz9c644vzncfqF7e+vYWB4ModpKQQFZ5T7InHadrQAfFzV6U4Lu9ztnJR7sV8TiL+R6o7jNywqkqlSfObIfmc3Mz3dmzb5tuJxeOd3NKYF94H1H47SecIrMTxUz5gP5TCs9+eexLyakYyChOOuPc/JSjIlAxrXPqjRSwnNYiHpJywT6CEm6WkWsPV73/Hfy69UT1m5NoxL/TKu+HqvePt550RyaOdI+EOyd37T7e7jY5pYSTwEQFSM3+lbVnK+lOKCx7Ai+dXOoW2cdQcpg9gKE1hHPNFI4+GUcAHXbV1u3tqzGFt/QMrj6nWXi7POUfruB5ayvyDP6nfCe9F+rUSEajqLAYihNl3Hgqn8g2aM0+lzCL+cv7DsL3yMVp74eb09rY+2/C9Y1TUNhzERxIA9oOHXWHNKP0Vl1wrvyNMMgL+I5TvzhZhzOr2b/R89tUv6bZo3N2qpsSf7OnIsoN7fSswh5XOU9x6pW+zRyXcmMckYvgKcYBX9Fq7+gR89CmeY73nGdOeeheZY2MnDqmtIQH8wuZ88qJcj50iAZ+V/VHdf6JT8ljn2SUHdXXlJbuVW9V5rQVT1VOPmHnCeXxOOkfEc10taB3+YKaZJF4a/XRA7UnzEEXPyst6MH0NU6YmlLe55R3ZCN7DHMa0LLajUn54VzqKdFrTmWoTPt0KRRGn+IkxGfl55hkmS6Kj5NhJiRXTlg2sxAHOQ4ilN+Dh5vdvYdYbp93s9RPxTchhSrTK9Q+CbwPLXGzh6tojLzbV72eE27zapunxU+QE2UcOQVt4R8c6bAnL3tsei9bhT8yofrGezYa1RW1Uc2eIshJNrRJ0BxapaOHhp/yCq8rbvYYVnzsh+mTxzhNhyjkjT2tgWf7z5Ru9rumkzE3ddzxg9/6+kPjNwcdRW/KkPfEw57WZEgpKBb9pw4qYvzrtfkbDpieIT7qkPQt1U/asKQ8glTkw+Hgt1f5/dMAEtb//gq8PM2qtGO9Zw+JxPEMMA8BC9+Zs+clzC/Z6sh8yI8+/rj77NNPu88/+6z7VO7zTz/uPm1D3MyjZIFOekr0qoMTDES8TPplrqPnuzQ8AA+7M1m99eDLOolVknmTV69f765fvd7duHbV7xhCYhiH8AxF2fwsXJlQy1xNVpv7PFRVJM6WZUjgDBNwVzLnJpbIgO+MxlOzIxudYo7HillAPghXUPkq4NvQupZ5MJnbw/zMUXHo6lV5UkiJgoZimd6lcDSuwhOG9rCA4uN5SQqMV3vW/Fd6g5460Kya9Azl3JNSOJQR8iJfo193jJ7VAIm6LTiQnzyOvzPUq3TUuklf6Rumd1jALc80Eswpobcb3mKeUfiL7yP+0P1B+pbyh5eKu/y/zKrI9/Lzx8NB4gyB+BFeOBS516U1HlfLhuOo6+FxVDkCo5s/Co4x4esVWVKO+Pda6PFpYOTrnsc8VB4ZnnI9lltbzfxg/LG6FH73itsCbl+WTRV14lbEw3yofhGw0nsBkO4EKwc0q0rBoUH9ffwLdYh9Z/M2kbHtSb0pKAsMQDpMqWHIu/jfW7at3WvDdalGxIBlwydziCbUA+Zro8yXhRI5YGuPGrDKSgHpeGSCe6xmLY8jJzwxHIxg8I3UuQ7rk9/62zg4X40JynJr3y0eoA9WN6mP5Ak5jdzluVzBEIfCLTiMIhwBU30Y+l2azVz4hVnkp2hHnNCn4lZ03m5Hf1iNoCHKMXPbUEQB0lgVX9L2uE3SO8I6fTwoGlsHFc47ErR4KSd2NvGcwya3fHIMdOHnvDC3uG0TJSCovzlfvMglZTZQphUHQ7aRnf17Rrww+HjrPmS/6lePWyxtXOEllMGymFU7XBZokvU8W3hQaXmxqeLhHfQj7DG1ScRNe3nmzFnTjQ4GbTKn0jENgVw4L/ojuyP823uPbpKXxo9suk79AEIfgenbyqtB4unraf9lHEJr+dMPvOlgxpLYhyEOWyuJE/+OM/EWOBZ9A+BR2vHUR+HaZBL4BZ0slvUo62PRQOGgE+k5/uYA0oqeg6u0FaXzmh1PUO6bYqmP8kDkKoq8agAO5Q6C3ye+BrohgRFB28fxKPNMkvXgMLod8w5p6sf78hDgrQkhhsTVRG0yVZnF1IwAY6HKGeZKXjzvLX8+ltKIAvmLX3zefSpl8pNPPu4+ZKHNuXNeKb7C5GhM8oOKCn3MKODHs5gIiyV7j3nYQQor72l0bkhp/OI3X3b/8Pd/3/36H/6+u3L1it9D9MJ5pOguzHRLUhzBj9XbtYL77XNvd6dqz7ZGZCoCaeA8ubldOd1ixz3tMBGCwhVSz0FV/lRhvb2HGgKYgqGsYvwcWh98UCw8v2oAns+UWTdOk4hpHM6cOeUKjtXW70QD0n68uaaGhsp6x3MsNxjyV+WlAt+6dd37lXFlKsBjKZPiWuWRKPKjsrpySahBLxrzpwgMXS0o9NWYu5h1xzVo5b3lH8PkftKn8DbgIvRrB3458LkCCVpUDVJpoUXfeMEfdCZCx6LtiMYo4g1ivch93/DgiM+PLodXgcthADyXOwjj7+p+6JdrpR2h1kPuk48xIoxBxZXs8i9xHoRk77C8tTIVgEfRIXWOL5Y2fvdjwHnxXzopY3lQvGP46HlIw3BjIO/ZwDy7RVCPmKvFsDA4Umc57tQT7fGrMIOUDMQBfxAPk94Jh0NGIfA9lCZUKn03pqpT8hK/8mNdKp8Fwd+vuGnCvweek0MwyhBX/KBE4KrjhqwEjJ/qWAE4+IAEFI7lleCgzm86ydkShhW1VrKFt+fJSTYsLdF5bwcq6D5D33IrUSrHOujlrHBkiI/OJXPUI9PpvMU4wJZFpAOXZl5ZGtiaY4nCg6ISOvdlqRsrqiaRaEwYgAa0gFj5z6/KBrrgXB2NL4WRi8FX/VN0o7QOAVZXWxGVI9504PLN4RrNvQej6OMjGS1P5d+e+KcwkuvItZJtpM2WTAxVAuC+KbqlPdz0wk46wVbmlHmCDeV7+OuYF4vi3wkRtXAq5cFTf0R/ZDEAbdOOyCu01DNtCOSjxpAO3/v5lgJdHA6/boswRGTBqdto8Yc7IQ038IyVTuGQ+zvhY8qriqLKjjoRHKVMK10AowX5YpgfDLgnf/DtxuqOdyRhIRr8YB5TGrSv0J48hOC4hCU9AIWS97S5yPFMmwqtoE/RqC8fgW7pbzpW+Q/3ZiGjc+V/SktXyo+vEBflmGFmwHmtKIkDutrV63R0CONRN7y1X/vsfACOX0A+w5Oho6eurGURDsDcVIxmHMkJUFaFAnQjrxjNaNcr3wXYMgeQB5KxGxKnQX17NTgX7T6xDt0QDj4XHPq+RQlR6Vmzebc1d2WKdziIB6OeQlmTksYQ04VLl7qfttXbWCA//exjKZefdj//5KPu8keXu4uXL0mhu9CtSJEj7DE2vhYCEIseCtfa6d7b3zTF0Od/c5XDP8vxIfLVa9e6L7/4Ry+6+erLr2yNZPGKM2UXPBkmRoCgzF64gAX1wkixPLVyKkrlQAiYpAqPwlV55krFsOJC3AY89mUgb/HrDVpLwQm9cLVNU0HSbMQGBrdZbCCGlELMGaIkAQ2QAcz55LrJyQAs1JHbuHe/8xYjciiSdr6/L3xYtUe6TeDBuLq6Ahhn5VH5YvN1C8ZRq5oGMTDK9Ai8Ty3X5kbgyNv9EF6MYgyi44FbHyN0O+wKIBBD2wgAwuV7/Axp3UOFt5Q5FIZp/Bho5GwpHEaAwLgui+/C5UWcgkrPQz30DWb/PS9iO+8TCT0Px6iRvOH8x0EvBg/C8H3uKx1h6ytv86V9V1nSm7cgVePkBkXSFd4nHysLy16AghJ0KCCJG50YXuNHOC9QGShZ6bBwRaljlCENP5/JD99oREOhhAF4k9iB3I2+ugzK5VXiJP1MJWDOFyVEPbPSjJwjHfmxcsWmysIF8MpvFBGUB+Ufq5O3KZNfRiZq25Ns4yaFW3RBrtYCHZRK2hbjB07Oc+ZiItdtRYVGxI1Co/gZIfF7Ecbz+YbWMPnz3E/aA+6lWOG493clE+sOsktPrdfCF5rx3LfGWtDTphreVgb+GLqGtirDuu9f9uHlSoHEms3wsod0WY1ffhysBTQoTayXKItyFqit+jkelRfhDO09+NU8SgDFgHLMnFjRkLw7bz1e/JBTKXeUqyhbPc0ShmfaByvsfFM42hs6VPYnHNwJaOGACmfZrvtRmuBtFIk9/lGYaOc8HxRlsOXBoLipcz5r3B22ZJj/raTsiMdKYntfltyZ2fkxv7QfKE9uj9T+BCaFKzy3Z4sxbb/z1Zz+NX+Cds/7osveU/IhWoBjWxwEWAkjz1z9ZgCOtk/DHR7Xgebw0uqT5QN0E4zF02jBJxRJOoCVpt+/mKrjBm8r6k5HHUHVafgHXsBIhdLPN4DOrxVznN4RY8VPJrAywzMo69AV4CvGpaN4SAD9c6UNwumpUaH8aA+1pJ8AaR4aUXxfmSo/CZjvzZ/wxfHNk2vlFyFbYH++xvEdIKz3sSIOCQeYek2CbVM9ZYQggMBCmJ0/f6H70Odvf+wV27/45S+7v/mbv+l++atfdZ9//rmUyU+6Sxcvd2cvnOs42YEKDC8vqEtRFZ+TdlyYIAt6SpceCkrO5lqOJGPY+vrVq92VK195xTbuq6++7K5eveINy6/bSsnkYPWMVADQxAVIWlIoGea2sJ1UmmJoT1CmdyrCIlgggJUpFa6bEMLrO0PZoOaC5sboMX9Ovnjmm+kYusKw4O9PEkpmQMWDtcLMNYgHxYLhX4Aen61m+kbFnxXO5g2QEbDK7p56NzAXWwoRwwLxS2CwhnyFPDnaxEdPnMm/b7Oq7NRyd+H8WT1jwaChAZcm9JvTG71TQ6fypdImD/TORbOGL17NT4Iomnpwz5apBMlfKUs0SH4nIeJKp29D8DsBYYIxymugVYnQsNLW90wTgCfz7DJSGfNcQ0VUOiw4fKNSJ3jygksa4JJEcpoPcbZEBeAUP7lPY1V4vAwqTq6VuwEMhNDwI/xSjxmW0lMqrUkWshE29xGAejOII3645mW+Nw+6ghWuGl3qmi3sI3/K/yRWbMkHlBv5w/9j0WSUE/utEgrwTPhRWgWDR3Bj/hYoEveeLQHZkzIeSSFX509l5pKQv1u37nRfXfnaHUjsJtQLA/7k2adZ6N7hHZhw+e631O+Gn+t6u4+VjcZ7qJRSzjT6s+Ib6gIT/uEvPStul5Li2MMJl1hfkAMzbugdg56hCWVUDVXuI0tBCxnEfnfEyzPHzvmghVu3vKsDsg4e9g4Pq2u+p8PIPXISfqf+Mi0HxYAhXE4IA49yDHe7fBU/jvpLXQRGdQxFEpxo+KTkDBVKffC3WK4YaqPBq8U7TdKJR6lfsXBKSVqDnmro9SMelGB4vo4sZDUu9PDUI5Uw/ghvIEIhhh+stdzXokVwMekb/njmnvxgJ6INsaLk62y3JPrAF/jmdLPI/VjGoB9hz5xhSzrJEkWNIljH5o2SEITX4Qec6lArPwDaUIcyTYr5sZRLLF0oBjAw1CeNWASFpxQ50qaOQy/KifoW5ajxinxCQ1b3w5+uB3rJe1sHmQKhb6Wo4Adau86obKoDQAis1eSTfZWxWrMlDcPwzoPSSt2F0I1fKcvNVdc1eBACkicrOrqnGKgHqZsKL1qy76T3ZhQd5tkPFauveJHA1JdlpT2vjs491bONTUYaGC4XDfQV+oGL+f27ezEgCYfQA76EBx+bX9mz2Z0cxQGeIOPFNT4YoJeHngLicoM9nVO917N41ZvBm65R5u0wXhGn6Em5AOx5mcUxJCOakmfi0h9lyhQ3bzOkuoe1svAEKM8QWKAr+gQ7ALgOS7mmvKAp7RNX19dm6fU2YQqOHgidMaxxYh/RRS+piO3NOJMH7un8HB16KAhhQLsBz1x4x8f2zkDJvhjFmN9DPuPBFxNLV0cjj3FkoA/lio8QwbV3hCeKeY47lLKCtQ+l8vLln9oqyWk3H3/8aeZNSrn8RArlh3p/8eLFDFspnOdhKO5aBWx8Gz0QaBS6t+BQuj5dQwVy7853UqjWbJnEEslRil/95jfdla++8hD4PSmcG1J66dET1yyNpxyVGkGDII4SnLk0FsytkUnCEbbQIL2Hhpt+NMTEYb9iIEI4lPwSz4je5IFgMBag9zRqUUzLiQmdV7a/GZQrIAQyRyWP2RKBBqwvkzuqFNAA6yN7iB7z6myXIrJB9FUaZERxEDVpsB3TKbZBkoA9c25FdJAAnkfZVSgrL1QKHAqEAEamwip+vll4Cy9bVNXQ0tgGGv6KwnnSX3p5wddx6T1+kudAnlsYA9cWhkAVvYH3PZ240kAUtNfOJxDL1aQF84o6MJTbqCybZ/ttacDZvK5vpIdwzmPhh7Du4yiv4+8qfA+jV40GtlTosZS5fOJbeusVRzW0iR0Y0mecli9C4rAXbvHPi7pyW9cBnYVRu6MMWRyX1Akz5D+g8HTn6SVQ8dU1+YOXJTBb3HytrAzTB6xwtvg9GqE6TtmSNnMG8U+clAF1BCi8gAzcBXiPH+qx99bVM/d0PmnQqhEbBDcEN14qNX18/FS4k64bZr3XO/CkMeA7Qt7UavyGHEGRhNDcWzFVnmig2DKFxqvSpNG4cz/75zJlhSksUSbXjKdlohuup1YWcMzvQ2EqBdVWSeSHAJ4Knw3pEAcYQ3Cz4yLchIMVFO5577zwPsqflU7RivexcsYv9KNsuFLv8JfoUdaaRQX6yC9KHeBRKcrXaYXfUSLhPS/sobx077JtWaDMiSd5kF91BpE3M7p6WhTheJYjDhpscDVteJYy4KFfFD052gJoBpA/d6YMSgACmX7gFGewl6JP8sUZ6ijxNo5IQXAZyDvpcE8e2AaHOLzSXBlyeqIfK4SJ2Z0b0SOpPJUiBy1XbcwBQI0kSZWwoXcUS+JJ+USZBIyf8GeKhA8jsfxnri34iS7x5ktuJQkVBl7GWokljDgNwjvWfvBgykSmTbgg5GinUCShwzG2MdJ1eYnpG9BhUnrCWe/eAknJ4eSMOjzg4KjDFzYaif9t6RUPWcFTOnyrTre3YTLfJa9PpVByP1IeBy4B4M3QBFTxl7ml1CnRT/VpZ4fV9sWL0BZ+z44rplNigzxxegRnlDhbw7FY60cZRG+gu9nCtCvva7ibdKkjxI2xirYodZeOSWjhegvtBJYZcqaLygB8y0IaA4DiVnwA744iEAlABhByAM+ZS9T2t2qRhoGilSZTaLjNuqc//JQD8EPBUdm8ND0BTVifA6qMwgxOD6ZsjvvNVZatI3AlbJURlDPHrSgYXkF5/OWv/sbWSE68+cXnn3eff/aLKJAffujhb4aY+w0/o3gRT1yIohvjWviz95lP3FGP3fMBJVjvy9GD5+SbK1e+tgJ559ZNM6EtYIqPrSAsZGFuCVjvYq/0PTeJyk7aSsPCRmmXMnfQgQj/gUbGMYgfboY+B+/9tn//Iox/q7Y1wUULXaNwMwyRMsjEajGUyp5eC/dWsuXorc5QNryTMs3WErNSMi0MXEmwjlABI9y5woQo6vBYhrnTEBpaPirrCD8Eo5VJIUdjSTnRHbHPAY3G6NGugXgSmhW9YNzHQSjal3+ezX/tQ4R3eIt4eR3Lkj/7fXUgqKzcV+MKF/Mj31aK9LoXAgU8t8heApXWjwWU2B7GI6k6Fghz+M2AdgevPwjk2fE6zBjTjcMLrxRK/szfDbcqhzHHT7wxBN69FNonxzvEQ+/zifgioPnR+UQQp8OQcHwL78q37mOBTVyuhbovnuS/n+WQuSV3qzHGasRwJNfmW9/AIeGieMA/8BvfZ7pVNTyb8pD99Dj+MQ2VFRnxFQsZanhYlVBIMtSdukfaFMMOVkimpzCUZQWKus8CnWz+buVS9Zy8A/Ayow7skci53Vg7OC0H/KgPbhOsyKTBDi2hD/lNnkM3XYUL9yxGMa19lR/hXv5edDTkUiQ9BKl4VB6UCXMJyTvxUKfyE4guSV/PklUZ3kvYwq7KEMvP0inlqSl60BQgnx6dULwoq/av8MikWKVUPuo4em+/NuJgJdVpBFpUwUPxuExFI7cD+lmJVfrENfIMiKewetHG8tpKIrgISMOKsfNB/Yoy4HjYxkn5yFnZOWEleUYhgE8dhdND9jCtjP1KAeJxrD36xldFIxpzwpv4QPh6+B28/CbcCX2qo8cOAzYeiKd82o/fgmni82EYyj9AudPe1CJIgyK04qS00BlQiljk5D1VVdY4LJgeKhfv4BjORedA38BZeWeUD+VJ/LkgRXOZ6RmephH9gO/ybEWSI5Nt1VMd4fQheBQM026rnuneGEOc5sy3xkFONCw+t9Io/Oz0vp6pvjQF5c+do0azkbImV/WfTigdBdOSPMjRMXCZEExh3enCCFP46GqlWNjK2yhO2qBhJw+AZ9jiiTRstUSeDPQT/fNV2JrG0NsKsCD4Jj7KqPI0ZrEkMMIRoQdS7PNIhom7hGH2L0ujnsQj1Egnw9VU3hCEgHyzkCGSBiz2sOZsIsOwIEyBNA8NeMbsDUN4/iNXMcOly5e8chul8m//9m+tWGKZ/PjTplReyDncFABA5bOm7YKP8pojE5Wu8sPQA4ITRZH96a5evd5du3Gtu379hpXMWCjv+dSb69elbDJMJIEM7cgbuKHEYuZnXlGOimQhDpPXezxMM9OEgghtIEtdR+DCz3vXrgHEH/8iSAqqHBNNvidk7uuLfDanN3pVnYkCLCwo4ZQhAvvefeaU3VElRgFMOfnb2mq3di/zVFCqSR+rhocGBAz/8w7hB709rMG+oaLxmhot6JqhNlU2WxP6vBhVPXJxQ2WX/TSBnr9wlS+Bb/Wv0W3wxVCVdwh98Be/FYREpBnHc3p4aUSrYoWHEw/f6WjArx4iFA8g8FGJ8YPVByHj+F7AtNIs4PvQz7gC9WOgeAYhMZ5n8vZivOW/0OnpVTd8eRH/F8B0UfyNPoZ27/+jsmlXeS1siB1hbKgwukaIkRPuK/wohh4GL4bJG/ychp68icPtCX99Groio1rg1Mvx8i6wrHsNEMayqIXHRdHMN4B6WffFZwXmNxHEDSmdbob0RKXNzchVlMM+DRpH4la9lZyD51AiPeymd8x5pvOM8ojm4CE15Q9/vPPhBvabYXYsk8i28xfOWqlkYWQ1eODp4yEFUX5Vhqr7Ve9aSan+gk9rcHFuEPUOGsivLT/NkW4ctHosxSF0K+fOr2QKizZQylHUCQekTIUHDaWupokUKDqzLAIC3P60e/JexgCv8E8WMke0lSv485/4GO7OnEeSYDgSqxGfk37hjiT2/obtnaMQlEWUdyhADA8zZaim+uCNdLJxtfIimiJXCEd8kHWsDmBFahYsz9P0Hsenkh/xxNCiZPopnHFQ2jVfFrBFTXG53IRKpmhRz1m8Fl4IvuAfXAH82Jqn71ZwxadYb8s6XGVmGgiGIg4+rsU+ZB+HXIQ+yE94BEUSetMuxSKNdS7lTvvkU38Uf8kN85EAWngKgOKkjNxGn3nbK+A5xSjGp8mRnkDcDBVzhbaOQwjlKEw5eNtR6x8ize2iygB86HiIn1AkTSvqnJzfG9/Q2OUJ6Vx+wZMXxB8jVMqIMoDGqWN04qIAUt+gcepR+J7pJELC8YXW6QQXoKCy2JhOE3Qd7mDh/aLZK1ppZcqc8tnK1tZupQ8BbQAkH5RT+2Z/zovSVf6gw9h2Q2QmBRlBQU+tBAZz7BB2pYgg1FzALuT0FEuLdSotc3xfvb/mArM1UkqFGZOMyRvKBUKOMiJ9hNX5s2e7n0p59EKbTz6z0vjZ5593fytF8u+kSP6V7j/86YdW2paWUnEIh7nd8SqjXN2Lbq4qKzix/xzCNCfvXOuuXLuSU26+/KL78h//0fdXrly1H/yHCeRUmao3Xm52tvUgSEcF7qEOGNkVL4XooTcLzyglfyy0LAjAp92+AiSnBZRJc23OGyBUBjAeGXlmUu53t0QjThVpDU+mAogmCChVANOgaOOQNAoSSK4svQAhaVs6pcTDB0/hBX3L9xIDDUCTb0RIBUaowbxkWM/xXakdBPzncjgc9oFYXoypwOki4sYInrItHstQQq9QVL7DH/B50Sp+iAuhWfc0CwfhMCUYPMbhAO1ekY+AvuNlEIzHF6gyjIb74fMYHEZP4LBAeTeWg7Hg8Z9XuY/fPq5YOOAHaArfNUHv+0NwSTADZZL6MAR5ULBhmvKof3ScdaVRkSLDdyWTb83bML2D9+bfxgOHQeE7dMjV4qfwVPIIEBcNRxrTNExADV/6GFhkaKMHjWHNlcqiljRqUbxUL+VopKnTawrH/Zqc5TjfjXriYvSCbdasRC6VjG2Lb4y3FB3qKLiCDCSCboLiYZQe3+t16KL86Jn2wot0dKWjTwMdq8e4S4OcRpn8+7m9q84uw98o50ai4YZs8lzHxiO8H0HDEe9Fa/IahRJrl8LoRxwAeGCdZCPtam8oJyLgm2WalFbO2yYPKIM+r7n5y0ImhVOb2lscEWlRFGtnEZQcdiQpHjdtaXPcDuc94fGHDKKMaMxX2RXEWVSZ6GqaijZcsURigTN15B+AlyhvfXacAIpmFFXKBxndlG/affAYNF50AqKAYSWPsgmlULrwRf0J5QR6AS0NxK+yRtHywhzpA6Pwrd12WQnCtyiarnxR1KrcGkDDzOWEV9o7lQUdIi9GEo9AA4+aqWzwh/LOqXqMtrINUcly0iUKygTC4Nd8OeJb6AeOzFWlbJQroWaaYUE3zcOnpdQClZ/q2NEGGook8tu7tJHF5wC4oZzbwi3lDyUzMgIruiPQH/WWMmvl6LoxrB/Bh45fdBMstemQAqZ9a6tMBDmywC34s71hIOXqvEMH0c76Dnl0PpOPo5VpIgGcgJBOb4eeThQj3tvJD3lhIr0nnYsxnAHPg8P1kcM89JIwL+d4Q2VSiibfXIGUQZ7BYalZd86fP+u9JX/u1dufdb/8q1960Q1D3X/3d3/X/a9yKJrn1GOG4EMgXojogqsMCYgfovv82DY38PqtG9216yy+udJd+epK96UVy990v/nqy+7rr7/2MDg9YcJSiBQE+FUPEKGBcMEqVd+ZOF09dshqBqQx1D2Cta8U8dMD33IdAuFy7RvPuLw/CLwffh+QwKBU/A46FYzHFfwsdJR3Dws0t9F6cB7+V3gqJvNZENwA6aI4eV6cKlCfRCGTdJnXNkzfFlLyN6IJfFPfkUi8VzmPEEXICKoCCKyEykVv5rsaV97z2GA8n4Hhu0KJd8hPnmmnaDjLX9E2VzpaVFAmoquSNjoMIdb84EsYW3EUb+W1vgGiSrv7oVD+D4Z7WTwH3itvxY3/fwPVAc6RR3xPeg/SNp1B718EvVN94TtU4goNPR/QZTJwo3c9PQvg+SFAZ/hv9J6LXBrCvFeUI7xoIBRzGhu/lHfetbSHEMUm34c8Dgzf0VCP4S9XMqR4qRo6HOE83CuHMlVypJQe71eoOjdqHOU/SojuLXeiUFpONzxqKouVSRo7Ndo03F4UoziJh+FTyzxvhya5ZyUpQ3AUWeqGaF4FpHfIORzpFVTecfgZ4aRn6Et9z0hXNagNVyuTaaiT/w3LcBQSFviAa/LT5qfpHnlCvfSiyEZHO+Fa9CoI2qK9G8d0XqNQwidqPBWG94U38j1tAI56nzA2mAjfDZSl1r6hUK6cOhWFsbUdZ86gXJZCGl5M+ii0UR5ZgGJDyILSpjxpj50HvdN7K/R6hx/mD+KHqQTIa8qCPPKzFU24MGyJzKbNA1AiwY/FTT7fHhxa+04m/cMI4jKgfAikGOUc3te0syxk9bniSgdhyScvNDEO8qtyQeGuuYjwGVY0T39i6oIc5VqWNY47TDtKHMz/xH+UK0qKMsbZauvySlmRH4+UUU4CcGNEkdE2LNnQwHVHV8qKgvcUBtpn0aMs7jnnuyn3xG+aJP6yqpOgy4V2HUWM721ahh2K6GbwIH5bj6XAQhPHU7TQfUYaSmbBY6oHisu8JD6vjlkU2Mig4ueRtVjvFczlTZwGoUm9YloBtEVPox4hn6AZ/Idbko4XUDii4p/RyPxV6ieRO325ArbOgkbwI51Nn/JXUyIbHCVbVCIS3lCBc1xZjjpURRZSdfShzdQgr8StDDTh6Iy6IIgJwikOKZt13F9lFkFCuigkVDoKh4m0LLL5lPmRv/iFlMfPuo/apuQffni5u3SRLXiytyMVEyXGTNvSjRCOoINQZIt8oMx6WPvWLSuOX375VfcbuS+//FIK5JfdV7/5qrt25Wp380bmUPrAeuXbczaUTwrAW6NYsMy07TJmbMGdn0/vnbRx1SBUgY8zCxUxOLvkRu8bAwha2Y3oBFTDMXglYUlcfcENvxH38FsPY54OwDC9gT/dVkymMwJZ+fKimUZ/nimPs2fOdktStIfvuDqO9g7nHjfPcsU3EWb63ioeV710o+MI8mfc/NM1VEncQBRJ/g0cFwVMnfS/HwlEAAzDJu7gHVdDQM6fn7nKF/8avigQDNVFGUiDi1MMDlvl7IzJOa/NFZD3l0HTY0ZAsEFQwzB87gaeDoQPDCPo+fhFwN/Qb+Bg+kBy21+JVSVdVGhuHOJH4AhNnD5y0RAaWdgTtuWj5xDuX4xzHBKHJIZcNUpyivOYZBWR+juvhYgVqAYp41zL4ReZyTXxvh7KL+GHyuTwWzmA7/iDOiiEngMp+YWV0Wfpyx/KFzyWoW41Cqq/pSDOzyusoqJhI9wtOTfcRK8wUc4k+YQDVhyOW1zyQouSebFO0MgZGk3cwLd3hStg3FuDVwoj50nXu3IohyOnb1EoxxXNkYJJWLs05vo3qgdu7KWQmY6qn5YvrXwsv6RsojCwT66f27ecPZ17IPGyGIsVszl8wsqc5f1gbhvxSo5ZKZTfAI13LJC8r3c09I5XQNuHs6JAWNoQOYw5tnCSDnPo1KbaSkg65A0aO8v6p9eEZaEKDTzWN/AqZT95U1ClZ6uyyq2UZ/Bh2zjoSlz4r51J3H7JD3Up2zuBM7irHCzHiu54E02UD+Pe4oaOtBnwEzuHsI8x6xFu3bzhqWU3b6a9dYem0WMUTo6h3uI1aNq8+J535IUr7fGwvgDlF6UIHSAWz8jeKEvNQ4kJ8jCKD9d3HLAse3Gt6F5+oQVP8Jl3cZF/ech34eGh5Sa43AGQI07iIQ2ezQdSHq0gN4We9ziwg//BO7IknbNCl7AANECBp0wzFUMJ4iIxlSdfDNQblMuUdeLDP7wAPwOp95R46OS6R73baOf8C0javMLCM3WOqBfwafKme+hh2ZAy8flqmLXJEIzgibFSysrRq8HxnvmVtqwooIWPexhKRIViwuiTBYGIwpWMUvis3KaywTBnz13ozp09bwvlpfMXu1/+za+6v/07FuD8bVZvS9G8/OGH3Xl9izBUgQt54keL95CsFF2Ad/pLhvVMmjbNrzLMs9ZdvXrDe0n+w6//a/fFP/xj9+svfu1tga58/XV3/QbzJ+u0nAhTD2kqvQXhyarxBVaWIXT0LhWzVyaX9D1KZRg838MgCLqqNADvagrBQWVgCKkAEZTD8NAxDVsEh7767UGAFvh5HYzHHUi6OAlGpQHj0bvGWmFLhSoGzARtoAHvmEO6IEWb/OGf8qVyKRd6J8HZrAb0eLhaiPJeOPodQkk0pwdkQd9wIXuUKHRAGMSiQYV0zJXRQLslR6Zf3Vsw8gUFgW/cQ1+uwOhmAERWcfM9fg7Si+TJM3FXmVfDlPcF1KsSEn1cwTJwMO4hDP310RZ/tMcX4PAPY28dV3ujy0ujAvArV2mW6wGGfmUMhiSJP/mnYA4ESVkdhNTrhFMDwRBaE4LUdW9R4/mDusK7XInY/hvwyL/2gKyzJcB+2lX1n/iPWanUs75P+r382x/078v24D1gK7/csDxfVbYFB+PHuXPceIb7AstSyRySRIGk41yWKBow/COzidFzwFVvUBTcUMplE+3QsEYiqFtWLCS/DIqDuWSx4mAVy9UNB3OwFB+y8gWAhA3Ao34Mp1JGUQyxQqb8wM1tBff2g9/4sYXJLhYrh8PvyOlZZRbaFY2RKZlOQGPtRhs8G015RglC5uCnHN9ox0x7/wSKF2kbekfmpxFvceq754UraWRa7cFI3NDHbcRCFA63L+InFB0c9LbiiCNsa1sY/iYc8dDeoBQHf2KBkgHzuEcHg5+VOo+aJQ8OQF4GDqWs/67YhI/LoDk28zI9mnJq5VIJ4o+8PmUKU5u/aJrLERPK3SkvEEIRUz4UFt2KZPDGdAW2I4JPb3K6nBxKJsom/Ot4VC4o556yAA7CdXn5lC1hUerTbrL1Fu1L5aXKhMSgjvFy9vRPeJciX3k16Mr70JD3oSNzComP+DOHuE1bUPocelAdBMfXomJdQcrbiVqZg8eK73B893A7xig5dAWab9KHlsVTXGs/Ud5DG6YIODHS1DvqbOhPlpWY4ve8SNOsTzPPNVWF4KkvVX6UqxXTFo4X5Mt1CoVX/jEobnohYcKk7U3ZUx6cXLTAtBjlxx0opcfUj3lduYd/RnMseXBiKjS08VQOzPYUZhRDaOp5cs20as3WyqgYpQlVyIzwg9nOnz3XXb58qbt0KfMlP5b7xEPcn3R//atfeaibYwrdS2CoRdfM50ETTs/NDCS8YNpUvDyTFsMOLAK5KcZlXiSO7UDY45KGgnk3CE8W3rDSC8HvXpcaF8cnPD20fSonRLBt0Zm337bCZEGsfAOkRV6VezPxyyDKH9BLWQo3nU4ogxsHvx6DFLTv2rVg3C/fEmcf99BDxeHLAF54YRj50zXba0h5VsVyBYPuVGY57pMeYQjUxwdPpMKm4qCkMim7hrz8nme+tXcAimxVDD+3K43HRmtwCBvv+tfCjcHglbs/PCMYD8lv0ZVL3NDPi/6B+Mm3wo+8AePhe4AflKuRfyp0+fU3u/4dvCWq+H4Eh0c9Bq3PcjgcEp5UXoTg+GPgJdl+AUI6/1MqCURqPyhFwo0awgi3CFgsEPBYfcNfCwMkmRGQZ7yMgcM0nPyRZ+ZUtnvzHYodzz3QSQIsqAWkXaM8B3n4ZUBH0zgPoM9b3g+/I5uRfUD/OtYWy2a9jHLbJuyTvv6gE+9qChAN/dpaGgwrdeRf4WskhivyuxrxoSUS5a/AyqWVu3F+tT873cu/FcXWKPYOuiZs/Or6NO1JfR+1L+0d/sDXc7iVpFMdxuEyGsiRoC0/wck3gvpeDuta5YG8VoNL3YxlSLTxu1jkANrArGRv7Z3aTpQdrIdsowP97K/JLeIFP69e1jusg7Q1bpTFS1F+io6pzM6v6ECZ0sDTzjJMSoLuoAufkYLPVa7m0Ia+oUnRE9jQlUUpDA+HJvAwiryeyY/xSNr5KlDUbKcUGQ0fFo2kOOldFBi56DoKG+UFzPRZ7ypevWxX5HPKI3UPv0DfDtDRyUIqaAmOHulpaQ3BuA740p8HeOVd4kRZH9GsQI98r3IviymjsOzuYuuclGboDdjQAV+SD7nQT/wp/ApG1IMm+rF3qkfm0K2Ur+AWHvM+lIp7yF9FJxv7XH59HdC/+CENeS/lOnlEsW95adM04voGAj4bysxESZ6UnvfQ5B11KnOF7Vd5pEPEe+IzrpSVfla6SWPIC3JH5VUvMYUjuKgYKBNL3dIpFC6UvSh8FmrKCMLcGq2Ykz2umPy9dv++M04lXFrOimgW33z4Icrkx3a/+uWvul/KffrpZx72/t/+03/qfvmLz1VoSyYWJAVR7l0uui0mMAF0hWDVY0ejv3XzphXJr6981f3XX/+6+4d//Ec9X3GvPfOYqDgU+mMzPkKEfMA49ErOnjvbnTt7YXTiDUc6snH3OR/teKZjCBdGSn6ptBF4o0IuBtI1hZUKQ0OfwuFdfAAtO4K+AIb3uMSbPB8GZTnqYRSpYHjfQ++/bpLuQcBfKB1aM4fHlVtlZNqP6J8Va56jpfIHV6/OlNDiPcKfq3mEXg/CUZ0RD0/omfKBpvGr9Ew2Eo8QptzBAtrTi+p7l9B0PBcF+pL37SNP3EKvvCSOutf/5u914EZM/0qpCYR+ec5ecMB4nMHOlby5YQU/DMQB+r3aT4C8HMzAwecXy3cIB30fBBVBnH9/KpCaynaEc66txFR2KW8+40IBv7FjBW/N04LW5H0kHO2neR1ehzB4N8xLf99wo1E0NsHIZf5Yipq+mQrEA01aPcWBDw4FANnAt5S1QkDAAVSYguH3+kYcQz9AxQnwreZKYdVh67XskUrDgBIy5FPJSeFPx5o9d29cz96U2TJGcZI+clFxe2sayURkI6MSrB6VD/ujjjJPy3O1VAYBdg9JORTOLhs1QJQTDVPJSpwtkMKP8AmTTgFDsj7xo/ljZS/fLB+Ulwrvxo105JcfQNX2kbaum35lMFX1wjgVXs0Dp3K5bCRnmIfJtC7SA28Pkauh9ujKoL7aP7ESBfG0uIOBvktxgG52KhPaUr5GycfKkw4BCin4I0MtV+WfuMm7FUIUUYaom9xEIefqxVW6omgAMyg6ikMIu2wyHzI8iGx9vJrOBSh6tbTC851dO+hcxKotnlba8IeNLo8ju8GBDn0A/ggvM6LkUSvxBUdNeqQGL6aD4mpBHks5EVLmrSXl24oaDsNEXWelYElXALKoNfWOeHCUNQBvM2oGn0AHaB4+w2G0oNwo21YOQghcsbij8NiiqHIGKE8sovU8BHJCm4ND+aN88I9ySV2w/qM8kwCGKTpmtQMDIwNu1+D5+tH260eWuJImyhiHB2CcgY41R9Lv2zO4Aw6t4Nl+ifKnvSR+RYgX4m+KHi8yiqmiErsyYsjIqufkUnbiZ5efFUB7azRsslQ/ypt7n7Pu8ixIAPuX44txlDO/qly4d7nYJ+wCr8x0R4vOMChaKVZAFILMreR+Te/kVOGJwFXMPVz1zKSIQvTzFy92/5YzuD/5xEPZXNn25/Lli7ZWcn/pAscmorxlvqTZUoRw70BEKEYAXNHkqqLgqBBXr13x0PYXX3xp6+S1a197RTfzKK9fvz4aGoJIEGDkRHHvwk8PhLkTSnNePctZFbI+G4owHoLALYTRUsgQkIIjrj7eIeCHClDXHnjOd8fzWhjGS9hUmoMwXpl8ewgcnmaPe64H40AxBJxPMSZRGH+/DaTRkMCyQKTii1ckwCgz3vGdezsmatPjVrnsqJKwWo/J5nQOzNzETWUhoTHaBfwGIS93zBKMN0WXQ/z784vvD8JhtDEKI5JTabn2dMyFito3OuBSlfsg8L6+IRgqv8QxKurDg/4RMEL8NaBybXd/Cgx5ZhxepOsIxmj+KiyG35SvYTh9cl2EP3ng7xBkxjh2dJtyK2CZVxTeeEChxEdiS7nb8ThIot4bh5b2cFHOENIx6eMqP+WG4YYOqHv4xtOAUAoUB/XL+LhOzHRnV05JDl+SLJ2xDLRMrDnkUhyYykSnToEJZPnH0YuehiLZ60ZPDRxbYtE4sQjRvKu0cYDxV72yJcMKQZ+n8LUaeyuKaaRGdbsphVYE3Ensw5TiR0MXmZJwafjiLEvaUNzItfpdz5TVC+DXh7wHBlWlj0MKyLHZvpjd4KKU6Vv7Tll4JK2tjoc0KiG/bx70lPKkPWOYHKXdiqTC0c7VqBuglK0kkGfoEwU7tOKdU1XablPAgXhVLlF+Yy1yoy9n65XAaTeFgvgdj/ISJSVKawHheI4fkYV/TlTxUMeoDYqHuDySVdZLwoKv5D6OeHiHAsqw9ooX4ybfbO1D23/x/IW0/2qHUbAoBBZhwZduH+AP8VXdA/AkwDPvs7c1bQcjBLQ1UUI9/UE0rU6Bne4Z5q6y8DPtCP4tP/imroW+9+96nueeeKycNdpaTwJP8WMtxKHMrNwb/5SF33GvcsMRH+UFD1QHRAk4jTjkhxJo7SCOMolxhs4Y9BC+pjJGlyjW3pi9pVs8TVyJUx0lyqzRg3eA8VMY+MHheEdda/dFF2gGH4G3leBGK/Cio4OuSP49xQM8WnhYxkPhwlFMEg8c18WWMnduybXrffV4WdQDwzF3JMxyrjt3HsvkZc+N/KUc+0niPv/F5z7l5sKlWAJRLjEp2yIqgpKZayiCN28m0yrw2quLXt2ahCArku/cuW8cbrUTbv7r3/+6+y//5b90/3e5X//613537SqTgq8rg2JG4U9PNz36VD4UYE/E5fxa5k68HStcdqpHiaU3LmZdu9etKXwqWCMQ0G5TOKo0Cle9ixQUQ1ryJlc9ygQPA+fbyxXEAkfVYHgPEH6keOVNu74IMCdH6SXd9lL++/ti5Eok17zzbasgMHIqBRaBoksJMdxj9Rp5TyXytiZiNipCCUosDq4YKhOs2/AXz6vqqLChMfc+3UDfXBGphIoXGZosgpDwUoX3/BVdDfJjaI+Iz3FQPO0dXsuNwwsvBP27g/6HcUCnqqjw1xBCG/w05BpAD+YEupEUrSqtvck+oSqXCqu7F+IBDuL244BYDwDxtZcDbJoLwFegUq4H+HzsheDg8wD8qeV9dBfIM505AdE+hY8RTtBUdVoeehqlwUAB8rympggdhOKDQO6dF12dF79B2XvazSqdWe4HeUVaFw72rUspQEAJbZQF49OUxIKqK+UqXOUDGcWVOLg/GJ5ngMYUObe2xt6x6cgRHwoe/s+q0f75zz92o8Wini9+/YX33WXP3YwqFL5RIJGBDMcy3cUbaku2QVOgOCSNclwTZ8mD5AN7/7qONweNaosanqnzyW9TKAd+4x9ZIjqiHEgG2DpnJU4NXgtjJ2ViGM7Wyfo1eVEl7Lv2XO8A8hN664HviocrMtlKv+SV+avlG3C8it8yi3ZBuPIZaxBzzGLdXXLjC9uFLhk+BGiAUSJMZ7eXmW5FmJIZQzpkPil5lIywzE08pj9piDfIgJ70lnfwffAFd9pvyjCdAQw/sbwB7BtaRg9v02QlPe0R15FCIPBrp0mbjCLhbBv6a5gBmc2+xMhyRWQaryhNRjw9rYxRwbNnuovoABcuebeXSyiXeo/VjniQ/Rgk2BeZAzN8ryvT2cAZay/KDbjTTnNWfxmbrICO+Fp1UDSyXKYuybluIhuEVymNBf3q9RiPyJL5HC9DOTKijb7pvvgYMkG34kFP+TLfwgeUHzIjfuzkH5w8J3Z+2VP+LK9aUvKSq+/5D18SX6s/emf09Y+vvHPbShsKH8m5DXXHLWUbno+MgYZ0HskjcRGGUYRKmHdOV2lAt+x3KR6iE8DxmFhVGz9hFPL+3u7ornnhc/FywdEISTE2iVFpSQByUyiKCAvfKRhESuRFKYgsrGG+5EefyOnKtkA/vfyhz98+h0VSjFTD56fkmC/p+RiKD8I400rDfSld2d2eybxovzgUyZvXb3iT8qvXrnZXJRyvXL2q3jfHJebsbSo6wzKEL8LZvOy00rMAzGyu3FhFlR8Wk1j7DtPR0y8egkEoGDOZ3yFQ85Fico9Fz837GKQA/XnwjGtMXR9eChQI9MjTD4HSUxP1wfgTX+/GYRwdhu7Hw4/wpzK2b/z3u3ZlzoiVc+WxgB5tAT4rnkLBof2X4R8EsTeOpeK0CkqFLKUWN4pHPJSwB6HyF57q4cV8vwitMo3FWu8KBnkiL4I09rmH92Kh7v0VsNiNildHk1nBRhhIIKYeyFMrx0OCj8HLeWOcIj+Ih+xH4V6T5quBdMfTfh0kORJv4UZHcgIH4iq6DEAlk7KpPHKt+8PgVd8KpNgnJ/GcTox6+fA4fCesUWjzLVeEKBAZEqUQR0NePAKM81EP5vMWx9CaCVR45PIQ4Jv791lNi5Iofy3t+obcZNUtVzd4rXFBotVIAo0ODQyNxbIX5Uk+s6hAyhJEGIVRfRzFcXgW8BTy658bv1Z/e0enM8PePHOfYU/yKyVU9zSOKJSee2gnGcz3QVzDjmwP/b3p7zKInCjgnsdcDziXeA95F3Ca0F5XaICcAlDapIrYH/dR3BjWZOW82hfKXrwTxU9x6h5DCn7qOcoOc/UyMjiytomxotQYYcvj4iecpyY03kKRwmrn+XAK67av4QHuKDYpu9AoGOvZ92J3ktC/UqK4Dq1ztJfmZ/EJPAag/NM58VZPpN3wjhUufh1W8UILT9HAUqs2GbzMc+q8ZPg3/jmNpxZuKhpbPzfuYeBhmB5MUxbgRWcpyiW4RKEKv0RfcR7Ik3lAeHHvPJJBRZToRgAtoEgoFDjM7mNekAs/MjM0V1zzYUcyjhEEdS36qwa0TkveA+YD5QVeKMTyfdimgzvlI6dPxsPx5J465fxLB8qm8Fgb0zGxcjlWFxPnkAaOj7qocIDTEuQ5+EFDn/svHq51N5QbDER46i7pIleylaTki2MJHF1zITVTtjJE7xXBg3WPhTWXpEhiffz448+6z37xqedHYqH8/PNfdp9+hmXyQymUKJOZhxcIaxTDUolQFlAisFYhiGA4/Ny4LuVRrjbi5ozaK1+zQflXnjvJCu6rut7RdwIw74IeD8oiSi9b3ly8fFE4nBO+591LSu9Of2I00oExjRUlN8p9cLPDv6AEH6DX/lbPKKQAwXlTBRZ/8YvTnQqGVZWtEsmhiMQSAdMnXA+JKPGNkBvF38MLAR3fOMB07U7hi7GGcQ3D8L2gcAcQVq4AYrhZvUKnK8HhPMkvlmcveJIyD2XYhLgEIYm4YyJHvAnDc5R6KhW8QXYRUl7Zyw9ag7N7XRHoZNsm+Nwagql4TP55Jzb3f8DZaPdD7STvX4R6P/zO/fA5gr7Kdwj0qNObBvKZ+zjyAE+zcMLzmBiOZA6ZKmMaXISU8qH4Xw2VH935ttL4E6EnTx/dKNo+/h+SEng1MhwK/afklec4l+TAEU/5GUQoHigBb76Gb3QtxQWeiYJ/APRqLB5lOqMHvBsSAMyeelYhPM+qz1Iu9UFO/lv50wEH4IdYA7IjgutN8wMEv6TB+/qGME6HPg1j3eMXP7yj8eRaYdxoyF/NobSFFMQUPTz26y/+sfsv/4//4lEcOnzIwVOSlazmpnEbxTczadlZW6CUIhE8+sYa5RKLUOjd6KTkCj/9KYM0tq08Ru/It9CSq/hihQN/uXYlfn9z+6N6oUbKdOC96EsclFui5H+gp67uVfnBZ14KC42hSWUPmeNnaxXlKMcGz/GDbJLypiuyGPlh+STZRFAvIjINet7wGeDy4+1kAKFDOOKM5feM6ZlV8/LDn5Bj5xA63u5AK1+l7JBveIB20fhLZgaHpkyi+FNG4imU/yhpKm+lT+fURw7ea+saFKZwwIoHPdfUxkaRD7oA5ZMVypLXciM8RQve1Ty/zP/LUDWKBNOi4ANOWbu/ds/HGzM1DliSX3jpjDopzr9oaN6SizISue0SFK6ew2faqnwUt/Mn3EkTYA4ostJlcSztLUieohMkf2XEILxPumllRF5oI7gmy4OMA3qMNT3tO+GZv2ie5cdVLuBaZcBvlRMn/Ngf8kZxka8E6et14vGtP+Y0nubaB8ID5L8Fs9wq2QXf5HjFWLYZkUm8DH1HTlRdru24RnVK+cMKyXtbVp1X5XMg55L/WKl1B2lGOeaZ+zyTL6ZtZNcCHGXKt5YVy1wWg3kqBHQh3nzqjpqZl2K2Pn/+Unf5EnMjf+p5kbiPPvp5my/5Uw9po2zaKin/EV4rowP1TSg5CG3FQQABqFg0qMytQwjibly/7i1/rl67lsYXUzhD0vKDPzZfLasWkSK0javS8oRaORiTieuzIgCbfaLsROAmXSpyKbcoe0PBb7woBHoCjckMSCuBzzZXeEgPwUZQ4f1++K2FHwBeSa/SDETBfBUUKj8MKjJwybV3L4fKby7J8xCKUSoa5wHakGc/o/BFUAcYSgo2fjNIfnBr/yPX3pWPUVR67nvdOGisK89u1JkH13+jlDxXzi54/FBI/ntwEmPvUr7B2bdWAFL28QgfHQY0qO7RCWcqPmSuXNP5qZ5iS0LYJ766/quBMoKyXNaVAgTLDwf8/hF4jgWpuvMiUP49DHklcDAkNPvj6EaYdFD6NJSeXlh2tDd4g2LQLp2kuOKF4uniiSGM+L25Ib8UHw0VzWEc+K+0APjJ27fcvOl58DQyHpK6F2XCDSEdGOY4NuWNekyc5IZGHLnJkDj8h9Jlyg1kHPdRTKJsMoVjpAi2+GgI+ZahSymHNC7+PlAQ65kFKaoLWH8qjtE3+cXKNtxk+kWgFKBd7uvHvRV7rCm2fIVGfDN/q1H2ymW55DXzG7HQMqWL1dwz0i5ZSZuySUqOQ/7doFLWcrQ7bKcCgKPlk2hAB5rGl/KpnUzwDxCe9qmAOIsHgGG5Am6v1E6hdNjxTeXTQ8NT/oAqV/90haYufzuUj4EypKtlUAO/V5kAxGdFo/nV19DQPx6bP/8H1CYrLvyiwFfbDG7mI5UrYZAvfOeHGkN545SQ4yKPVmRRWFRW1UkhHqYMUJ48Q0esoKP2u/Fq67ONAL9YV8knylZNraiRIg+dj/gSmQw+Pa+POE/4QQvzN7w90A/whc6AvuLheL7D24qD+Csup4OzQtvqTIsDIJ6R/G8QA0bymu2WqKfhnxHetCdKI8eikudcgXSy9Sx8Ct8hlALLfE2XM05/0BRSoij2AH7tFqgH16MomhRiTuoazxtwNHMgL1p5/OyzT33CDSfdsHqbE24++jmblX/YtgU600y4AmdCkVko8KwM+QNMxGcR1wyeyeaMw5dCycKbf/j1r7tf/8M/dF9fzdGJKJUUWKIIgdkfE+U1q7bPq5IuZ+n+fHppEB6iwCAAQiNnuvaEhR7cx4Kmh/YMQ5QSC26kjYZuxpUnrhQ8BYDwZP5EVR7g/8fc2z3ncSTpfo3vbwEYkqOhdqlZyTuKs3uxcWJjY+Pcnb/cN46wI3YjPOGYsGdtySN5yBjRFCkBBEEABEDAz+95KrvrfQHwQxrbJ18Uuru6KisrKysrK7u6Ghw0IA0VQaVM3/Ix1y1iBHBCU8qYQg/kmfIxq04eAkqy3TDUdaUvGujghMT1QFyRNU9f4XaHoyNKaOigFtTc8oyo6ltLJwBNjHLtC/21dOFTOyIoDVF9RL9gnTfYrIoCFnxwNznjCw6nF6zlORs2pNgiZdkaxs4k52I/UtWDOF8HpmI4me400rv7BblBuQx6QHhPwtBD3bLoPYocnoGvcAJ4LEkb1SoFXAObAt9Y9osS+vUwcXqCCeecJp2DeUXLNfhu4FQ7V2+9DW7k0IVx6Thfx9A0EzEH071MAXQER6IE1B/BI3CeNEAwK97RHZ8qC9CymY8T0lsBurN2TfWzLOqcQhqwNQr3LFP+tbI7vOiQKPzoQcsmuk9HZIRjD9PTilkDsdIDkaVmBLT8lZ4jA2rpO3QW+pM1lKy5fOp1Ts+d7tHDzwc+vYs+xfj00iEZmQxKxrODTtWAtaNBW7JcgxJl1sCABwvghQDqzT1oo1wPpA0ffd2D9TFr3Zoxc0rQPd7m9gCP0dj0gIIHXfQGAyOP8TwQ5/6kLynUJAgaD0QT9Dug/zWoeU1tG+Ts8VPduJ8GC4wDt9oYI8WPXtXnGFfsoas+SBsprz9biKGqc+4xuHsDcpXJOwC1nIv3ALwcS/WHVm9WDW/3sj1bjZGU7/ZWmhhZGZC5jw7AECVQfxrCoiz8oTr9AL7BJ/hrQ055aUP2hkZ0aRO2kOIIoHPcVqxXtH4Kb1k65m/EN51UbWbdLrzHvB2OLOGBUjsC0GJjWPXPjiAY5JqQ6FftBi7SBS696wDLf2hj6POYikypMmXYoV14KEE+1nFuY2AKN4/H461cNh+z20GM4TLeeRnqNoBXlMke1ry1zYvH057cbDsYPtnDpnqzjpMntX7xBR2veqQ/SOf7XHKq9rW3WfWkzopyP6He8MoOMeGPQ+zQtgSeTcYElir4pSQFP4Gz3LPEROW1SVQvr4wtTFzYroq6Y/d4Ta7kkGSmp8kcPLQSTU7jmUbO8MJ3nUZBf9ANjuzOkPKdRmAyBMTkJxug4a8JpNvNNGfCtCcZzGRA4H5G/2QiEmSLGI28gENgDeVXv/udj/X2tjfIxr3tvZxQjDEIpIrEICkKoxFREGqi1aAvDv1VB7a4+OMfWS/JlkB/9PEx215464u8sfi9F5dHeOjA4Ca4A6lTE7K3ZdaZmIYVhE/H4ogg696A5PeWNzSAIAwhXoqBiuscReI33MyIhqfQjWgjaDmtmgYKTw/mgZLx7dKCxM3mBWaz3hyQbgPqUFDVpeGBPju4ZvHXzT7y3eWNZbVkdHAGCmJ7Our8YnwJhWOFCd5XPxuSAs9whRKs7vQMRlaGmQUrttUCZdwMSxkEUcO0N4PoVB70TWXPH2frMkHFkW5KO/GazpaBsR8cA5WXY8ruaakwgk59nx46FTVCkV44OFb+ipsH4gn2N5Dk9mRIdzuboHAi3z3+28qajVK7mKyuz/T4x9PQPimk28Ct6iMworNhz7Vz1+2xPPOlxRVksJhqOsN7Q2O8cPCb6eewj1vOHZ1BJfn1BmNfPmHSRQHi7Flrnh1CxQPkz8QkbVtpOPckRAYLgThwY8gyeGXwzMCZQd7odJ5BDHxFW4GNBA3iGGXIc9KIP+1clkcbhKh3vDnQZnwNb+F2vPpoxflFHB0xTDwhVf/0GjWnvxhfXqtyPxRGD7EGNE/MRD+TNBuZjBmSi/wK2lmTk3y9JrFO63ZT0NGelxZfaexJYz2+rtBHEQm1jeWPEP54PNF96oIBxTjFmOk1l6KXOsMPsrBXpM8F4W9oszdMR4IfacoALABvv8bUPHO50KDTNtgnoAsDXgomKH1lqptIEsPYmDsNGl4htlwkB/8LI7cmXKZDGeilFZdJt+rj3QAiy0Av43iPvZyAtC6TED5kPG6PxGX8Ra8GDwHDBlzlzePRN08hq59YhiVf8AuPXGQ2Bh4GNka0vx7YeOKJcpPn6cnoBODsaecH0LcAT6BEn/uH8Wg8UCja/dlR0ij4E5bQNqbP5AzaJ486fT07NWDrIEccaz9Kyi86R97yDxbCH+6JDvBShvsbvHDKHpSBuulH2eab0qXV0y5+gqBj6MUIL/1CfDDSb3AO+akO9dC1eQYeHRezNVBevHFlFJitMasq5KxN5JxMni2q0ynChXndgsjP7FWzHhmL38iA/KNm1Xzl5t///d/8Bve//Y//o2fa3z1+7A3NmVkAzPyoLEwuA9JbMmxkUTSPFix0UiDMYHjzC9l02QrQxH5kAJ2SGZkXHav+CBJgWSKk1q54lAAbobOeJPUtgD1uTNURgDagrhFOKzWlcepmsOZ+GoVbHOnwtXZqgjoPvukIBGeVlbUmXE+dN7hWGn6CowXE97hCwyxwPR9HOjyV0B0c9vCWF0B/Eax0Bj5zlejwifsWMAWXR5T4QyLips4/8SbCH2GFj7mXz6jptuoKTXTCYykMzfqUljd2aXul9vpKNbjP/SbvIHyiEWMT+i7UIZTJMpMykefJ6NSfget5IC70TtfkgQcAeOLFyUw4HgFoRI5TF/IzEaIydE6V6LyWWd3j8YzTkUDAOeBrnbo8lcMF6R3Z2nxU4g1XD9Ol0rfBxED2FOG+MWkc8Ccfnhq3wThgSm5pR6WhXPauC52FqED8bvjqSDIn9QX/GMwSwf8oeOFTMFdNBL5mzjvCTUeO0IRBYMVXsqryGCAAK2j4B7QDgyseCIC22ZBgQYeL458AWiDbBpnSmvZQ4voSUnZoidczUI/nKrjNBXVd5/QB7pX3ESjDFECeANKgAwlliNY5aTEwyf/w4UNfxxN4aQ8K4fTVhY0v0Fa/Q/ZhSLzvs/3Rhl43kPilSNpG94m3EQh/pyrnnCj44GPWf/H43QO45Db4yMu5BjnwKK6CARqovgL0BtqJ46BdR9pVAWOSt9i3CapT9C8QghrWERhkKTfJuK+frs9wiDBAt07gN6olVyrFqOw8af3Y+XTE8wTg/ACgDY8S6xKpM/lYZ8jb0PuO3za/MfwZzzjyBTvi/JTs4HA4VrlPX+TLSQATBX85TnTbqyXe8aTM9VKx9HfScKyXWLhnPihUu3pNpowvMnGNHucrcn5PAL2p+lDXfDUsdcEjyfIy3pUo+XGl0sH0p7EVA4P2E31uG+XxeEt+PhcKVrWT6VU6xgQMDtgIDzEIH+w9sH7B0OLrLjbKwKcsG+DQybffPrETCnkGMNRevOD80rLvNa1touWJhurHvbwhHlvFu8QIb9Yfik+WQxmPyBE2BXSKF/U2PoYZQF0APNDUj/p4rFIc6TmvNCPokjjKdTuLbhuzosGPyqGDMnQ8wKOqwH0kjkkeYx7HMpqjA4inTbNOlxKR3/KmuljTge01bctIXXDIUBbeSes2hTKCkBXrQew4lYtWpk5UgrWdoA6vqAtjHO/E4EDJkwnOwQ02bCaWQSL3rAu2DSV+QdfiZ2okAg2GgUVkH3pwg3ntTixYmAUTWSeJIHjdpAKG45PH3w/+4o1d46kwisaUC2hYr1tRcFnMHs1IWb9cU3nOadyOnqxfCZsBx7XOXkBcAecIeBpjwsPaGa+fUcN5XYwtbtHlPM5qUGoL1zwQP5NQUA3eDobElTDUgJY0la5P/26YBtwUPeGdhbsRkrx4UNCdjkCdXZr+9emZcbKmlfb0o4DjA0X61kcBnWQWUPItbryFcgp9qCsNdT4ST9yOadFgrH/+WtOeBm+UqOShOAXdKASg2uf9MF+hYCN/zzd4UDgxNnsgfkrf8rTiS6l9OD0TBOckB4AVxxyAuiP1Dnh3+bfhvRtuSzsfJ4JGovrzm0BrO43PaYFSwmpr9VcP4DsaPDtW2Hhpvx5q82aASV7B2EbCgc6hPBQvpx5/PaFuhtaYXoob/LpXj8AJPaDDKpS81CCIQcjAwXUPGGYAaeo+eSsAZYhiEFDxvmyONuokkzWRtaHt42TAFmsqb3nEXCUN9rMynesyFCs9A5EDcTrCd6ebD0wMxUi3C2nB2YJBcbcBtFZgAMQgKhWcmrdGL2Q0qZs1ESvtTX/yhgcNJ+eFqEG1rfld/NU5Y4PLMh0YN+KBjBQG+Yxb0EQbTu3gLWYEoT0TWvjANXjYcs0Gj+K4B1T5pAGsF7iPUd7xpyavaWPJZOMtVU55CkpHnTFOsi8pRlfWMHrfTY9x4p0SlgpJW0Z30QcwchhOwQVJnHusJN73uNPu+yww0tBwcASoAfXg0Srfs58+XdjoJw+/yq8f6XmcjQFTgAzRlrwwxUSLNuCxcR6RhzYgPM8EyRPFjpfw2sam+hr4vNRLgRd5SGeDiXQK8MnGV2OUaWvbb2Ez9PfcZj4iAyk/nny1E/V0e1NGgicLuo9HEQ5V3ZGR1izGiaylDdF74ZuoE53xhLtfEqm6FN3x1DLpEP/QXS5jqhfBbSfaq8ykSRxgeWi8q43gCS6TeHSgynR/El3QBj96WIQyKlCKrAoHcMOiyPFQEsUb3U+ePh6ePImxyL6PX3/z3fA//Pf/vddMsnk5b3HzhjceGfrw+kaUKWs5v/iC7Yj42s2j8eWfL3XOG3eubYrNTEG0EGemN0lPXK5tTOrP6RXnAUN8cR1UeUmh0yAEHF0lBWaPPEoXX2z9A3zEn1mqWA22FhpQDAyH55Q/QvLmKJ61a9PYILxk8KFj5HgTEKp2agi+CWavqeYsnsqcyOneTKIGFdcXGGWYewlWvoqO4MMzth3gzURmJZlVMqH4n9TefM1DNdBvZfQQuw2Utw8hLPhGMhzV3fe5OoYCAJ5ttR0GZHhEpyDTKxuULNHY3uEN9Z3hkQyNLz5/5E+J7iG326QEH/kKwENAvmY7wm1AmUVarlVLOlPLy33W/VabZ0D3qTogs73nVvBWtKZ8hhjhLd7PATgUyOPLhpNjzluEoO59OMzSEOiRcL+1Sbu8LcdNCA51uxsQjHRO+nmOlrEqwn0E7uQ4gnEpHUrQkwceDW0Pj756NPzzP/2z9QeTnJI3FJ/xtGAUKodHgzUg+nOvusVtPCYsw1lW38+nayVr+7x9KnzCxT08KugTcDMgoHBZAkTLUUYpcqDKRJfWgFCygXHH5P13v/vdzL3Kw5Hr8moSKr7qVYYsXi/6H0ZGyy5IOUl/bDwYN3yvH7wVANZYXYhu59U/8jjUT/HB0wxEBkOlt2Fjz8ihg2mRIp0Mz+Bjf9t89ldxDLDtvhM4XeHWOYF4QU8na64xoGvpFboI/nvrpOaoSJnJa3D5OaXP8fRtT7qBKL+wIwPL3zz3Ey7xXoYia7dVQMYq2o2xoOjQNQYMhiYTCstKa0cMGj/S9rKnrPOnTQjQBiFCoRBdwRMyuM8TOnBRll94FS2Uh+x5QiEaiz8AO3NQAa8L5DGrjFM2OY/RpfJdjvIrYNQwVsUxk1067ksvQi87BKT1mzGhnx/Zqh3xRvFUBZw2huCp/oRFYzNPDvlEs8brB/ezvlN1d8mqB2lyrgwiFb7b2FM96CPgrHEEebC8cFTfA7ztUOvXALThCfZyDeta6iZjUnqWtawYh/CuHhlXeek36y4v9Ujo5YPxvjyKPLKejKV42r2P5vGxJwDUH6AsaIGOKoenYHuKs4dOYHZ15eAJBOyEE73oNR+VJiFjK7oI73UMTtGgwOc2eXGZt/75ck6+hFh1FY+UN2OL8qmPGeBTowU83LN8qEwg+osQw9Z8cesgn+hjBJUL0Lc8vs+TCOQE/sCnwkOAz0pLXmXE0CRreH85LMKwAiqNdY2wHfDGIYuCXUne5H5ij+Qf//gffpsb4vleKgtX2bSUxiIuHQfPEkaBGLM3Pdqxq12Bxtnb456MFTGNxnP5+plMaOpGKHC51vwfyY3QIXwAtNvo4dz/ScsAhmXeDFUBjeqjGDEtwPawJ5hwBShZcVxejAW/FygLFBOegtsMifk0HwbBnzKmYnJyo9g5mB/85w0cOje46BgocmZfGLTj4EI4eDV8r0kGbd7LUNrq3UCKtPhNSH0iBwwsVpJWlnyTF0WnsK2Orc7Nlk6oNTyZftGLmbriEAn6yzx0ZM6cvx+KP6Glr68nOIL5toanKKk+vfncsrpDC27KyF3wLoLfde990Gjz7+MBuQh8QG7z4S5aZ2XwBmhQ2dHkxuvr1J9rhmxdI7yUXjUoGarrKpE4mWYmNXcgSXedn4XtitU5A7S/Uc/gZ7IahotJqMCFcrWS7s7rmgDuantPfAVlMFZ8HSsfBihQOKq/lQFbgTjuA6DoJ0rcx6AsyH10ZXB77VkrrwYb+Ai6Ktfl6BoTmseJNZiQtvTADE14R/iBpx9EXeLdULQ5YEiqXW1YS5djNDA2kAaY1qmFdqD4R9V83tJyUvnc7wR++qX+6jWbKsPGK+WaL42G8TqgK12DKDqd+7Wh/Ai6DT14wPxoVbzhBR/0KOm552MlXy5PW8al8Cq4c52lBYS0C14jHkfWY1UZQfC88Tn8CA0B4lVnVSN8VD11JPB0B9pVDBlkdMT75bwtpMw2FoNDfY92Qe/y2HlHRmtBTdjoMwD0gx/vpDAJt4JI4e4xEwwSYQjRzsKDQYmhyuNpjnzNzxvP676XgYFfoXiDfULptEE9Niae9JQbvRCaAOVym9tZpWvLqniJIUSoukIb/MWAt3Ek3gP2XitgZ4C/ls7ZyGRyaF5Gx88EpRdm44YHLOkC79Q38ojfL/P4ugJbHJ3GOFRaofI45y2gVF7JDIBUc0qY7KD0x3qcnXcUSMmTA/SQk2VSpDBCf6r0ngQoBF8mG+FVZNNGeYeDI21D2dQzhqUi46KXtSzG8mbYk8d5e/sPv//D8Pt/+/3wP//774d/+5/+ffj9v//b8M0f/5gv8YgaOujDRw+Hz+2BfGCP0UMxn4ClTaCIeA/FFGZpJkXM1/+Ko2L+sD93JDnhXVJyk8+u+coVIZ2OqZMrxW9aG9ZuKId5qksEEfBjfM0yYdbz54fD08dPhwMZxWrDVhp4WyCyA+6HBv4BKrUlTVwUyIhJcdWQE00fCsHtMx8jHMT3ED5VGiDCeBvcRsJkGADJSEdBQBDumoW/ePF0eMLk4puvhyffPfF9FA4LgAMTIurqzvWuYHloQdejl0ABQjmU8UUX5T6d2p7Jz1i6sS0FgwJgxocBhywqv+rvz82dRj4LaqxIGRxzfRtPJmj0NMjpdG25U8fLuf8rcL/SzObnNhRasZPmjrK55/u58L8JTZ33cUBdzETegBTJ/7nCWeymKOSBuqRHJc3dGGeEp4N52ubKEowxLkwlSZ6wZKzwGIlIYVpIKXw8eZBRiQeYiezX/u413zhmnVnWDmFc1VIZZyugauBVYGsaP8pR8LIJ4WRG/1STaMLzw1fDc02a+La96+8BhUEL5S7cDFJCWfgqoGzpLxhc9Jfe8OOIYUA8y0e4V3IReYzHi1AGW53bg6JQWwt5YFSocuMlD44KgRzTvzEqUxZ8jfdBZUgPMnhVCM7Gc5NeR0D39N8to/sMKqZNtOBJpN149MZgmtShIDRJL6PnxTtdKL4d6x7BRl4ZlOt2Svh75eI/6TR0G295vwq45/WnNip03g2wrBE7VntOdaA5hU90YBzs72W9HjrIZZA1jLJ3y3VUOyjSxgV0AeaP6LHHypl07SqlbJwxOCz8hrnS8KiV/aIxZDBGHqpMHCrcw4Dhe95pW9Zdi59KV+2OZ7icNm53BXvalYcnRHhvy/OWgV8Gi+LxeOEUKHZBGh4vPxaX8YUn0n0FukkjIwIeT5+0bBMODAz0qdd8sjOKUrU+YN6zFlH4YrzACXgRfsIn8jpW+oXviJOP9Z/o8r19lt+xr2Y8gA8efm5bIk8PMNgop43nygjuw2MZXOIRBiTOKo5pj6xP9jIAP2lNe7nOMgJZKoXxCh8aS2jWhhdFI8NX9cPApN39+JrbjCnYJwLwY89sCxcfY8GJAe7gn2i2kUu9dKQ/8D4JXyeijUp+4Vf2mQwfi14bP77P0xW8yYwvuV/14EkddGBo9gAegBLgCThszPoek1poS9uIEMsQujaeZJVDwga9ngHqCKA/PcmxzJIG2WBSRR0z8Vv0CzcHz4fvpfD4xCKfAEP5cfxWxiVeyu+eKOj8qe57GwsJOgyik9I5YCqLysszSYjLGCHObKce7zBD9JofEeh25ZqKCryBuWqXe4hUGJK7BV3tBXbBCtw4KKiWuhRRGhDDWYpGDXXwVApaRjH1ZkE2nRLvhPFSmA5plOD1sdH1odCqY6U/D9M2QAAnU1lAd/oBUHmTqfL2+GZhSjsLEeYeEB4eF1ipWbHhxeb6hZUc/PZjZ3VkC6o6BMLPOeVzdHQFlJGFWudtT1F7DUou/IYfHTO0kI5ZAQYAbQfsK50nLvclYyz0bgJ9camBWmWu+O1wssGXm7z/OWA6xJ9ZlnIRpYABAJgHHVCP4gd38lini5tL//8H3CYJHwoTP3IyXd+UJYD7Du06MHvlayNKewNc0aoYGDY+BY8fP/FXuSwXhaLxtPhtmEcv4H71Dz+Olm465KmLZBuQ5Hhg5rGU14CBzW3XKX/FRaHmsRz3YgQER92rYxmJ3Ee3MmAUDb2HknjSlBFZOMvYRJ8QSuZMWztCg898zHXKaHVwu0T3QFe8EaGxAte8MUy/c3mnknH1pXgrU4+sHUvAoEyc7iveRXUwz35fh7zGT4UaG5pB6aB7DIAsYQjVpJdGV3zp9eTHk4TOmNKgQ8atzFx/DKoYBk6jUJ5EjDweUTOGdVLje0mj8ybO6CnLi2g2cFP3Sl9RFvXgGoMB/WkaZeTEsxPmEFfpMDrKY2U+elCOd4hr2j1tH7kvWZsoRU+TjgEe4y/19ZM4GTL+Wo7xNlkVT8Nj1cV813WjP22vdNXGGKU6ej2g2j6erzbhtzEt0LF4Gy+fguoJFUgow6rrrnP+8xlQPxWA2+QTspSL7o7h5G2dqKMCtM4D473rox9pKJf6gwcdGwNPctEMqBwjW1xTdiSR0ECn8AlcVV/Lt67BC9RQbv6Dh6N4yEtL8ZzK1hH9GcPgK3zO8jraPt688DDjU+EP71sxBuqGl5q2Z7IBGCftZkM23ktv2u8eEijaKgDBHeTpQ0nvPmz5gC7xjzZGRpU0ntzQACQfOCdZ8fpp8azwUzfrFOe9GBYxHL/+4zf2Sv7773/vLzdgRPqbnFJwZrAUrVLbIDDBChuy1r1exbM9yZjuMcNkhsDstBQmsMIsyISlsrSRq4qB2YxMWk4kcab0lMNZ47bOOXMluPZFrnMp2qRgoKEvl/soZxoVQ5m6fvPdtx6YmPWB2OuQTEFoMzS84/EW4FZu8w8K9NOpeWESprx93SeY7gN9UT3uHGfd2LOQwaLw5bziegguAnhyHFtCkHZEWUSh4YHBCMf45s0wzW4kOMUmOvBX//gPw8PPH9lLQEdigbiVrxCV8q7A27j+kg+Dha6RG/YkRYl4gJHM7OwsS+FxTglROqxBwbg900yVdJTrWaM6td8Mp7PSOegE6qzURzlNpkpOnbrON8uX6aJ400PyBjhPmvAxnS+PqMDjOlvhgiTX0OpHlDpHKcCjDCrhiWG+0DmgDvPwniwzEJpZmgLQ8C3O17eB6uVE7dKQepX8VfklR/NA1So+5VNyBlsGkeq3AfFK12kzEiaD6VWzOaUuMDweP/7eMvnNN9+oL39jAwRFm0TJNw/WKl102u9C+Hb8JiPj3GPpOvTBw0dfDuvb+8OxaPBbq9yEECtUndCOtKcApUr/Qd6ZRFtWpS+BGsS4T1/qjcTyPnFdfOCInu3vl1HhAUAhdCd95KcGytr2CL3DMWv1AMpvJcy03bj430F4wV9lqO7xXsoIaHSbFvV/1mbiJSOPt6xxurnQykFudeU2J4z4FcJKDCz1eQ3Ixa+E3OOEo9HZgFFa9R2vk1T9COlfqlN71kqZrAWvJ2W1Pg0PYfHEqZQH4GVR45DOsYoIaTY0MTr9WFYyQtk88dq/v6fBHDwNgaDohs+0CWkBZMw0Mx7qPv2fvk/hfJKRdp6XAQwkvFse5PWrDb7Jj4cz7yVkvR1rDvHqMtiTtxws8J8+Bs/DPLWnjaWMr0mVGkCfjTids9Y0Tyslfx77JYMyPNCtupmctCW8Bi8sI6/qjBw8Jx9eOSVDF2NkhiSwiz86f3V86jfj/W1pnaPbeepwqHx+38F5ZG/oHKr8ApXKMI/0Rxyn6R/pTy9ehJc8fYQHPFXwC0JKyC980RmHBpx7sqTyWOsZ4woZVTpPuNJvwUt7VD+kvarflFFI/d0ejEmSzXokjUGLR9OP+dX2AHnw6mGP2AgDVzNoUz7jl9oJ2hUw/CLb4od5jRwh/xi0kjXGEstbxjfK3pH8I+uWWQXLhpkX3VD8pB1Nj8ZV10/BW4Q5NT/dh2cuk3Gr+ijWUupIKnTJBOQKLOKBxCP55Em8lVZszaCkQgEqtuE1kdkCKDMAu1W5rX8USsfxCz8cqXCLtydRxwILZBvrywABxuJ8PaWfPe+gi6aDVARUgZPZEkxzh/EMLo9HnksY6dwAdLLQGZgtJcQ4rtH614CxjgLOE/qSuwQfDcnrjngnRGj7NI39I/jeLTho720Jrl394psf6WggtjAJR81sCu5km9Omje4K0MnWBmzqy2e+TtuslFsZborGdpS8sn8oj8TLO/jXApPTwIN1402UegYQy3sH1IEOXl98wgDC22F56xAG04dA5fmwHFMRST8jYkBDg3L4pVBlwZbl7hXsxiYDp5G7xj8pfIbjKVSqXlFNgBGJt4/tnZ4+x8DURAPlKr3kQbSHjr/zUG1HgZyhH3gE/ur40u3FQMHLJ+xJ98qDTJJz8FdaMA4k2daPAvJgXCIXGJvcT5qq7xQyIMWDRLkA+QgVV8ZGpecIVL/IxJl+NtvXCsq4BMiasyld4bWxp3Ne4rHnQQNEXuhp96FHxqQHHelN6Mr+ezGobVTyU/qEqb4uZ+aerxzveqh/eqywY6IGLNF4szoGr/GTwVADJvrHfYq8ul9eEs7hix9zy6jEk8Q+zAz8jDM9oB4ok7RxkEwTPto56+hiYGKAZsxSoH11TQ1jXLT6clRQioYr+gfHiSferZ7w1WMsSyIkwz2PvKm2+O1JvOPSV+yJk/7gEWh9N7z4IMxjOmwolgF5sqA4IMaL5I72JoHSAdDiF9+EQ+gNNv5ZWoIHC8eL8nDL9FMz5VFk068taEygbDZYP4YGpcAwfKW8eUteeZSeM9aE5qnX8+Hp9/RjzmPA4vHyN+N1Thn8gDLUwFN1Nq+UPntG4t2HX3jXxH/bGskBGFNQzYD5C58ok3pz3QLGKP0Dmcd2qP5gGn2NoZ500AddeQs/7VJtn3WpzSvOMhoRVmWYMspSiLdP7dbuFQ20V8kYgWqNfG8hdk8AubPnFBmV3E68C4DDT2/FK+PXeRm49XlI2K7oEVSKeW7HiOTe5XocQ8eBH55zpM4pj/ovPv72Ows4CFHepOE2mTEksYyZOfBq/6PPPx++/OLR8HDvvgRtxUIMceTwT5npdMz4YHB1AD8GFY4gzoEtI+pNpiLMty20NE7DmVhdJ51/HJ0nUHEIr0W53Wf7jOzFdCw6dqxkmEHY0JRxSU90R5VQZHsJfl05dNyZcgRmOv8SqH7fEP054HGgOxbMpwOmuJzkmhoBdXOi5yZwj4bO1YdBEo95VBx1Rpj2H0g589j5wf3M/BVYS4uCK1e+1/foCLE8LqGTGI3u2ztlulE4QmxFo+tbKk/5RQO3wZOOzDqTfNXAM/0DKSUpJq6BGhBcUkPrx1UjLjppPL43oSo9lf0uAFfkfVIo6XAYkBlMQntoYZB3H/AMM2tuyGNc8MHhQ2GqX86n68jWTVxT+sCNFC0CWjpO5Fz/6ng39BjrfE7QbwDppnyTYck6yUsNYmpTX0/34RhtmmU4T92vecuXAO3eVBqUyuT2Uaj80SoB5AQdB7De68nT597hAm/HgRQ7Hkq1rAbIYTiQkmUQZDA06LBCe6PHGtC+GC0sAypjMgPLXJldXMkQSrwMSgYwG2utwSpt5CvBhpQGC87jlVE7KR0GBLJN1sg4eWNc8oTAerZ4oEPKp28qnwIDKINNBpbQNT7iVpwHXtK3x+JFvwtsUHEVymitQOnmg3jHCzP+wgqTAsaFds8BlA2tTDkf6+s6Xhuo+tPmTCaI88sTIFAZ6HJ+1jGUqXxuG+kq0hLnfQ6FNmvmdMK5EPiLPBgFNiKVFlqQQ9HJk7lhZaN5meI9pFzqhR7CA2eyxTMmO9CAruTLWhgfrGPNYB8ZwDDxcjPl9T6DorceM0efHns9JsY8PKgv3rBmj3rAQ9o+hnl0H6rVho/yeb0b9Vde0unK1948HF3te1QxeT3q6YjTlr7hNlK7eDcO1X1nX+Xv7XhdIeXv2WMmPqkd4TEGN9pdaGk09RFN9HTKekU3JWsynUY8UjiQwcpe1l9/9132s8Yrq8x4IMPPLBOBdwWmTzJP+2cNZbzPWQKQ9coEgLwpyeQ4wOPo5MT72gY4Mh7eV+iBPgB9iY+Hr9JkfIpMVFzoiB4oww17AwcMtkfJAECWnCcduFiGMI5Tus8p6fyilmWl6MwYA/CkFjwZh7DVom/chtuJo42YtDB+lreXAmyTcSZUwUsdG96BCZTqYibWEi7kT3KhPojHnLWsJHB5khVe2EIuuF6MtZ+NpNkfzp1XnYIB0R+Wp/L68waqzbgIwigaQOzUvzRuApfdtVPNAvH9MWwEVwtdppYyf90NzqeBYzYeSINpwDikjoqnQ6oe1igGaOvyaaC4SRepp1J+LiAwhA6toPHPGvWvAcFDvT8OeqJQPBHKbCKfL0kgFzw65BrFks7aOlYTeu8LxiJgsOjadLQjskJnqwGt7lGeuonzNPIFUbIZoJKWWTDbbbDe8/mLbHdFctoJT6pzGZ/OW3Vy/eEw2zbJHxSR4xAYnChVOhBKrgb8HqrsmiSlY2YwE1bft+Jwqg+H26oEX+fhRrq7Cmrxd93+UEh5H4Al3dwZWMrAkDMFOK2jTmSiK+2ED5lEHmh3PCgYc/C15KNPM0K1J2nGggNnp1ljzUB3qCOD+ePnPKbDSyfZk4Ll8TgKnGUhLAcBaMeaVFA+epL2j3zk/tT20k9Np9R9oD+3QaAAkI97hbvOY0REYVe8/hRKjzXo2O80opOXYgAbovoxcIxroQgMuKahGZUYlPQ9aCJONFV/dXAhXUEz0O5Tf+qiH+MHDgS2LLNx3AZAvDnQB0zcmAXiHYTDBo/r3UKL94/70gHlvWFSS5vbyUEZoiVr3DAM1W9Jj1FLftpSdPHCCOMecT3AP+Ko+ziYc62jPVpt/OQ6L9/E8x3PWgxFyq+xEl5jXPLCDrILZOlBeMx4haEJQre99ItpAkdroxgtyQu1nsDTbhpgcJrQhtz3F2jwgorGegQLbvKo+uEh5/oPf/GK2gYQ7YRt8YV17b52m21EjpyRfylb4mKwvLneGH3it05Mu3jO0R9WETBpw1OJwVRURP4w1lQv5YcXZcwDtBtyVN6z4hUQAzuTeuoMuDzVicfizgsZjiNUv4GPCnO6oWBsD/M6dQDq6LwdHbWWk1Al8JIUS8QYNzPhyFiBHcLYQX0CExXgxxgEB9S5T8Ib05oyK0BK1cugNrB3nR84kH8BMuMnDxpDy2j3E+cxr0Lj+/Jl4tzfWv4RF386R8YT55s+n/g6DIt+y2j/wXBfFvVDr+Fgv6oHMSpVeVdADRyFnTcQAVdShAjd2OGBvtJWWrdcF7QcXdx0jyiudNf/kzb/Z2CqizsXLwClghl0oizP/Cbzk8dPJayXqiN7aX4pxu748Tg74RNfqKiTj3Py1pEe+nw9RYYFEpCmROqxFdDXexYqfv7+bcJ+F44JpmLq5BaedWASG1Q7QbIVjQxJ5ANvQbUvdeMsaelQHFGK4TWKlGPhuhFQigpeWD6+RUaY1q9UHGXRRnRMOgEKmMcfhwfPlT9raohHsQA1W6fq5O/LdaSAaqQTpD7tcCsYlfNOkMsyKHgs1TwiDYI75zyah78lTzxutOeg8SeRom9sqwkq7uadooF/1I3zu4B2aadAnc/X+RYcN5LMpOHiZtlcT3HdTSEDn3Ey+Pina0+oLiRuLUiGGLI5Jz9v/WMgwCt4xn566CEmOJ999tBtnNl3A2S5im0VQEbyibfIFuDPsQlvlPu67dfH0g1/+MN/DH/4+mt7MtG9SDeP5/CkfPv4sbciYZ057T0/mahz+nwGdrzaSVveTOIIxBF6o7PS1HkdCaTluu4D8Lm6bgZ7THH4Fr1nPijtmI+fz6NXyJ+JGwNXHuN7AJM+TF9sEqh/7rM+cdY6BAkAWoeU4UAd8dSrzbwGTW3mz1IyIGkwhZ5Z0DX5MBBbnR0UR/3EqaQxHeEj7clLH+CvCbCSSwdlffgpOkYTCLzcPH7lTX8AY422j9cOgwWvJV9+U5vaaSLcCIWANPT1tEF4RrnQz28yZDwVGmnDmGL9nB/7PtVE+DCeOPiSgT8Ab+G39SrxylfnGB5M8CmPj434pdqn3+f9B9Uvj2XjpbQRpsBLqehgewCV7vn3ebrjN5Nl7GEIzgNl+RvVtNM+TynFBwU8uWXQG0RX+pH6ncqnbi8wEMVjSxX0N6MPj2XW7BGnOuPlUvvTTrSXHVnbtd1g3m42ryUn4GEc5w1w6mJ+Nj1QEB7xRChPgqgD7QYvhMA4y2NNnWozdTtI3J5qe4fw3EAxKsOy7utpLGciQjkEymR/VGQiZZIOQw1ZFN9UjidO0OQ/jReaWGFbffnl74bPP380Om3oFzWGIOeWffIzWcWQg56Rjtavde14XdPXLTcQqRh/Jacbg8MXkoNHkw3o1X/Kggdpi8j3CMpS9UVWKdeli4bCGbyZqFIWwXpPbY5tuHj//n0zA8ZbAcAYggoqBQeAkHrVua9bIVaQjKC+Od13cNR07fv8C9oRcl/HVkaA3O+Gavge/zzQEdismkdbdGQLnISNxH7EeqDZYykI/9ex8Pg4K9QfBlMF78o7RU/3P7qYW2AW74SwNeUN6OPdNoAiUSgollEGCELOMcI1zeJyL4IeQXRM0kNQOya/flJQtEUJqxeXk1/GmJUt95UNgd9We9XmsCg2QnYQqA7QaKBIHxtOh8T9NYE60zfKuOAcSN1zH6D8/ujHjQzmWC1zIEr9q/MJ5tPekvdmVMDkTDyega7NfxkU3tuJgBVjUchMO2UY9pv87RqDsoJxiU9ZShHMKCsUMfKIgmYi3Cs6EGN8WNk6h/KpPVB49SiJbV+8dlIGB0m216XUhVOjiwYxTT4ZvJ/LIBHOdU0aeEMVxIfPGaSfGg+GTB5PRhlTPrgLiKv2B/rzAtJU4H4dKwCZlN4OKvJOqNLG9lYE/CjcxKef6ujBHyM4/KngR+FMGoWCoeh90NPuoAHJ68vUPzY0aPI40OfqJx5TRionYGxnIPXLJC3EYCb17bxgosb9PbUVnwrc378v+VBfRH+oDqljfbZPE1Vdk95b5pTO8H+1iftz8w4WeZStgBHEmIgxCu9eKQSPBt5WGxvS7X7ethUPxUs87MgORiD0uE7oC8oRNI1hPDZahKOMHz/2lUGSx+y8oKLw9IVfEgOfJ/EqD6j25ohBiyeV9KTlBRVP5KEB3Qlv7BlEbll+IsPH3jaFptNdJ0KjU4j5U1D9rMfCU39+UvGepDUHBOY7dc/jcH7hFcYShuSeDaq94T5HPkggHQ6QhrEZHNQqup5yovOpM4Z8yS8AzxgDqAf0MKlAE9ghQXmSP3sJFTAIR+MSo1nlZXKh/PqLoUY9qajRC2f0p3ki3sAjygwe5KUmlBmLiLPXlzKVFgAf5+ivR48+t/7yRIileaqvDTjLenjPEhbwOD+0zUFobLSKNvcOpeMaHvjN/HbfVTPtEx5Lm65Tj/Alth6YUvGih8uUR5ujHyiD64rXJEKyFflmX87ELf3X//pff7u4eDWcnyfzlSJXlhaHYSmFX11duaD1Lb4LuedM5+fnwy5G6O7ucHJyLmV9oh5yMSytLQ2Dkl/pt7q+OizyEw6hH4ZF4RSuRR3PzqOI9+/xPdNBOI5VwV0FZmfnrsAiiES8cvjcdChUZXINLbmGMZeXi8YVK3x3ePnyZHj2/Nlw+NPhsCVa87b5osKq6/Dn/+svw7MffrCSecB9lXN5da68W6IbXGfD1tbWsLm5I+YdiVLVQUSpuA6gjdirYZk6Ck5OThxH3uKtlZNoOj8/UR3Fr5aPLITLS11QU0VCI/QtLooi1RF8CBlCcHx8Irxrw+7utvCcub6hC3zJXzjMI+4oPnxSu6me62ob6ra5uWqctOF5axPlttfiXHxAFsBxCU7OdZ9zSluSjNA5oOHZX54p/dthdXVNdxZEztKwarUEPoFO3Z6iiZhlcOoIbxyj6wXdvlKZqUtjsE4fPPxs+Nu/eTgsLSy5DmrEYW1tS+2tIJlcF4+3pCRWV+kIyqAZAXWBZztb+8IJb/FSfzocHR2pTPBDW8qBN4uLyHnkemVlyfyh80Df1taO6Qv/JNerpFdu/SMfbUxZtCsddGVl0eVBX/H0RPeQYuQauKKthUOcGpZXV9Q/QBh5uWx0FAvCQNoysk7ZW6o3fCc9skz7UebUX6nX5fBafSn1yeOptbUoi0vR5VRKw8mV6nnp+pHvfLh3757xU8cN8foIeXbd02+gIcrlzPJDOvLCK470YcgAF/csf5fXw4baaHVtVWWdSPluDFfCdSn51V21iGRBZdD/zt3v1hWzNJwIF/1mUe0+vFX99fvNb34z/N3f/dY04plBppfVFsDaxpq3Ezs9Px3OX59LB7xM3a7Vj46Ohx812C5IPsH5n//lPw/HKus//vf/zbzFC3rv3m+Grc1Phr//4qvhE9VnRTxGOGl7eH11dT28FR1LSws6l9wuLAyvX782LdE7kZe3b996ULy+vvaRuM3NTd/fWNkwnbQL99fWch69ceXrtGPkjPO0TY402uUpfUWDidoQ3ScyBAtqL7W1+uLSgtqE9hWQb1W0r66vud+C45Q+8lpya9kRz5Ev8RovO+JJnit0scK57vtaN/yDDq4lB8gtcmHPlsre2MrarI1NjBQG7kW3+dLy0nABXgwTJgS0PTzVPcabNcnlyqb4oIEefN4mRvpvAdrXNMCpDShvTTK+QlvrnCOD5PrOqsYjBnPkZEVSI4NDumh7d19tuTG8El+vVdbWzrralxcp1EbiFfUxXxV2lHYYrt0npfxV5prbEz2L12ZR/KRfnF++Hc7enGjwX3eadY0VG1ub1v0M1LTajweH0Qka5H86PBheic8bkiPadVGyRx8iLKlCyAHtt7oiXKJ1S+drCvu7MoqQa/GF/od8EU7fnIpf4rn4tCZdQxPQv5CJjfXNtKVkHW8h7WkDAUNaKcjP/UXx9EL98fTs9XCpPgK/ViWTC5KBA+nIk4MfZbAoXrReXaOjVSv38XPrNeDyamlYFI/pR/B+d+/e8ODTh5KjYTh6dTT8xFpJMXNnQ22i9qTBlnVclZwLkS7Xhgf3Hgxb+xoTRSc6CWNq+xOlV1lv31yo75+4fYA3oid6Ni8/UZfAktJozFLa3BfdSypP8iZ143GB9mQ8JwxXC8ZJv6Xii4uMVNJAouG12hWZWFDfXlOePJXNk4fUG3m5EE7G9aXwVu2zuakxaEt4bF8oiC+rusd99xnxm4nLvuTn3r1PxFeN6+LrguSeui4uRpeAf/FK44HHSdGg/LrpNOCKPaCxSEb9G/X/wn2l++j8yJXaVv0L3ManPKviBePSlepOP1xfXffYsba2Oayqz63I1kv5Aca11DU46avXb1WudP5rdIZ0JfxDr/FW+dX59XB2Jdk6uRAtKkN9ejGWamftKjOzg8yl8tgGZchagQANzWwnDW6JnYd2i3tCPcHMRaC3pG9F5sZt57eA7ubndLMJwY1BBqPjDt/TrDhehkMJvt3sMohZQ0nZ/eycvHEagPMdBMxBaEj61A3h82UHH47vJkx5p+pS93Y6B7PxN/kLbyZAUZdX4xae1rUqhBEVY3fbC6tdU/M73pefC2NOOlWjZ1q7kkGL2XwN4syUic8XEJTnvUV/LG03GUs5Feq6Z1Nfhjg2w0PqcyuQpJLdLPI90GeYzTyhnY0vKqCvwB7Adj4Lt8dOMGG7CbnnrjRf9SZ74p7+49eYPJhmqJQ4QDY8LUxkeIzEZ2GRP99r7VCyCn/tVXkVb1HtCZklCHmT1Nt4uE2W7VnAa1KelL29+/YoPPz8oWUMuSOlPTP6TeuSIJH1l81z1AY6aCQ4X7vPPfKga5FdPDQ+NtqrzxCA0BbgvEIMg+nexKwJRhym2idjHsyL8vizvUjRbZ1PkFFZg6nL08Shzh34ddeA6ZdOpW70zfTTdT/6w2vJvehXSJHRSps3XAUejMUTnpCAzwN2y1NrvAB71jZ4yxbPk/SPFLSyGqgbaXnS5i+4qO1oP7YM8lIvtQmPHfNoj5aHnni0W1UaqGSlyaNyyZLoBS/y5peF8I6RXuXWCyXWS6p/jTUYPn5JovF6hJlyApQR77dotwcJurP5dTxx8EV8VLqRN83Lpj+F7FTA9fqGuEBadKF+fRtxHo/eK499r2QQ0CfMDZLJWHl1KJngCZ76CPSzVEnmKCmcjrK9zY1oQ+97KZCOPNbdv0//4TF20NFbWKec73CntYsevImMxbw4C51A6iOmqgy3pa9zj3x8xhK+snaTyWTGrchhviRFOfFYZnlCG8tTpNuLdkQ24+UUr8Unv0Gt67EsMuiP3BUXrykecGJTJnzGo1zeR/O80WzcyItsJsq0DCveSyCQddOR9GnPqmcrX2BcSsP9pKFtScfa2dDg4PR17axO34NpsmMr9TZuh+Asnhh9a4/wlaVt6Ak85sdqg7yBj95APmoJBx5yP3E0XeKR8i7yNiJIoxA/sysepHmbena/NYDTVCwzKEcANByUQVcodL4SqhlQBNkSctdZCbHmDMWAVteboKx5k5C1Llk/QOIIAAIsBSEmUwbb1aAcPn+UAYNH4b/74ovhH//xHyUcDzQDdRVcHh0Z4Qa4dkOZTP2r4xgEcyRSpaId8rlbLvN5CA+m3El/NyR9uxD057pqx3chme5NeTkpepclB9NeWKXwR4F0yjy2YNDMo5BpAAVIX1DpZ/8nDW+QIXvu6GoAr0vxMXyz/Hhwy9oo4iiXRw0jfcbYlIjqQZ28jkh/HRkdVKVT5w+H5IMHyRcakbt5XJFplI/SWCl0Qfz0kfRJNgvz1x3eqZ7vgtA2ormBr4O65+NswumWzlp9CqZ781C0zqYfgSgGBOMrvnXplN2yZjT6167DLzY03x9+9w9f2bAEbCBhGB3PGkDEl8EXucwjuSjSFQ9M7Nf7+9//3jruiy+lB776RxkTOwObckMZLxd88zgfiyBNjIU86oHmvNAT3cjAQzl4Nh5qoGGgJz6Kma9CxahEXgFfS9GPoGujxVDSeQ9oNes2GX2cF4sjCalvD+QfBxbjakshOCrYsJDhAF2m+zSPbb0+XbgqAIUZLOAddUAF4lWWnwTpHoZQ/fiDDO4ZPODor+G20amQp0jKoYA+GGl32tQSfAzE6G90k78TvcfnPfN2MHymjQ5YxqBz2thvNOs+Bgxtwh6QGJnWMSqLuoATIB1LHCgJ+mjjeoydzxdrQEXOFG/q9A8Ze37wwryzZ5ZI3fdenzZykL9X9mxSPvofwx05oQzLgwK0jIzWCZdlUIKLcRZ995lwUBce66L7eAIWeQ7fMVrgF/rFRpvypJ5KJ55aN5tEya4MBSZqNE3pXkXbMMgYWkC7YIDFUEr751VWtweGyjYTikwiqm1tSAm85lPGBwYqR9Yr+zG+ZA48APXzUjrhwEA5fP7C8azPxQCtPsNjfPpteNfi2mSRYsMLyo380oY8Eq6JEh0mhp3COsZ4e2y9zzrW8BS8GPd7e3lcjk1EfA+1ppBySEPb+oXmVv/igQpzeX5PQYElHvDD2yupHv4eucD0KADpp5F56u160CboTCWpdC6jXfMLUC5b36WflGwjDx5j/ei/rdss4LSRm/ZIRNUDWYVWdmXJG+V1zRHDMjoDm40lFOvC7R0bFBZhEkhZWO1tM8QsoJQlx34rjEAE0QpJJ9BqBcFvrHwYkHx9XoHiMvgTEuUBmMbgnKB/wVTQXdWpy+pTzZYDLTTQxg5pEIT26r86HlvmfPnVIxmWX0kw7tugSZNOEGpo8FbUR0EzLNQxa70UhyjLD0GWPLMw5bM908AsHus+y4Meqg5JHwSz7RpAMOkoRX+Os4FcL14891tmCH46sHDqqBRB9A7ILIwQodSpz0tBEIAo6SZHiqvtDGyIOhM1hppWH9JWZxQEr087uFnnm9CnqXPoaKcNin9VRtplSmRlBpFqTurkbToYgFuG20pxpRTG647+Pv1twP2kIRMypKMjpjuF31BRBl3kr64+Et6Rg+I65rl5ZkS80QRfHIgrueA8RiYvGDAo18wZHYXS6+UYncYA5omxFLhfItB9eM5AQconMhj5ZC2GI4r/vvQCgE4jL58v/fbJt35xJ5/ckzJV8OxcuMowo6wyMNGT4Kccrosmy6tCxQP0K87HT97phx69rduTgzCvYwuCM3iLhe3UeKe+Hg9dBobQTt7yTBaKGTC+lElwXTqd4D0mXb8pTenxWUAvBBdGiN+WlZ5ppOqYs8rpNdQSkl4f8DIJbbXDWKVxKtsNiaenF2obGXTe/1H5XIYGV8pRGeVFxqFQDI6RkXrEwOOt4hqX4FXaOOsj82ITAQrpw8XHyasrfiIPvCAj48NB9IObMYcxwLxWPsB1Es8AjCsfRXrpUPAZv3BitOOBtV62p7AMLuog4xD+qxyMHgBPGS/GkNYGUzMy+q/sEFRrpY2nNXLiHjdcgtR8V3rTqZTipdNBMnFNfyu5wfySrtaZ4/kB1t8yRvz9dAX3yUP6C/2o+iUGLhM6HEAyuFQsxlCMPdpmtj9lfIqdMul56MFjTJlKK8M5E0+VD3+TzLjD+9QbXHnhJucEG5g2OvNUjLGKcoqGcnTQD/LCU/V57CRqocIQQ/2QQby6dG7e2K9t8+zJLprmAFxA8MEjXhYjnpD+AI1s74McB1SW6u9JgGjGO+m0bqfIN/lo32nsbXyFEOMuXMhpJs58itJ7SePN1jW8xFPJpCfy5oz6Y1yjnPSppX/5l//yW5h9fbnkdTY8T2d91srK2rC2tjIsLaVD8EydtS+gWtI5jcGaqpPzEw/mWYaxOFwu6shvMc//Wb8wCN8yax3amoBz4TsXUfv7u64G6xt2db61uhUDRdcsqBmf+rNGQodxHSJUtJvXbf0TAsj6G2ilE4Obepx5TSLCsz/ssb5mfdXrYUi7KmavLrNGQYFy3YjnXvfCOoezEzW+ymY9AmuxvH5FZbFkRGwSfuqcdRTQBVGscSCetUmUyZo81oWsr28qqH5eC5I1aNDK/dSrAnhZB0oZcBuc1ypnGHZ3972OhLpCE7xEUbGWrYSCuPA+9Hj5hepyJdqBDdVtmTWEwrO+rjbeWhP/35heoNbyLYivrMcaCMIpUrnr9Rwba6vD4U9Hw7NnLCh/Njz78Ydh4e2i1wiJcqdnHU9qo4wmQnc4NEDAWbe0OCzltlOz2gdgTdjGsLK2NWyp87jdxPSFa5UhmsFVaz1ZW2eJUIN4venVBcto/CWJe6ybUqKl62G4p7Y4aQMpdSDvVZMraLRcCscCbSL+Esfdnd0tt0+tf4M25IDTtI9i6DeWQdbeqL2vzoa1ldXwz+kQFuFbXB2ulpRf/QU5fy3lwror1h5dqs3WlB/avEbRmEPnsKg2UZmsmVPthnv3fuX1R5SxKp57jZLwWQbcbxQol7WAqgWDPjKytib+ia9noof2hO7IfuqF7J4r44P9e5KPY0gW/7Pez1UXXpejvkyZ0LDDOrC1ZaU/l6JT2ygdooccwBPw0+70efrd7tam6q98G5tO+1LKakn1R14vleu18tDXVrekGxaXRCtr41grq7aRvBwdHQxPnvx5+NOfvtOg/73XzaIoeSz5yfau+wYfe/jTn/48vHx5oMZHmUq3Ce/KEmsr992/aYuVpQW1qwzDIylKyfPLg5fD0U8/2ZhEng41ADKAs+5tUbrCa57UDqypZO1mGWYEgP7OOjy+DIRxSjyTdRQ9bRP5gT/iy/WCeCgD+OWh11utrbJX4msNiOBizZNaWulpGjwC6GJwsHYdnbRwHZkF5coKAn8xIDWsDyPySjKD7JBmSfWmEWhnNt+mn9D2yFXJMom9Dk1tVDIB/ej81kF1UFtK5hZXdK0xY0f9c1P82WQQY12V4hYXxO+oIhtpjCkI0pJoXpN+Zz0sg/jqmvIoDetsSx8jOJvSa4vDtQxF1uHuDpvbm6aLemxtrIrHvxINa9ajxL8V7ZfXF8Pu3q+GR3/3uWWF9WSs92bwZS3cmupAnwbH0UnaDdlSddw3WYsNMcdqU/q5PZirGP6sxFwc7v3mvoxJ6QTYoHSry4yNGSMAG6B/eWZZulC/ODo+Ur0upVs17tz7RHrovuIYkNHVWV5W65VZ43p2+UbtLCVFuykQj3FkvaIfTXr2+kT94sRpVlezJg5JMe/Ee85f/PBCEnDl+uzu7ridvH53c31YUqN4TeaVZEF515bVF9QGjIG2glS5K9blSh7OFNZZP8k6PPXTFZXHErJr1LN49upE7fpGdRFdSBnvTOAdpKlPzl9HH70+Hy5YY630ixpLWL+Jxw78Jxia4tm6xj7W5FIXEG+oXXkX4t69XfUx0kbXIoesawboS4ztu5IN9BxygMNmcXHN6U6kD4hfWFiyvoRe1hvzwhZreakCskrabbUBuhfdgs2xJP24JR6ha7fQP5cLGoOk687Vt9Qm0LMonOBYVaG8i8E4jIwfqb+fqE70lXV1hAyb6UOvbSNhO1AHaFI7SHb8LovSs9yTtdvQvKh2gWbyEagfeHZVDutTOUfHrW7S96THpBfevkUHwEu1p3h4JRlFMjE8t6RXgEvVIXbaguRhZVhU27OGlhGGNeinr5sBrrLpl4xNz378UbJ95Pa0/hafvawFNLqm1TCel1ZYz4pxydpWdJN6DcoKD09msbKkpaCwOmP15m1cDLXyWpKejlGWKYX4cY1+7rBO47r4/nieQ3B4ppY36wAfkW3O67oH2sP/fKIDg1ZOp/UmFVIGj45Ij0v9H/7hq+GLLx5KYaDMQh9hYM2PZh/E8UydfIRxwHCdcp30wR0qJ0jcdISOnGPkhq66F+jPC9dUJ4A8xZTKTzvQiQqqvrcB1INuvI+2vy2tEqUUUicXipLZiOP1D7ooP/hAsuyZJ4+I2FcSHvFIhBkcgNFEwWNxrhhIcgkw6NSajASSTee1jQjtixHatzO0oJhAuNGqlUmB8opup2+lh9pAaC+YzkMe+UIX5747JoGmifhRPsY4ZoFkM6KZcmqmW49rzU9+zNj1cxlT8vE8uFTXXDotj3CoZ6VJuwnS13MiCFlKJB4mDXzTfy50RCYrB9emoyGlXPhY54A/kSYgnemY4WMwEU8u9ACz5Alv7mfPSh1bVt8RfXAa3wm98FT9+ljtZ9tKoRXvE2bQPI5mSyAeY3/77de6fuF4Zv9uN1Uf/GqtgW8lM6uGI9TDL/Sc5itJe9t7w6OHD73p99MnT4dvv/52ePztt8bPJuxsYI18QwQzfQxzewAUU15K6zpBHeEJefBwgQfA44IM915M80UHez6VBmWfz8uKW2KgJ9auATGBybtWXiqF5u0Cnx+V58qDdwHlVTznk3eNMoJdp74GjFcByP0pvgCvqV/OscdnfeCLOL5WPP3OotUD8q8AkN7jCl4hGzQBslTAK81yLAjDwOPJSbz+gZwFH/HeIgg+P9gfHj56ZM8kbwDj5aNcdBPF49VDp9AfvfXOcR5Ju/5OdxavpyJ4axtvKOWzNrM+VRyucT+Pm3kkDyls/+MtgJ5rMsF96FVZ5MN76C3wTDEw8RjavBShe9MZOvI4vehjbD4WbfGQgz+beitI9rlmxMeI9jripmegf2/vgcvCwwqt3qtzh7pIl3YUKbnSqfWkX0peFGHPpW6pb0Yup/7qUhMUfyz64Ce0I8/oGTyKe8uSeyWCLjy4eBEtD/Z48Sg1njiAo9vROj99BTZxjr6KtzbeRPpTeaCjy5IeXcCRYF6Jp8h89gmln0Cx1YQrnauUDV68j8gm6Swn7ZE9bYlt9Mptgn5J3QGXq/6LDoJWvMLlRbQeUh4/XdGx6APoKxn/uFJr0JcUqu7YY5RCGyth+KAY+oe9qQrxXpMPHYW3VbyTjRMgLmMmYL7ol0fjeSEtO7HAq9hups3s1D1+8E5lc99GqSqO3JAEma66xDZMPoB1tZpHQm4iCpI8QGblUwNmkbBnbkJQBKfCTUkoahbT7eCB5x1QBE9AJYnPeUHicj17JP2UDo5AZ0rN/QoxSOoaIFUFhCoCHgF+HyRNjL+xixp/BXB+CMyQL7h5PRdRNDcy29X4v4B8szGC1uEAuMTec0AURh7zmX+tzekwKZ+j/kv4UZJF0w38gtvinN+dq8MVFFakKAbKRKlkHVPjndKALziTlw5nI0DtFDpnSxT2diagHB2cwv9A2KdP2lkMN4FyoL3qHcg5PBqhv98nLehEoqS0B2ifz9Zfi02+nsyIdr8lompSeS4H7KgNbhprTlMPEutYxjD5iENpJrVT+F6ZMs6n9PCiFCpbRSE3nqy2wQblHmwBZRMhMpR14BZmfYyqUGhTSxUzfg2irJHOesfnjmMgoDgW6nu/Oyn+YyY6Miihw18MkZLN4y0G+ChcPIkvXrzIRvsKGIP5Yklo89FlJjAYuB5Kx0BT9QKoM6EGBJQzNJIPZVuA7gQq/Qjwt102drT7k0D0a84LQhcD5jSQAkE1lUsbsX0Xih5PJYGSJjo4OumIx7iCzvXymkT1KY7w3HEKGE0FaSeVprz1GBiZWdFkkC90EPwYVffhd/EdXtrAbgMudS0DEKOBx7vI1rrGnHyjG52Ux6mk90sjzcAgLftU8pgRYEkXBiL4/UUXBYzuWkoDm6gqssH2SrQpuDmaFtdd5Qo36ysPjw+lk5RORgL7HvOFGOgwLfpBA98pp66fPcgLHRhC4LIua44O/mg7wigjEKI2p++nbRSlW+FN9YEcbWS6bNFzystXSqN09Fn0tmWxUAI6KYMKY4R9MeEx6yMxMriD3vTjdCYrlO3yWggKG5dsw2XDWwSy16INmRKgVoYfx6re+xiJOprXhvRsxlucPSwPwNGTx+eRNR6x+tPSMtJJ53JMF3KEpzJ7bEIXHlKKztigdlbbM2Gg3YBQI9AJ+gd+8wQi+3/mRSD2N8XAJQ9fmHuwl5eRaEvSU45RiBa3meQacD9o9aZdKASdM/JR97fpLy2ueAQ3SQ8uZNH9Rfqr2idtr7RJbjpx8HhNKO0lnC7HacGL/vOF2zJ0pf4Y1l6643HZiYJfaaqA6HlPG4Kz/YCxzzNp9Ethjg6AR30SfP7cKTqq3Ydl8M1PLhmwTWjdFXgWrOBZrq7TwBFGgLiREYLRuLwBNYwB7T+MJDlZpyJnoBp1Hm6LJm2s5ukmdHFdQpF7dT/xuZ9zbrWqzEDqdweRI8wSNemLdGoXPZPmffjeD8V3APx9/dwufRncg+e5baC9e3CeFljHRHa8Pgzk8M/3mnHt9hPYi8IsV/XlO8Mjn52sKwzwpf6F2IoYwVEdoODZf03FelDxDIuBUgmJgx5AMcaEcsB48DqPkkUr40rxDggqQz9/qFxTbm5OfCoagLR5K6lloGQDaTn4nH9z0OTlbrgtUw8ThTnTf/FpjBU7YvQRiG2hY3qUT8B9Q8eq39iuzoI8T/kMXHf8KOPLhoMUPusIk6/yd2WJJu+7pvPalNrnSudPhZJUgQGUQYEvczBT541M9BH4MDrxFjFYsO6X9s+n3+LlsKdDihnMGH7ff/+911hiZPZGpTlEPYQXiHcykyvSHitUvUjHRNs6sdWd9BgaQOqZUAaE00khE6dTX1d+04AO3iANpzpXsDwqCNOIj4Fg+hoObZUfEMnXOX/iJ21HHSYdiC5vbUUQcp8Lcj+YTJs9GwyWGlx4IrEeQ4EBh+A8KqOMSTxSKS8hnt54VhiIodX7CfOFI/EJfikylOsf/TdvNqOD9twe0ERejDyAfP6cq9LXyzkYcfYqyfhDBshjXArsHXt4wMbi0WPxfLHWMnVGNrJuTHJkHlEnNpAOHYQYkGywLhnAqJRB8tQGkGRIhgmDOS+UeTNu0Y2XE8OJiQ3eOiY9GBGNyyorhqwsHpOhUnyvynMo9Sz+5p4ihINP82V9cfMQCn/o5iUf9QnRQv1ZbxrZRk4kLzJCWU9p40OoWIuHwUbnonTaE+cJbYG0ZpJH8cLFNbKkgHEJcTt4P3lJSPz014kwRES3vbRqFzzJfokI4xwDRWk8GdSPD16wnyNvl2NYKZvtCnjCJ6bhK+1B/8IjBz74Wp9zpH4YXRwxAom7sPF4qn6+7T4EjOOAamJDS/jTlgmZqB663uDxfquqD3SXNzj8wxjUUXwGMGSpCwBvYRT18ucUhYu3zekz8KT47Cdu+kFz8KETyc91cPTAdlusSeWG2ww8TQZq/K38JTs+aVVGNpBV6k065Kdfk0m7ktdOAycIDqNRYO0066AzGcmEBQux0nHt8RajskHqQuBRPPHjPWc1hHTw6Kf7IbzuCkDQTn2Po3N3aT4YiqDCeBPuuldKu1cEBK7dGE2J9gFoh5m4eZiNnhj4MfCOKv0MSF3fDVWxHHooHr6vJqTj0WFmdZrp29MRcDupEwN0+h3N0lHOdE74OA5agqnqPTGT3FAbTAr1M4eCGL2kIijvDMG6Nv5lexJsvGjgdN2IV8gh3rD3NYBSKw34bgFlncndkr1LZkaYb6ob6e9uBVJOqXsiKvbuslN3Tjj21HMO7+F4uxT0mMx2QW5Rx1Ke9E2f6gJFWymcKhkUZ1wYGlacMX56KNpoGys69U8AfPCTQYvA1iIofiBfqJDSl3Jm4CJ/JmvJU+3AQMh3m5FXD9oNePEiIQZiFG3yA5Wfa2i2sSPwoO10pMerkHpzzrHPRyiY8s2GAlhsuukvChhMRqUkKH0UutPpnODJWzgrKHzcj75L7ER/tmPh8erUTkDR4bSJIjI4+NMx/M2AUYNsdOgUCkbpLbwKLcL/oZnB2Ztzi/fQhuxgYGBo+KMc0hvZLHvfhoW/yy2Ax5B1LL3DGBqqA3VuunXKoO1H5grEVcriHx6kGD7Jw9uxGHwMiNSnBk0Mi4eP2tYx7cWQAgw0JtkE5MtftNGROjHc+kke9Kh0BmyIoGwA+alBHCC25NfXkoGkLfkif/qSg+5z4nOly2NP9YXWNp6IcBPwcq60P0Y2hgmGA9trsY0Qxqg6WEvbDmKMJ126bqZUjMqQQVVMP9tRsVQgk0KVqXJNh42eTDqYkE2TuXgX8SjD0wr+0s5yvI4YwTHAt903DzXhSNm619oGg8xfV6OfNGMuxKce5okmPTvoCMkRSw/oQ+5b4FB7W1YMwc2RKIxXDLy0R9OLgow/BWpThLCdp/65ZkmC5fssBiDl9MFjoWhG3mNgtrbT0V7IW2yT5IPu1LeMSpdHfxL9lrG5AYZ6MbkjmtpabwiXQYfgxr6jbqr3OAlsTxtbnUBt9II88YH/yHf1zdykv0ZuG90U4rzhcVYfzwCFC8YCYonPAJl9SCHAWAnBXOogyp9gbrBR6NDM4CwiC+q8j6/HTAW9gZnzMLinL9AY0oWg5F9ChOgmzKbrYfa6kSi4Hc9tMOGe4AbpHUxlTOc36zoBdeqp6flbwKwY5YSX5tBvg8mAw3hTB4swtpmbOjGzSGZ4dO6Jl77dIBfYbpREcdV+t5Xd51UKp6Fju9uTXPddP/2xDslKVKHHVWcuo52LqvFsOs3JdK8DZ9Q/8BJakp63s3w2tVM+oGe0aa70Ofa5gVy3vDpOw6TAp0oBTp1PNmMbhPSv14dcMyatkBD+wQsrUN20ooxyTQjSMbsSKXqcLFhmWGej+EnJpp+NAH4C56TROcYPxgpPM4zHCYUThcpYBoGC0BUlT2A7HDwJxOHdwLjEE8E5itllGduylHbWXUHjsWSVdZeZbMRIxEDNBAmc07o16EFhEzgvuSZwvyasOYTOGJc+HfVOpS8o/BWgYT5N2IaeXfGAgxeT9kEOoaWMEs4TQkGPF7pR+NwHiMPz5gFak8JaTwkUHoAYh3YP4F4NguD0W7IyCrydDDxicFOo9gqGeYCunJGKdmfQxdPH+jQ819SXx429ocFWLbQvawLtlRSOWifKI+R5sMEg4VkRvXgjKZR8eMgwImusKjMBD5Ifl0puePRKWvhbE2APmgpsR/T5l1/auORRLW1teRANp6K9ZCMG5oHqFG8gay8xgKzfdJ9vyqMrT9GXuq66ULG0A6eiTQE6dmQEud7uAzLtJP9QT7psu9b6mf6oW3lp7Q1Un/BLKU4nGW5r5Xhsj9zbkwkNBzKMVY/EqYzyUhGUDyPVFOJ1xshw/3WUIUudEnq5gSa/XY1xrmAjCB4j0/Bb9D3Y2zNvMSDhLUfSsTwDmj/77JGNemg7EI3FI3D0y898reOFaDc/BFUF7lmWGm5hEK/EN/GFbb0wTHszAbwzBlvz/hJGsBGWt8F7yBh44XWxbKF0aNkWj80X6Gp6TuVZzggqh74EP/rg9cmiA3oqlHwjV/sY5nw6UrR4OZGNQbWDysoj7sgUYNkTPdSBOOoNfuO0DEFZ0saQ1hh/ihwjC9Fr4KtAUmiDTk++2N5qI0ysNhLy8XoE5QX/LYYlAFMD9eg7lUlH6VltdvaIb0Cf+ufBjDDPwTQA1MCXzoVCH5UDNOveyLRb4fZ4koeRZXh+OIwN4C5R5wCIPhKZoFX1nXBXS6jm7WyCd/EVqHbFY+kB+kUeYz33YDEZcyjx4m34zblvBYooxRHPLR+dqEIPDEHKpGjwMVB6TzffQWk0utQp8lhoauPCNY8RSCeb55Da1VH6p/th8XwaIMbWh8NtFAgaY4qMWZwqw7fn8talj12OpvT4b/5bYRBQkHgMFXLXPyfX/RIjMN0I+jcrt4HgJeScVjc4ndEa2qVxeDDQoMkgDg1WiihHJebxN4oSo+9bXph5+r1k7NB5MQQA1gjxuOqF0njhv8snbxQqA9KDh/eVfh/0HuyRS2SVsoDIDxv7Ygjcrgc4LyOUc3DXEaPD9ZASJXBO4F7lJdR94ksnAXW/Ap2Yya6NRyXjHIPIw5jiCm+d5zpxaW7wBK8fh/tOg0qvP5fVYMLT0eMrgeIZyPDqbchIyQbYGkwUoLGMSSYJDLaAijX0tAE503/9uX6CeKAUJTwYRXmpRIakzjGqXXfKIeh3Bn+Uzx4qxdnj2PgV4xAvmPJrQgE1XkbRCAI3e1WS3gMxekjxXFO2DTgD5TGoq51bW7l8lQUgK8gdyyW+/faxjAfJTktjb5wG/XrE2dgDY017yR+P672GT9eAsmYUaLxBh3nfP/WNTC7gq+STIFykw/OGV8vgOsqIVh68WfHgR958WwTS3/NJ3BiA3Mp92kB8Uh+69LrMLDNKH7l0GX4xsGkL2kHIZ3BHniI7h/bcxukA3jKKkjhpXb5w4pF++OgzGX2fq79mPSz9lfRgBGgLAkCLsSE3y07QB0xMxse1Tb+5rfSj7Bi77MiAsc0SB2SCOPFLfxxpYgLpAvAdr6rkUXxkvGKygEGEnIK/7+M0nL2vKoP7ofGVPawHL2ScHUdvVPDHBmSk27M4VVJl4QHMlkaZ7NB+7b4S2uBLJ7dsMuHic6XIJYYsumyCsTIG86IZyNCAQevH8ciI7xOgj/4SGnnRi/TQWvEVACYH3rpKNFB3G5jNA2y96HYrOUl7Zgy6GBazX5jCPCStK045eaQhQdKsqOo0Mq6lLfBt/rXbSZaLvqRk6TL+TIARYVBmlhwrro51fncwJuP7OKg8haMgShiAh8X8m/BzyrwL3o/LqoM/NX4P8MBH/RBwZisIEh2Ae37Z4XsF1kipE6J8i89Z5yPeSz6y9ucmHTM1b0JscltSj1tmUfjmwUHpkLl6vOmOr0T+1q6AQSuP/ng5AVqqvcGvYFFtfDfyapMWJ0jxOQ9M57O16NP8EkAlFrwLJ5SHemBZ1m+feoY22sB1T8iaMZQ+PGltpAzkcfB12h+OgLepBcaTsEqAb5t8pAQnScZ2AyohUHFtkLEBZq9AEJIN5X2Kgaf2oT8y+D7V4MuCfd7Gpp0BFD7KlEfiX3/9zfD1d996L7W83Zm2hRtefyXlS3pkw4ar8GafuBAEP/CYMTmKbEQXlD7oj4RSmhwxIqJMJ2OyDE2gJrMFlk2FMjBvA3jJYniAgZx0lFGNWzjIXudAFYMxid6lP+R7+rqhQDrT2TxGRVePY4SWB/AAhGdnWzRTR7wUGlDypbXqLyFvuhIoAuMo+Lmsc87AkzK58qNMBlKMsv18qcueJQVATSfcSQ/dvLzDI2v2B8wegxiMzRDQ0S/t7O1RObUr+j58wAglD4YSOgijDjmwUSpDNO2WesdgXRkdJZYDZKDpG97yZi3ud0++G1gjTL14kQcP68PPPhsePHjo9WfUkLx4T9331O+OXymv5Bo8yPuKCqjJMPXcFj/soRWfrWfpJ9yvdhFD8PKXVxWTj/pVm/bGuIlHqHTPXmoudU5ppJvSUnLknDXJ0Bn5kQyqv0IHQD7axfLuNoxmCGD4Xw7PD1kO8L2NbyZz9D0bRdAAD21YZWJH2z14cF8hj8bxotGmNa6Qv9K5H6gw4uAd61g52gOvvk29qGMZsSmXOuDBZ/uf1MEyYcM5shGakq6A+uLlRKYoFG+fEvgefLV8wl8B/MNozbpu3inAEGVdd56GsKuDv70uPDas0EMyjuFD/+RghX610TyWwl8yD4RO1VPyAh6KhmesY3UbCIfbinbUzZhsTGgjB9xPX5C+J4fyI1NVh+TXONn4VZ7XgHLwJ/xeD2+BolTxgUlUq3t2CRLd1o/iD7q9oDsF7vBYdqACIzQqUIwqJlEoDJ9H+NeAKqOHPq6Y1QNxpdA5VlyF+euKuw2me4XHh1vpug1CR7swgygvV9ECt8E87veVxf2baT6EQrWiqLg7JfVE6dGZPMiLeOKqk4R/Sij2cG2Dhk6uKN8zlneAir6Tldzjn7QxhgQKwY/SmmIgmIcc1RECEzI6Rym6uzg9D6F3ohpsE8YJHN8R3p+/G4I7ePXfl7dwaUQ3h9eXSl/HO8C41RaRMRIzwOhIY7nBApz5Cv65DlOAf2VAZPZJ/CxgUDmN7o1t4iJQRMi+7mJgOrXuq+2YcPAm7SEeBpdVUKUFGOzwVDBx4Y1RBhS+7sQkwiDclMfj8sdPnwxPvs3XcXiJAsWKwcX6YOTFyUVT0QgKFC+BdATOy8NIWhSnB7h2jSFZhiZhHjwAt3jzocFd6YHyzkBjXtLJRKnyV7bZo+hvdHKMJ1Dpq0zKa4NMed4A7k5UkSz3oZsQQzneBw9ETTrAbY+oZKDH4LsuB7rRtbSzgvJy5L6iDDyi3ZER8WCPx97xUgKh26cGrqGFKPRS8XR9PW8dY2AlLu1g0MF8VCb4WIYHA395JjEa81g6EwYMVuPT/W0e7enc9RQ/mSxjSD5/wRZWZ+ZLPa5HD2IM7Yl+PJ98mcXbHIlviDpjI94iypkB4YZcG4jtmsBj2h3FYQDTUvCSOD/65rp1ifCp1ipPDOv7j8dg+K6jA+2hIwYldfRXyqTDH4ju0NAmZV6HmDLwkgK8lIK32pvQq36e3PsONAa/36A/xfB7YaPqxYv2dr/q7v7X+pbbxHQHOCUOJwReL4wVoNJGFikzhjrxTCyzfZJ0xpwu4swGpgLx9VWY2Co1VqldODa7Bd1WKCiH9YOsy7SRpF94wZhDooQqE/owfskHEvofusqf7RRPAuZwg+DyWRVqaLTonpclNL5RZ9bBMtYVPwHKw5wBs9eSIoNtEhB1kHZBFjkXZuHPhNdhvM5aUudQev9K0AR1j6HDDkOB06nwTD4zoR51oe6nXlU3HVs+gF2J261JCADHOS0N1Aj1bwLhd5jiWooxLefjrfo3C31bdEB5rkAL8zAfR4VRXD0D6pzQ45rPOzaCybuDIEGyTXVI+uk4wSwvp5coUGLt9B0wi29q/NuBxCBt9CtUfXpQrX1E+btdAEWZF3RQ/RFfeZmN8MgJxZoOHx56UX+bXWYWTvqgi6cqPL8JpO0hjCArqg7FAx7LGh5HxVsR6bqUC9eOw3VP528dw1UoNhlHDFKOVjTt1izMxs5TdyMPES2yePRumMeYa6NxVoy+RCAe82smU5bOqxwfdIejQ4sHxADyOJ/+0cI5xVujo/7553ROFfCgdeoynAcvX8PLAR6yj1kvg329zQfagSih9To841docm7DkEFCxmJ9zoz7liel3+YLIduSJyl49ldjeyIGLAZ6E6E2phy8LCkGL1Xe7ubLOf/++3+3VxO8pMPgxIMdOlPX9Pc8oibeRmsLJSfILDKNEYHeqElq8haO1LnyAKVfCgpX5a18QJ2XdwrdCmQRP2fBGboT8tZl8gH9YFU0zOSirQlduX1a4vGQ5cU7HnXl8ZYfa4FhHPAYzKmnAn1I2cFIH7cRpPQ2rMDJr5UZQ4e4FT9G4ytnD1lft48e2fALBniTpnr4v9dwFXg9l+rtgZzyxE8/ytbRXqDG//Am9ePJBZMX8LlNRAe0x3BpXiAlDy7qzoRZ+JpewXP+zXffeGsiZPfBwwfDV199OfzTP/2j9zxlrSDreTFK8WaBxzxGPmUYIN+scQToB+hG0hDK0KWvYSRCn72U8EzxLMAhDmPTb1ATq7SXPLLGaKGupGu8dSVVH2U3f+xZ1J89yGoTDErW9LH90R5eX/Utf7GKl5iUkzLQ4+DDsMnLJ0KBTKgveqmB8pphDXis7cflKpo+zdeoeBzutcvu36zJ16ROvE6/UjurreE/3r3nhzFEWbYEvTXJOHRaPMLpf/AB6GUWwCOMkQiU8YhhhGedsQF9UNsUuZIC49BYwrZceOIyqqiNkD1wwzN4gSdV5RLlyYjkqMpoyZQukxsmJ45RfBlg/i9a4Gf1g7QVgbvQEV17pj7F14XyPfZsfeRH2PBJR+svG5iKb/iFzeXiIcdbj4Fpo5p7OozjsdqP8ikSb+Qr+rDkjXaw8Sp84ILX5IfGeMWNynUuIF0PpIUHSVu8EU7h7h2OAEne67GsDCZCAcRCwx1ifW+8/GiYJf5dMDXW3QCtNXiUFwLoKz0PpaQqPedT8uCa8n84vRME34Rz9jxwI+IXwEfiuoWnvfuezmulJ+H1zF1KKgvH1RnpkFYGEjopLQ80dLz3tNNd4AGshRJyz6oaPhQIM7oD1t/wpro6DXeqkyih0wXm+XAbX6a4218MnyJFlf/3MMnFB0KXfL7jBprMKl2MQ4V2KLgt1/IKSrad61jBuqcPLXeZKoQ2NPv/WH5LZ9l3VOPvTKaWkwFQv6qPyeVxjGQoHsQoagYP8NWxlB3necQVGiiHwRhZQ74YmFjr5uC1mGwTFMV7+DyPo8CZzKoBis5lsywjhmPpDsqq89tCTUSB0iOhNfhJU9DrF4Dr+bjbAHxwyYMdvHCelF/l3Q255zQixfQ0mpy3+o/4WlB1G72UGEZ4ajQg26jUYLQhQfFAZYERiKQaWN8HzuEuqoF1I95CBwY6l6nz1j+dtkPJ+ja/mKW0NuiVHuMI4xS+lIcWADf3AQZLZMb3lZZ6YZwjq9wD8oKY4kXLyNumUwqII3Xdpz1sCGHQed/JCSgP3YNxhLcOHUQeNv4Hh/ecvDx2HVn7iPcR4877RSrS5RNEA2nMC4FpAo8Yw/iKLuUm6yVtXLS2jIEKH32p8xiH/na4+GgdqACLKg1HTjEnMSaXVZaXOSgPOp7JG0ZhPHSUgUG6p7DvNCCAZiCtB0LGA5UnfEA9VSJdmkPlUAcB/e+p+id9NpPKPCVgv1kMLdqNdYfmn+hhMoenNEYSy7CQC8aXbNFVbcs5bbY3LvsgDj6FVi/B0T3SjEBW0Upe7z4hvvKyH8cCOzEkA8g+/EQWwW/ZLmZK1pHPmpxgmMKr9K2cV8DL7UmbcSizyGNiAb9o20yEUidumte65Gg92WgjL8Y4kwa/qMVP6PK4PrRx7nYhreJoJ5+DwKqa+PRzQtZ3Ji6g8hv/otkD9JDwPvcKEmemJh+3uySL4C3USQQi184ZwEeaKN3mChZkICA04gXGq391zDknxby/DkzMmADlT4OVkBMqDgEHKr4C9xgMSNcLJqDbFrA6J/0E5G+nd0DdT97k59gm2XfAXUgnDkfX3p6uZ8ttPOpBYtV+EaSpFZm1wbcYAABGJGuj/Obdg4fq0Dwiz2bA3EMJ+Ms7KHOV++6SBe4MjREUoXJQ3BXo+Cg7qpAFz8xuV6wEUIbl0fKm25TnR2QZQIzbiEGbds4gSXtOnSTBqfybgNx9DXLexyTfh8GNtLflJVEldGfl+mJYcdwtgUMPrXtR/UBrA7eFzoTHRfgeoDgScEjCdpkBLtAV4nTwuWVq/9EBNg5JSwRqQ+2G19E7CSj4LVopUTQL2Ulvpa4+iYHodUXCw2wdPCjrh58/8r6AnKN8n3z37fDtt98OX/uLO9+q7dnqJZU2XVKSpEWxuzWFj76dN5KnlyeIL+OxAtcMaASuAeSkdAn5OZK3oPDPQ2QqoYf5eOpr/DaCiSMstzfvncT09hq+qaJ2HyOEAXwaPL3cgCC+lr4DCcaG9xJ0H8Zg4IWFDHZe68ijYw1IY39UevCHovxMm+RxGgQrRUBDlekAJ/j9IoXK28ao033vgQjh+mOwY90Wxqfb+mF73LyHQaOBmDyqmycH8F150QluZ7WRq4ucKY63ciEXo5S8VMHyqHsMtN7OSPTAJx7L8mY0uADSuQ2FH96Ej+EBhuXhi9pJIDKKrDKx+frrrx2eP/3eXibAayD181vqOmqOba8uxgXGWvimcv3IWaHRoAq6no5XlDmtf/RBDEqvg5T8A3ghMQrNBwW8bPWoHu+zyRekHuFPBQlH4hS2N/B67blffvfdd6rfYehWNntabRTFmwmdnqi0vACGEi/hsFcnnystsTHxOrfzQWMD2Xmb/unTJ8N3TAifZ29KNiTH0ISvbGLPmlVeDHNbKA+4q154unmjnDIBJqNUh3WI0Meav9oGh2vkz/GyU9ym8EvyzZhb425NmNArrKNl39s4UuiX9EnaIvJmA1t4KN8GXPvRFkyIis6s/0X2MczVv1g2ofvwmSUgHiM1NvoFOMpRGTz2PjtNP/VLWHbMIOO0ryJFg+UfwnTt9gCQff24LqOSQB9mrOQIH8DF0gbXX/e9jroZn5NRCcJofJfD0f87EL/yIYYsMQM4V680LZyVnPEziK53eixbVQwQ4lkR3aiI8IF/FT4W3p2nyvkYgM6C/tyKvAUULwPGTWOUlLN1KaaZix9cx0hx5S2DpvJ3ZP1sAJ1R/gygFd8Fmem0ntigF+IeelzU0fz8EMI+gAd22aPsPNgkgw2XcSIgBY5MqiPNgJLO8/g2kmbj3kPzz+T1+6FDXATNEdu6fgvA7DHyWzLWgFPHKzRlCl6nEG9oXQJs8pZEPRQemFgaGXC8+N4GGwwhyuYRj3Er0KfK40OIPEAD5GQrIZR6+l+8FhgYDMIMBODIY/PubVABuod09gIobYyhKMsYSgy82XoIIJ/LlrzY+9DJEEcbVi2O/tkbk+iHKpdjf93DbXHAu+L7oBgdI8dFG3F1WjEjGG1wO79xdKAM4HH9CAwmDCTbTM40qGjww3hg8LIup0+3Usjjga+DwuXHazcgZZdewKPGAMogi9Gz7yUOMeqAMkoxNvc0MMcIiBeyDEq3CXlsQEJPyq5aWlZ0n5eAyntJpUuGwAeELVmSUEYjsmRvmWSPx5C8OOYXuiQfcSzk5R/yAGV4pq3Ut9qgCsANyuKLQB6ozdOK938Vn/oCZUDkDv/BNeEL5LrldqAiHNWMOtIWROocedYFZcMjwHR2ON3nCZrUXR6rf+qcmpEHo5fN3nnsz6cG8fyaWuFKe5NyMjjqSP+1t4t+6CdXTFTgL/Wn7dKG7ps6koe+w2Ny3kKmMqxJxGBnjDDljX7KxYAjf87b2mZwtTQFtIfpJDSRhQaWKpg+50fWdd+lkDbpoAk5QMdg4H7/PV/fwXMYeqgHssTSHCZILOXIy0bb41M5bwzflhgg66Mhnho1oI2Q78YT1SWQiRJH2hGj0ttgUV8FthfiBZ/iQ9Xd7aB629jsJtVA7qXt601tG7j0FV27Pex4me3ftwFJCm9B6Yoc0zZc00/toO+wAAD/9ElEQVSJuw0WIzQV2kknoCkDgiYEbqxKNiVt531En+sO6JJTPgr+Lijm3QU0BsJYjdKvk0J5eNCTUEXBzK6xmkedepOXI3TdXnbly7GnfTp/H923wc0sReNNWmegGD6XRrna2SzM0NZOvZUFPJxrPdJ6VneM14nBVoaDAo8f64sQB5qRMtOeb3ijJi4MdZvUefgPhSGg2iwDfzxJTg8CHYtmKxFo7fAY3AHKe0V8ooEqo8D3KswZ03UjSpd/swBNVeaIp87bRYsyjElaZOqdc8BFjBE6enDiWkpI/WIyMBXfD1xS+F63JoXDOcYUiptvvNYefD1/AXNT9MM6n/uaO8qHIdgpb+eEHCu2DMJ8ix9PDn2pDFeMJLwJZwxmGEwtDgA1j8XZxBylfnicDabjtWrfeFY7493EI/SHP/7Rip/yy3vxT//0Tw5e89ZeBrFil/GQLTF4sSJvLqbEgshQGZLohToHoD0DILI7eSkL0BtApe/z9el6CD8SamJJWoJ1kfg4pZOBDU6UuuLAnxIA2lrGsY5K2dIHF0fdTB57KBRkPPrTfkzI1DfsxdA5IR4vIxXcHGSEwsYlj9uYsMEjPB2MHZXa+Qkq2nS2gMFIe3grHgY1tQleG79ogOxIRwA7e7k/eprow8rPXYwkBmBvzIxBiGEgmgHfF4HgZA0gxqXLZnBTGTXAx9BC9lMe7Q7tyCXbVvkxtuQP76XHAPGR7agY7Hls/eCzB8LDBEdYmDAJ0tUysbGXavSyyrhoMuhyVDY8hy4/bnVfObUhS2355n4NxPQZap0ryko7A/BjRwGcXtuo87R92oFrg/IwqcMIvjk+Kb30MC/A8WneC9UTGWjF+wkB65ZJF48dJQhaQ3NumlzWsvX8gfov+tgGEP1N7WDjUm2BgcljdNpz9KQXncGs+mxLbvkAQgw5bM1j/gk/3kHanKQl49TPRhTnSqOmNljfIP865y1nAFlF/ig3ExJikc2Q4XjFWEdJb2VJw/PhBd5THVlPDL/RH25b0eK2po7t6VzJWNpbAS9l62swzk/awO83wsXfCI7Kjky4jztCfzZSmxGrsC+ZZz1svt6EDqPvwUdR3fjBJMj6vU24KxBnPaxzgHxe8sBaZRuW6h+0iX4koV3L+VN4Ae5L2nSGzDlKfRBbIPTbmGz1AKfD+KSQ1IyV1PkiL+/cBc7QiEF4M7MrZlFQEL4DxTuhz1dMAe46L7grro9n8ACIC91TQ1S6qoNnXK5rH4cgB0fOc/9DYDKOKafK8sHQiv9FUHV4H6i27ezDoRQDIQLTAeiI9n3EMDyqetbVL4HiNf+Rt6KFgYZO445Dh6SjqzOiVAC3rQUbmCf8XfBXaJCPAtF2o0giKrLqAKSjfgiNpBCXxKup9oXVuUcUTSpaXyBguCRK1x4QfWmojZftxSE0o6YMJc4LwMwvBUxgY0XtxgbHtZwBjwmGJJMU4hiArTgbPtrcEweFKPMoW3vGpODxJDCwMQDwpm6/VAfoPSBwpM77NEDxoA/AlDfAeRmJhafu9/rmLugNTICcXPOYmfz8Eq87XbkjMzkojGU42USHjUcPfgl31Teg9gZX4easThsYJ/zX4FGQPh+ctR4SI9HXamO8RHhhiM9b2BmkEpRPfdvrOz3oaWzBINKRNYoAgxZcsGfSZTP+ZPDE+IPE0KW6qr6c60bjCeVHBmJARDbx8oAfY7IGYJI7C/9ksELvyDfR7XzIKltVOSHQWkiX4DNeh0zeuGFjGP2lP4x0GwbECz8yzJvIumVwPRQQHR1G8IRA+s0GG3VUXG6jCyMj0IfBiGHsuiuYJxg7ypt1rUprg7Poj0EJPNTk7Kuvfue+w8siT54+dl+00ab7zgY0PDQPj7HztCg6mfL6AN2TfhDNqljuSUfrCP+4Jq+/5KO2oN8zPtvj7TaPfqe+0EIbuH6GiUl2Yigv99hyCBxjv1K1PTIpeehsxhFtAw6hKzsGoJwst8jyDNICtAn56wg+x3d0EA8gA0UTW/LxItEhS3FkZI5lse+U8YAzj+x5mgDfMvFjgoyhGR4gG2Cn+uhNWgZOII/UG7zwkAl7ybrpdWGNZtqPGP0lj/qBcHm5W8NTUI6aGv+dV8eWGUYlYZUBWs4dfGeEpX/+53/57dXV1ZAwDFeLvNFDjkUdV4bz8/Ph5CQz+KWlJd1XIqXZvyfLendnOD87H87O1aDkd17Bov4rGWjAdXl57cKvrlSRVhb47t27p3SXwn88bG3tDGtra46nzGISQPo6LoK7nQOkI33d43xhYWH41a9+5bgffvjBM9PK1x83NzdV7paEacud+/Ly3GXSoWnYM9VtWXzIt2Wvh6OjE6W5GlZXqVPKBw80cHzz5kxlOlp5T4bd3V3Hn5+z5mdLg+DuKASQQVrw9/WDYwXwS01k/NC2v3/PvFpb2zDdANcpf8nXQifQP+MXPh0vr5j5iU9Xqs/a8rC1vmUamA2vrayJ7nPzDVqvVK9FkCir29rYFKfj8uKq23R1eXW4vl4Q/7al2I6HJ98/kRyciS9rfky5rKMrl+w5NlwmSeerwgVOaujbChS7ItzrW2uuL7RJEoZPH3xqWhb0uyceUA7yQjttbu6EbiE+P38zXJhn4ovabmNZdAgpPxQodTx3u5EGyZQsUrr5ng7LOYYqvEeeN8RnvC3nyDiYFpFJ+B3ZTNskbGxQnlA0GaFml6L76py+obxCyD3nE35wIvPiquO3tjZ971yycyVaUWTE87tciIydnZyp7+1Kpk+G9U0ZWqLv8KcjlS+6db68ikqVLKjul9fUc2FY29hVfZbFcw3+Qnp1pbpo4L06R56lVKWUr6isyjmEb6r/6QX0iLeStRdSkq9ePh8WVI+ffvpxWFxdHJYWljQYPQndO5vDjtIi70dHR8PBjwfuR+nz8Fdjt2hdkeydnahuijs6Php+/On5cHz0anhx+Hx48uQvww/Pfhg2JT9L11fD/m8+HT6Vfni7QN4tLwY/f0v7XIvmbMp8JZkH56/27rlvLSxcGQ8eKNoHeuAv7UU/S5ukvwLQwYCEfiCu9AFyAjD4wguUt9tpddVpuc8ASBw4OFJX4tGR81DyCfi+Ts/eiCaxfEn1W5Uy3xCfT8QbeLu6s2q+Li7RJqJeeF9Dk/SI9ad+8GNzdX1YXZH0SHetLq0OO+oLm+ubw+ZG6gFONb9ljfJtsL8B75UkJDRxdql2xWixToNOk4oRsKr6q5/q+lJ8X1S/W1Uc/R/+ekInGjEgdrY3h1XpOPKji1ZUudJti6ozWyr5UbPSLIuPa24LWkZBdMFX+AGv4OAnmjCgU4CzE+kmEXVNXTQoLgvflnBhuKGr3K/hvfMvOxy9fGlDknj4mvM3TXdsDaub6/RmlX9p3bCM3lFdV9dWhzfnmkhJr9Lux0fSt0sryuNeOrwUnoMfXwqnBnL1X/AfHMmY+PGp2mwY/uZv/kZ8WxsuFL+9RX3XhwXxdVO6Ct27rHaiLleq85rKIqjKw5L4i+7gfEt6ZENj0rAYIxKZuEJQxBl3U7U5MoFRWXW/1o3F5SXn29BxRzp+Xbgv1Z+vpPd3d3aHExmOz9XnmIx98Z++Gv7+P/130rU7w3ff/Xn4y7Onahe14dqOyrDi0XjxVnxZEc/W3T7Pfnyh7keLLQwraqRFLDgRTb/As7Wm44/PWepyYprQX+ho+iY4lpWJWgC0OWMQbcN4XZ5PhI26Id86My6qjMxcXr5VuJCOl56SngHHkvjCuIzXkfENveC8woP5w7i+Jr4znpPf+l/5zyXzu7JfPlFgArQunt+XTbMt/p3T/q9VruTY7Su+0SboSD6VuSR5OD974zZEhjCmX6se1OVIsoD+OTo48sQDKafW5xrP6FrU7VL6jT6JztxR+ctLmTxdKX5dfFpTe1+qr8NX3RxOkDPdR3dH3mkD4VBdaBfslMvLN4pbUJ7lYUH4KJX7jO30shOV+/rVa9N4cvZ6OFc8Tx7Lxqr+vLqpPqDzFclY1mJKF5nueMZ9oVD9lvrDb+QW1hKX+HcAmYEaJMwlA03WLiL7Y1rDzMWHQ1USwubhtrge3pdnrMMcVPz48keD0en4EYBQB2bLRbgB6OH8FjI+ApL5bhy5Mdb9FrZVPZ2Gv45PKNoR2qn5U+XWdY9jhMzA695HA/ngYaMJzOBCKXgG55lUHmN6ZtWVM56r3ZgR9gCmnspAYmZTVqygw5FJR7swzOcCpgQzSdtjhoKJbz3Ohk+034YZjGTDC8N6SHt5Osgsf2N4wMJ3f93ivuOCrWsrKKuiVDginj3yBNSRo3DzUglKHyBveWYOpFRRLigzBl0yOP75C1/zQgCGGlCyVec8AisAB1uQ4HHh3N+4FfhNXrU/65vwHFE23i08SF4/5VTQhNGz4cc73KfukY/Jcw1EXsIDwDLVAnQSOCfNlDZQPK04juWVLCCuTwO8aylPQXgkGktfNNakzQTFKrVF39ZuPwF9zI+28AJjlLYAHfAvnrKJJnAw+OXlkYDMSNGaSQXLGnh03D9OJXvhYMCHNsqFz966xn2QuFYuwalVHp4UHrVKNhi08USxTMFrKXneTtnie30rHiivDn0X7vAItwDc8fKI/6ofaZkEgkMX/FkOKQ+gn3COB8lf7GrVIn95iyrkBnkajwShscUJj2Wm440REudD4n1QNibrMaDVPg2PH/EKKLupNwP8rvy+wUEyFo9R6bz2RjQyA48UMK7tGcRjiZdR+eppjtuEowJ02NMPLdDWyoDTrOP78suvhq9+97vhwf0Hjq/Hy1DI0UH/uDINBNFM2x6o/PC2xdOXzPMsLwPyJFCBSYXkBYC3eUQbY6oCedyegmqXXE3lU/eSUS7TNknBpAmvoaFlhHd+ZO21nzy+jxcYvnhf0r1pra4N1pYPOYEW8FFuur2O0r2w0DsAqC+5X4UAQeQS3YnziA86HLLkR4EnMfCMwGTABho54AE44KXa0W0KH6hXIwaZsS5yA05yG57B63r5GB7xZEm6rXlw0cnmWwdcUzeOxWf+c14vD9mOoa/5DmlDM7TlBUH6VS1nmGSgh6X/8l/+9beeBbUQVJpRySq9kmWMZY+3jgb5ZHtX1ilm6RBvwNaG7guxKoOFrWyeUV3Jer66kvUsa9eJwQd+/VtQPNY639fEE3XOuWakzCLByQwBq5qKMnstqBl/xZGOcypU5+QnLx4EZqHkQdDxEhDHzIj0pIHx19eahSsf94Irs78VdQTKPzl5qZIWPLOBD+f28DAjjyeGdmFWzgwCLxwzHLwm3KMRoIeORYNj+eO1pIx0CBo2M3rahGrlHDzUFQ8oMzJmHjTq5XDv3q46FrNIlP2+0zE7Ih9lp201g2i4CvABcM2sCa/Z/fv3zJdlzYiZAXHPQfio/6ZmStTJwiJcq6qDZ4GaES4uMoPB+3Gmdr4anv7l6fBcs13qRJuvr2/S2srGjJPChUCB+qdalCepUDlUhDLAx4x0a219eKMOda24w6Njv7V6b/f+8A//8JW9OmdvNFC1WfyqZnXM1KC3vwYXs0u8ZmtrmrVrBnemNPfuPbAHhHKX1X542qtjUS8qyqwQ7yJy7YrrehfPgeDw+KX5Be3JNskecHx8ZOUJ7rOT18PmpnCIfceStUXRQP2Re/oEvGImiVd7a21j2FSHBteaFIgmqMNbxXON18f9SYWuqtCjV6JB/W9xZUtxwqVBbEX5qcui+PfVf/r74cG9e+pLu6rzaym0Y/Ecz91+niqobijUS8nxycmh+zoVWlmKl4hZ7cmZWm9lcTgR7Ts7u8Ou+PYf//sf7fk4eHkwnKBQVPY1cq72p/6Hhz+KLs3o9TsRbspyeQ1QcIc//SS+qN6vuSfZUtp18QIvLd6K3/yar5k8sIHkwVVyggwxa2cgwju+vr6lchSrQZSy375Fdugjy8Kz43O8Ly9evFBavEEZlGnnyHPotSdK8g/Q79FtpW8oG36jE3iiwjmP7dFPxL18+dJxpEefFA6AvkrgXuEhFF7uYXi6bORozb5lGRJrbsc1pYFH9lYij6IZnuKlPHmNp+HMHsN96ZUtydraqvqvijav3M1o0dTz6lp9Q/y4Os0RoP/Zo2ePhvDiCVF5EnrrBvLt7iLvUIWO3zTt9/buDZfCJzLcH/7u0d8Mpye8mYvnLPy1B3JBZV+Ex8geHsQHv77v9mWisCHa4Rj6l0F7X337WnRYH+qOP20oIwiv909HP6rtJdtqv3W1/a69XtIhq3iOrp3/pQbjayFcFR/g88nr14o/H16LNsoI/6k7+i900o424NF1lEsa8QRP3pGMAL6OIhFzn7rGs6Tyd6QP8BriAeZJwrV49cm9fdH0idpwdVjZWPLAe7W4MHz5d791u6oRVYRoenns+oPH9CjduWjnHEPsXHp9Rbp7WIouQU42N6NjkQOpVPW5k+E19EgZvKGd0J/gU74l2l5p0J94Y6Ux/OIEI++artfU1ovi8oLyUs761rrwqixx/MGn94YHf/u3w8bW6nAq3bC4KgNGugM+Ma6fneOVu9I9GRMnr6wbtzY2h5MLyYvaGTy03Zn64dn5hfn5+jUv+FCHyA73AfqO68wYpPiVlSUH+igGDbJ3LTmkXjzV4BjPOP0AI+lEdVCZwmWvpNoIeVhZ0Hig+Gt4IB2Eh/21ZH5lbdH2CksDVsQD8vAkjfGZtiEdugcvoXXpkq7VpzakR6g/bU/ZHtelh5almOH11fWiJjUnksv0S2BJuDfU5ozB4GOsBueadPXlNQ8aaNu36vevh6PDI/VjjQlqD+QCOcOo5HPJvFAF35GJM+lRaQyNRVumyyBaqOPKwqLGR+li8SnzWHRgPIt4bbFZrsTnHzUGonPgFTffvg29b5teYayijsgOE/dVHsFrokg7GdmymKrj65cxJF97zDobjqS/aB+A4zW69RobaEH8je6gyFuBDMmMxa6OYmXpS/1N934OGHc7L6AxCfOQcmbhtjjyWmE0QLhJV/E9fo7c7yG3ct/0KaTReETE7DIz6p8DVW7R3Q6G/vxDYb7+nsl3MH9/hC4aj8X7yjYe/U28y5HWY42GDQavi8NQJj280l0mGhwdgqsv+zYoHgGZuTKDJL9wCt+EaGoH09LK7PMXJK51yhEmglqr+P8EuZ7BNvJ3ii1ybiu3oDCPacY6AFM9ptiiaQK2MtEcWUja0aSwnopjoOq/v4O38qEnHU6oIiiyPBUg91uDOuXTrOadBjq8AKy7eYUHQu1KkUUHjznBTyQTnJEXrUz9c34UDwYYa4w4j/GWJTSEzJ4v/KIF65i8JY29qwoPeBnnvh89E882HdWXo3vy0gOGO14ZHvYDlH+T/9N10V3Ada1zrFA4yqNCHLqh4rnuYV5vFMynAwpPD2P+ioafzqvQ4tyfRrpFh34bmuz65RgZwRzhz3zoi7LHg6A4aMDbaC+WvZwr9oCkjqzpS5uwQXdwtfStre1FlmGIp9Ll6JoBm7bAGzl6fU7hqXO0eucYD5oMNuWbSGzr7dy+iaVHlC7rvTorO8Fjb2OLoxh4TjrKRLbwUp7ai0Oc2rl1saCfSmbgn3TUhYzgQw/ueJSqHaf25MUVJgOS5dPJiwqV4C16aS/4AWSPQuQew+tUdyJz9F+X6VQpYypnAqJMY91rpAtLvFrCn/VxeZnOfVdxrrPziFf21tGWmqg1uiAYA58UvKlNf+Wzlzg/2D8SWYS64g36tzyEtP++Jn7xgMYDS5/2WunHT7z9EufwvjxinNfTDscpD/H6GyFtk3icPdnWKnqQdq59LLN+l0knMpqvwvGCDbKKA8J0WbeRUwW4nK6sVo/KyySWI/lG/SjIt+c7AgVFIzA/1k4Q+bRktPQUWd7IfDueb58ftH4S/rBjgOWuPU0IzaGbNs5YWOUGcV7oqnENPLRT9LhfpJVM4PFHXxeuqhMySp29Wb7odb9yH/TtCYhSIJdxCPd43kIP0Nfzaemf//Vff+scGLMyM23T6tpzA2ZdinujIzMNZsbutJpZsS6RNQLMdLG6qyBme1dXslohTOcmRlYvFrpJE1ry4K259+CeZ4DMMlGYBKxwgtcXCLCesaoz28lAwDXnntUpMNMjPbNR6GOQqDV1NXMtXOVRINDxSvmTBI8kjUR+8IGLcYCBmvLsndVMJekpG4aWx9JFtPjeYwmeeMfAixeSezAi9ap8NFrRiWchdYTeeFLxWO4bF2XhhQIHs/uC5AuOrkkFFxJStZFwiJDhnjrUy+OjYUUzuHXN2hrpo/cS7xi0mMfCx7qPAujCG3X045E7yZ///Kfh2bMfzWsALzCCvSgZyNoulek/2l58UbqrqzcqK15iylNBw6raYgHPma4dd7Vg3jJT3UUuzINzzQxZa8MaRrxYmnGy9kt48Ara26MZ29LSmmZrP4pHv/ZLI/Dv008feoZ9JdrxYsJElW4euTxd4Snlh2cZ5w8zzS3WjYlBJ0fIZOSEOpX8IUNpq/PW3qJD7YvH0ml1z54WnSNbnFOPhQVNZQXMRiXR9iptsX5NPLjUjJgymCFfiMLzcyl/zQZZN7qKYv1kRzk0O1fbbe7sDt8/+YtoXBq++vuvmtxe2pP8TDNWZttbUiS0xbbu/fo3u8P5iQa+l1Jw4tfZuQYp8eTp02eeSb/GK7F/b1jf3PFxTfL7h//t/1Ab0aaDZWN3R+VuMvuHNYt+pASd5D8+kBL96WB4eXDkesIn5MF13d0atoX3wYNf+2nFb37zqZT7r4YdxbMG0wPDKo8rFRZWhivWAkoG8BbQUksrlJb2Ml4Flp7FU5E10X/+83fuE+nbrNWlv5KHJr/yjLrajnZDZ6T90tcwPDmWPmGwQ4egm+i/nJO2ZLdo4Vj1xTuDHAB4NUvnVB6AvsYayiW1G08DGNyQfeoAHu57PaO9X9RR7Sid+8nmJ8KfwWCFezrisQIXYU1BTFM5DM7Lw9rGqoIGZtGEUbGpPu8nEMq0onwYHZ/++uHw8NPPglf9CxppY7yDeD/oJ1tK97d/+2g4UX88VvhEsk4fXF9jD9Gt4fLt5fBack/xe/t4inbFP+kXla1iXCde2FjQ/TXxYWNzfdj/9T3FX9gTa52xvDCsrah/0IevWQO/5XV7y2pH5Jg+Zn4L37KwwgP4fa26sgaVcYl1cJVOrDUwHtEn0aGEJcnV+fn1cP7mdDhVHrebAm2BNxg9jwwnL/LbjNVrnZ+eD28kA9gPXnIgmeTpyPc//MVjzrZoZt/Vp09/iKyKWtaYXl2oEfHoivhVlbO6iAcPmUQGpSuoFSpSv7dv32qcODWtV2qkRaXFaEF9M26+pg4QJ2ZD+6uXR8ORjGPVQnFLw45oYKKwi0cO+kXvBfrz7I2yqF8pN331R+nvZz/838Pzn34aTq7Ug5X3+lz8Ux7wnsuYoD12t3eHe2orxp+1dbXJBh7iwZ6rZ0+f+gkBxi6SjQeSioTX4S1jrGVflX95JF6qT3EfWZfSF03pG+h71v9iH7DOb1fjFOMca1YxhPAw8uQqfXNT/UGTmzWNTarTivjE+AENKytXMbJ4XH3Jmmx0U9YXYgCBd0d9G48ufQb5WBPedfURdO650i3Sr6BZCAlirPFgvF9zVCR9UhIw0LSXklmPL/AOWaGho6x8ziPks5eHzoeRvLwh3SQ5gz+0+uLS6rCtPreltluRDuRphBGIPvLzNAkbinW0SD+yzxNCnn7wDgxpFvHcm7YmS2S3zsyYfCFC0U08yROVttuAJTqt+h7vPbSHMLbdVqVXQULfwCtNXagzAf2KPuTp7ifSjegq6K12p+ofBOx1VesJmAhyamPhF4CZ34Dz/noe6t5daarChB7mrwEYUgMF94PzrrJp4P+24B1sMvi2OgChr1kdaxZ6GzAYFahravZ6cwYHosyKskaORzoFnkWrQ/utyfKKKX+FpPFhBC7rXs1sISPxmo0LlxW7BibSFf2eaQlaDrWltb3SxFVBBy6YlYKkvwkXTtenhQeGFgmZ8/TfJmNAySO/eR7UPSAxfTmTzOFDmMfvu4oKrvCDNKwnWmkybQ+7aaVM2qfhUZzXUB7j5SCc2nvBJMGfZdPR67YarXgcyMYgag+V+g2zfggI3dRlwzNarxNS+vI2GZSXGTaPs+0V85vcbBz8YNiz14CvOPFmfxQVR3u4UFwqB9U9A7SxYJ6PSDpboiQyh7ug8pgftwBlE4Aqp4fb8lU6joW7xzMDLTs8Kw8NnuN435C4kl8pboyXhgsPTdaniQcNB9zI2r2EuoGhSv/wV2Ba/vLMuDzTmc8u4sGgDVjbypdceBOZNiY1+crLQaB/8iJMlUc+bytUOEQjni3atzxbAEblyBv4IpzxcnTt0Fid+krGFO1th3St3NY5maRMbYK8sSE/xxkvnwH8k/ygk0o+66s+Ey8mOqZ9ApHbVr7SeC2w/lgb6vTiJ2lSZmhmzduxX9Cst24HXeO513nr4iNQnELW08HP0ErfJb3zK4/7g+hgu6VkErjsnFsXH7N9kPqd0hPv9hY9yADXTCDMbx3x8OnCuzJ88+1jH8lnI0m0uK6mSdCK9BvLbIOj/Gw6jywWX/BcsqbQ6wg5R5fgBZachN+nHiMcVLcs7YqsVzsAueYkdUg90AnIZslp26tSOqX2s7XOQKaQmQ7Sn7L+sNodCO70B3gSb2jaNPKdtPYOV2iyx/kISpuD7jcPtcc7xaXt677KV758YpE+7+iRB0D6j+roPrQtetg6SZNl5bM+1pG0kU2eWKW/kQYW1pviQI2TGOMAXljXR+VRR+9pq/rCx8gHLd/kCtCp41obDBjCuq70HgfUt8NzPMZ4QDPuFMwalq3CE4BQxFVj+1rIi4j2HTxVQ/9LQCbkRleV5cqnLd0Y/9eDWNBhSAEM5rqYXvc4zqYrkmYpui3urwGz5d2Gv+KKrzch+efgtrh3wKR2J7AA64cwshUMCqL4OA+OMy9jGCCAgA1EBSsq1SEGZgIdAdqnQHzKQ/irw9Hx+VoI6wIph++9Zn+6Rh8GrDqrTg0slvfgyp+E3zeEB1yVyGe+7kFlFZIGrinp9Me5rw2FL8B50csPOlF66YBSdON9HlVEsQTopOIV9M6DoqhH3cln2FAG8Dn8BQ/1P5QxiELCq87WS9vre1bAzCShHSXjb623geoVW/scsyWGwiEhj2J8T+38/dPnw+Pvvp0+n6h0fDWCwYQ93mo/NJSoX8BRHj51d6kyPCqIaNqL/d8wLniZiK812ZsjutjrjgGA9nFNXJ8E805Gqg1KK/oo+3Ci8cPyQxsgRESQTwfF+XOOtEFLT4KwVzE+6gx8XahH4z3EmMJIYKH6ZGTncX7SVlwBuOroQb0rg+tK7/JoC7xgws2gwbeDKcdlaRAeRx5BsLbrVgb9yY/IwEdwnUkb2SA/a6XMZ3hInNL5kZzamkeWBFAwqHry9iprbv2daLUT2KAdI/OB2o9BjO1moJF47lM2xgtfR2EZwxdffOkvJvE1FeQVhFCOBiOLX85CRyj40ZracOQRctDSG7/+3IfgpfLBO760RT4GSj+ybP3fgzpt0/qXZcNA27ayFcBeaXrwQK5yCGQwP0UPSw62a8nG9p6ffvBVFWQZ43n/vurpLa02hvs6xwACM4N29iJUu4sU3iq2jvMkHewqxvRQnOqFDhO4T6jfSjwgw+mMQMyAD3h/wc1a1BhZ7Hmoo84piwEfGnlhyhMSfjon7YM90SqaMca2t0Wb2zgvqRjaARGyUSneo3/5tGSMpsZb8Ry88IalEdsKNlKaXuLtbL5oc+hPOGYT+rPjQ+Wn75zJABF/kElkIZyYAn+U4V9gaqvGMEE8ken/uZ9lCJHLpEd2kNlslVXyoLuqB8sG2Mv0AP3lDeLpPzwpaYkEGMGnkvVXbLEkPel6HTz3RLvKpWj4h1HPtlQ8fkaPso8le4RiFLomoot0UAZrycfknjr5v2j09lKSGT/iV/tYfjQBgCT3cfIj7x4j+bZ6W54geWSyCRQvDLqPXI55FaoNyZuX/fISZMk+POOafayjN5Af7EqOuVf3LW9KE767imjilC34YI8lYCUghGnAXwBmwMdBX2YY+PPB9WgBiJDchROlxvGXlfn/GahKd7XOGN/Gn7vSUVPzRBqu1suNj4MUj4CifMRBCRaeX4QyeQ1CkG4EHhRBO/f/WQAfxiK4HRp+Bg6ArzzwyUiAN+zo3P5UIAPkIWv6DscBP23aEyLQQKLe2C4grLW1lFyibqOqB+6HFmebS1/Xd6EZ6+VOTZl3JLwVktZyqmo1cTV4gFKhKA36JBRiGLIB9OFh2oz7fkOwPHnCx+CGUvPaJ5QUe1TaINNdF5DHNvY8NAOkSAYfgfrghaBOPnqvNujDO4ZXMx5JBlu+XJFw3wOh924TvR8FY/kTDaxTGuVKh+JzwZwUzMD85LMH7mWCpIkMnpZWXuEvQ7QPBZG/4K3zugamvFM9uMh5jA4IR8H3+bhWQqf1BwnIp7q7/gT93Q7C085SFt0hdeHaZajIGnDsgZRxhGFS6ya5X32KiR95xnsNXE8mNwyKane+njMzSgNdfTCW8LBkXSBGQQwVBrNAjHHT3/CUvHsdpeg4vdCgr3Pvyad2GgdQeCya4wWcBXuoGm+nNZ+qMwOpzsFv3SOcgI0T3cOQW9fgjeeXumNcMqhjUKlEyLRBAF54S3/EQOfLK4XXtBnrLKRMyRUX8KjxibS6ZX3Ij/umFlpUbnmV8WzZMLbBKJoaD0mPgQqskEb08cUYdCnBRhfn6o/Ly/lkLpliuEs+dKTV4eUrGYfwHFoJAJPZrFW87zan/TAuqQuTDxuU7TxPQ4iLHvJ8WkdjEpGZaKV/+ekXOqpdk2d0OLTyQ0Py8DTL8tDoU/M3vVDjAYYsnvnwDMg+veChwqKlyQTyF0lXtO7haWYyRmBy4Im0Nz6HnmZE6pyyPSYpDWMZOrf45N1m1E6MkbRXPqOqdlOZo0GnciOTHBVIq4Ds0Y+CSfUSzsh/eOA8DQd6ION09HLqpyDaAMgJn3LPTzFwVkCPyopRGb1oGnR0IzXIZeOTJgV+nF+DPsgbkaQDlv6FNZaYl1eJZC2L1+ldsb4g65B4Zs5au/u/kmBubfk5PuuPCJe8KeS1bWBe8ttzWbkmXF7vwttHRj/+4w3r47MTDz6UwbN+cCGsCEvWQoTCooFjnVc8wPol8rDugjV35AUQdNLUNVB5+mMFgIEfprPGLmvV2LtzRR1oa1hYQJBZQ1VrLFmfkHUhrCsIWVnbBD7y8nYueOAf1WGfQ/JzjzSpS8oGV9EBcIu0qp7SR0hYb3J+/lp310QTexPy1vv8Gkv4pjqxwEghVzoXLuhgjdz9/XvDy+OTYUtCz1ueeWtNbawf6zBpQdaCsM7ogLVyqiuUnl+jIK+zpufoJwni6nCi9Ecy8NjDk7VNBKESLfCBI3VKvVj/RPzl5aLqlcUcb968VvoIP2/ivX4dHKz74wsY0Prb3/7d8OyHZ8N333zrNyStYC7Oh8Nnh34rHmD9WckM68JYd8L6G9ZQsSfZ33z2mddQohggzHTxyl6Tc+Tba7NUnw3eAm0yt7GRvSV/OnppfiL7APcpj/YFUKCs2yH+4Pil+Mw6pEsZZs/MW9r8HHy8ca4yAdZRra2xxk5lqewtKZLFFfUZ+pPqTzLWRi0thpfHL0/8xjYd32Qsrqlzbxr3EXvHSWn8r3/8j+EvT/8y/Om774aXLzEug3djTcp1c9t8Ojl8ObyUsmfNmNcF0bqie4tBhrVMn+wOS8LLmjnkgb37zl69NK8Pf/pRdX01nGiicXGqhlY+1jZtrrPHYfZP/JXy70tWt9Sf11fXvG4IZbq6teo1sles6RFcSRleSQxY22Y5VSXRGRzRK6ztQe4RHxXjsY888PPVCfsS6p7ilvQ7f306/IQH9tmL4ejkyG1TBiTrnGkL9A7tU23L0fgF6BEAJc2AyX10B2+BUx5rkwB4DZhG5QU/eHqAB8RRPoF04CBwzlpd51Cll3XOm7blDeDNXtYW0k/pIn7TVLKJ3FH2GXuQih+0m3fsULxIEf3CqRPEAt3EW/y8uc/+k+gR9MIqNFFPpdvd+cT1PFUdWfd4796nGsyQ5QWVc+7H2+zVyNuprINkrRrV5O37e/fvuSzGAurJGi10QgxiPD8xsOAf/YN1kn6jVnmuFeiTvPQHsE8pa8NYD5u1XqqLCIJM3pb32/7oA+teySN6RXVnvfGB2oaxZ1XczHruK5Wd/siaX+RSpZqHlMs+hpxjWLHWl7fJ34o367t4p0+GA/UL1iOevs44wHhEfS6RGwvotfUBa/7QZQvC/Vz9gR0jSmZY272sfskSDwyWa/GNNXeLK+IBAyFAvxVCccNrzrFvuMPOANDtdeii6w3Gk8419AyXC5JxGSwLl5L2VQxhao0oQMf1sCz5ZBcD5Icb1291sK4VP5fXhk/u7Tkl44L3n1R+9It1w+6uZeKlDJITGUi8Bb6gPsUb77wDQf29Nk/ywfpD80DlrMm4ADeyQB8G0NsaaVSW6qd2Oz7ivQX2hFRajaWMl7Sz1+2dqE9ookQ/Zr0h7wHQtqxXdN+mnRW8ftR8uBzeSAbgPTh4XwG9eyz+I2+n0kfuI+h48W9FunWV9Zlb216nz4RxrdV/Q7rK64fVYdwHpftY1yniW/nsLnAivSrckgfWAbOOWCWbF17PqzKQO4zK89calyW0yA2ySt13d3lJMXpwTcYbvOZ6794D73LAWk/2SGWdLk+FaMNVxgJoUh9CT15eqnXhC+MTtMErJaCvIcvsjAGtz378aTj6CV0lqVFC7/JA++ua+l6e0GdORCJ5mSRJF4gfXuOtOq2usg5cBqXpQD9RNn0m674pnP7PenCYxMvf6BqMeOwH1jkju+6DK+D8IJDkC6gslu4y/myByNa/KGYDZX4I3JGORvlYwAsA3Jb35+C7mSURrZgPho9N/3EATXfXzW3fwQ12W/mrDbmhxPGICHqU7ZzZz/FhZp3M3PhKA9+Chrd8osxueOFKhyb0tOUcnpI+oeL7uMw+MxNDwUy4PNNX4KUQHs2yKTdvID59onMe1z7/3gYPeygy8zU+1qGoCISea3CMwDmXjtOAyQWaHXhnm5GOPDeBMgpcvsqN55W6MLPNQDWmK3Y7rp234GJESE8KnwbL5zM7HAIbT/BecXgW//CH/1D4w/DNN1+bV6yBhYYpj/Izm01JgsyGMZX8OIbHfprsYVQwoNLexqM2xzvsR6gHLzR7PzRvmenS/nxNJEsW9odtf7KPx3O1bpLZtxQZil2KNYZH9Edgqg8AbeWdSuCxZ3joR0stLkdd4yGQQW3vlej1OkuhpMqEGJY3eoBkt6dhgj49vAO47h+ZF213ndf1XQA+exqkyP1dYO+zF88DniTWLNEnLb+ShPIYWo7cv94P0GDPTZNt9Da48zZ+ling4RJyScGyP8mIZ8e0K6Tt4m3jMTl6gLjkU9rmZcz9vPUaz9Lp6FUEzE8MTgWntSGQtdne00/G0sgPyUeBPT2K74H8BC/DwJukCY7X0NHgBsqZ2rXPzV6KlOH6qp6gDm1JT5899uNR1VX0UU5uaPKgJOaHH3u39Iqnnva6SgbNSwH1iiesyYGJmK0HYJ4IJzTQQvRhr5NzWpUhXohKNx/xkX0yQn+PD/rwNAcXP+QWuui/5Bu1ie67VjrSF/2ta/qsaIcWbnp5UdUB+RFY99CuyJ+uLVcC2oslMpYJPKCW3zyRgETqTzt52c3Bcz8uhrbKD10sb6D/nr1S8CP36CzOGXMOX2SnCSYifsrS5L+ecvnJisYG0nBt1igJ57QLgLcSmffjZX+pDS8vj5AjcwTzVHwEQfHXekb0UY94wymz8UI88tMg8yrlVF8zDsszvFBgIiMe32dZ0MOHw2cKLE2AJn9QROnJCb3IQQFUuE3VNoy1tK0BWlrwfdEPQAtr5qk7fQzewCeDsqY9mudY+arNjEMhyVrd+bUyuHL0VLzbkK8Bua0UaowtXJ6IOThTy8mRP1825M5HhIK4QJyZTfRt4Bv8g2VGFOgGldvypiI/H/pHVQWc98z7GCDL+0lqAnUrvC9z4+l74V1l9PCONmlQJfY8IdfEt8QXu3iUale/Oq/X01lYGQwwKraNiw6fkI52e+Be7tNOfVvprzvXhQrnmG0a8vm/fOeX6xc2eAhTXNbARNHI0DydN6qEUqJXtfV/DigPrq0UfDYHjZ6bNxxPGXm8MD1+AIq/fb6UXRS0sloe7CGf64ferWNL4nP3N+wm4i+Z6WZA5h71No+kiGkj1kbJCvH6vdB0oQlCeAevDhl4UI66B148lTwWY51PlruQ/dRpDw5kXDJIqa4A9WIAYR0litLr6h7e97UX9WvWC1djGKls4XKtIUPAOcYlxpPXxML7ppSVy/mKryhL42F9GvIFD1rgRQnSEfBEY1SWoq86AyXjJW+R7Xg054F40lj5CvBywGPSkh8o/H0oOkyLlDrHkvEqj5DBl0dj7fFYMypjyGWQwwiESfYA1sM5bA0ZogS+wGGD1O0kIwG8SoLBxJH75jF53EczsLIR9sOHGdwe3Ne14h6qzfYUaDOD2oG2Q6gYDFnGQP0gifws1j88PvCACM1w2S+OuA0YzDBoZPQ1j2TWPK/YgGB9p42LxluXCAIF8wdviSrqFzM4V1z6FomSNC8iKE6y4MEsTWJwUfpX29JQQIxylzSCN/N2m4FRMiTdFiNVbSmZJ5YcBBtYOoEXvGy2Ln3ngoom7qsIr29W3wGeS/88QTdJL6naXk/pwV/GMomh0ftl2kMkWs3HZvQJiOcR9zprIXV0eY0i8mIAkZa+4GUsIsFB9WEZDC/hHfNCntqECRd9/YVCrpmE0csELjB9kLWIyGJNAPwJQfjRfu6DBMpUO9OOTObhA4/898UfdIJlSwYUsgyQ9vj40PJw4HWXpY+oBqYzAD3E0T/p0xd+/O5lWOIl/cnlO5+Oqkf6Gc4E6CwZYXsilmNkWcKrM41Vurex0+SJfiMdZz2l9mItoydy4ncB4uIv8ahd2JZrXXqRx9LIOvmBUcdQtnhJk3jtsPJQDv2biXZemOLxOu2mfk+ZkqH7CvQ5ynD/ECCD/syi+INhT/0ogyJJ53YXcLR+NT8y6URfZEIaHdKY6vZFRrhMfzL3Gq+kJ4TXbBfQF+zUgbfIFPVzSF8tIM5pGn0O9BkdAesi6aUP8li2sruTRmBT1B8LI5OEQ9X1+S+Fno5+APhYaKSNYMXxi+Hj6Xg3vIem9xTX1Mp7ITN7GQCtjSxECvCINvQgqc7jllSZDknp/xM0AexCgfPMJC/ZCE46MYZjFFI6AEqHOH/HV0LN0YYlRpCNp+dSZG2gqPa7VcwoeCp85MoYNd0rKPmI0ZNAJ6uOXmAF4JCBxIMmx3a/wCW0fzYcwVNRBuXQxaUMServNIS6J5x565SvPWTQDn9j1ODlwtDE2MbwhjesS0uK4KhBzXGFX3WB9/EgYM1GOTGRKM/XHmsopSQToqTL2AmAMWD8wlk8IkkGfcJ0vy8/g0au/WJO22UgvBatQhVvStaAWeFLPgJ1xIAkXbtsMNE4QcVVmW4vBZQ1vKx4Qg99PO1QMjGfDuN0Y6PJg0INGAxY4UX4kmP6XgF90LRogNKZ72FAMjBV/uBloNGgqLZgkT1rAuNBXh/2dPSLAbrniYTiePGGAQ+At8ZrGngUHG8U3mdeENl2X5fsv+KLOsWryAk15ZyBrNY+mp5mYOimeJgBiTY23ZaV3AZm2aUbiji7lPw5b/hb8kGB8MQjbwMbSGM/4+7Ev7EcJh+iIftMim7hRbdYvqi/eMZAjSHRQwz/0nNKq97jIxECSrRRpnMMHr4Vzb6F9QUh2gG6ihDObVjZ+MiX+lW88VMnZAMvP3z3i1hKV2Gsyxwcv8qLKXj30IPohUMF1qPz1rbv06etI0Q/mSCJn+VExolkwnROrDP4iYFwoG+pH2XwpAijD4A/e5IjJiK9HjAuAd49G5jNG0w8beWXjcY2DC9rDSGTEdPadFruhv/lNeQcPUCwflL59/FMYjQ1GOngT3QySXDfU9m0dRmMVb7Tg0v18NvaChjO9CfA5SProsGGl2YO1DeyJ/zreEThQWfkCfDCE4ec1rpK2lrohjPVld0E6Ds4cuy9VHA+B/KkHs4nWsOnTFyhjR0d0M+hpRnDFIG3k3yirwiizJylPuBh0uE+UQE6zF+eTlY7hSbLT8uXmFnwPpY8KyfwXL3Aq3VYhMHz+nMKuRp291lTw5cTXg0rS2vD9mY6H8/4WcPEGjSvX2Ltj4DsLBjw/kotjiLseTg5HtjHkkQQyPN+1qhRMUKYR3ae7Wd9Tp1XPEDZlZ7ZSgm6v0Mu4F7lBchfOADOYbIw6sg6nvk1lixUZj1j1jLAB8pyfc0v8lP/VnfFUxbrk9jXkPVU5KMZWS8EfvCyjpX1Jo0sQ9EIQCJlUb7XoKgMvhVOW8Aa1luSfFpjCU1ZBwFcqcFJUHVnneTZ+an3pmL929HRSws568HMQ+GlyVOH0JG6sCaMDoFwindrq8OO6sX+WP5W/Pn18Oc//1n15W3RxYG9TrOmjeOEaxbY2zG8Yz0Y9UunJA4iVBvhYB882oFZ8I8/HQw/PP9h4KsUfM93yJKegW/topjP32ZdDF90+ukoX3n55JNPUr7C53/70OesDeTjUazVW14Sb/iChOLZC5D8WT+84ZblCzG0H+t5GIhYv5R1oll/V0qSfNTfjzbE0+u3fOGGffy2hpPzN6JRfONrJ+IljznpF4sqh/VTfG0Fng1qX/YDXFxjv7pj3b8cWHvJIqCrSxaiqa2PToZzFMzKhlcxra5uDTt7W8P/8r/8r8NL3YN21lFt7KxmLzWVx3fHD/2S0wsri7W1da+VYn3t6sbacC1lceVv6PJFqvPh2U+H4t/xwBd2kGH1Ctd7f3fP+9j9+tcPdMzXVKjfpMBYg4gXkrWFUUIYdNSVLxbRrqyBYm9Kfz1JbYBSGt6c+9u/8BQ+1r64r1+feB0T64kMwkPwWkP6qWTZio11hG/UHsesh2I/vyPjoo8iy6xrRkZoH9YKYdxBc8k5Aai9KwuIBz9xHGlr2txlKpAfqCNAHq69rpD1UjpyTSAPMPYJ1JsObmNOVa/LhcvhrfSkSlCzZ+9L0p6qrqxaWlN/YE9ERfq+qNf1ogZHGYOq04rKW4Ee5eMLOuifTekc9qHdklz560jKy4sIxzIKttV/MRyvxZdnmnDwZRPWT66wbk542J/u008/Hbbv7Q73pAPNB+mNIxkVq9LXrJOnTSmT9WJ8tx/dRH9mXZwNWtFAmeA+UVujT9gblZdh0GcbK22vPMWztu3ynIFyyfu6np28VN3FDwZZye4r9utjMB2HMtbI0dYY6NmTFCNYUS6TuPA/11kzG28yNKJ7fE6b6shaNMYN1uPhkYV2r6sWLej3I/UL1lCig6/VVnx95emzH3RvGH7zm4f+PvSzp9y/HN6IL+hm+igG6T3VleUDVwvoAvURr4VcHE5eq49Rvup5zX6trprSrFEnyc+K5FK85pHq6qbivEaQsYZmloxJzsA3LCx7TSDGzstXbe9m9nEVtmvkTH0ua+kVo8x8T1qlKIn0tHTCEnpt8XrgyzSMO6yL5Tvi4pzwRrfy9Zjzk9e6H32BjsXgRBevsZZRuu9S9akvGi3xZTthYDxdgxYZiKw33N29Z123IplkP0/0N/u9Wi9Kh9Sae9pOpFvVb4oHS54hqv8LD+t03aeUZkkVpB6Mr58+uG/9JolS+ryLgK7KmlaSo4ebrnnNl8YwtM+khtSmisfIFIu9fydfUloVDh6bw2fGAUmy8r4ZXmPUCgdfQ+LD6dY37AMrvtL30XG0EXUoWCFe7U/ZGTvOh1fSc+fiGV9UWqDxVTZroeFf9K9+Igi9+Ia1joBQxsMYHkQvYacga+Lr0oq/FuX3MHSDT/yiNuhjfAN8c11pxEtJtXUt+0r7i2jWq8Ir2Ybn4KT9qTf1Yxxgn8sztcHylU5IA8/UfuuSFyqcNbKMQ+8DNEU7xANChShRgYbuwYR8AATlsCxLv6F3LUr5/hyg4u+DHn+lH+syAxrwHJfZ0H9LAD2QPMuqWSI9YM9Dqyb1ZQbSA4KhlmhXSQMw06FT5tGBFC0DBbM3xXldDvmqLXUyegscHOtzju+CKU/S5ggdulJHx3DhDTnwM2O3t4Q/3YMGgM9hldfSnsuDAw8WqXgA78TEuCn+NuBuzcp6GaDo8l5xxDtV17nfaPIRnmSWqjElmYFK6/8NVJfcT+xIpU78ZEATY40ZGVhVD3tunGLZe8bF06kYF1T5413Gi/H8eR7NsT4S8JqqRiPH47OLbD9EGgW8AZ61a6BmBs4m6PFMTlsHVTtJnfoIRCYqaCDUL3xsTLT85ho5nDyULUhhwlOfJ8cIScMkV2l8Xz/h8NpDcKJsXefGgw5BndNWQKUp4HrKJywKfZqKIwB9+jqfPAWTt6SHPg8wngulcasueHbwnjktHgaSxOk14ocCcc5xoCi8ftNU7Wrv0d6++ireo9ZfjIgBSbz1YBoe+zOKuh9v1Jll1WtshYt8PNL7/LNH7vOsjyQPacAzPtZUWjzYlEsAzCXlD7d0Kp4gM6xv8xvZy83Do/JZwgAuew6R4yYf7LNajwUJlvGO//BCyCjGtJoP1gkJ1DlH+Bt+gYdBHRnHo+eyTnMPfLUGlTac8mLYtqck3pXilePtgW1eHZ4IPH36vfEj+1BZTxJCR/WJ4ETuJ9kXDYpjr08eU/sRd8ky7bMtvra3dzWLcP7gijzQHlwD5hF5R9zCqeANuts1NNG/aTdwuP/qD284Bmw8elkTTZlKZry0D/lo+z5wD8D7hwxxDZXoDh79Wl/s4yU3IpXZ2k/6ofjs0PRI8Qiwl4zQAF6ltegjSWteKG9lYymFxy17LtVfRB4UpgxwiA+qxwVtJ1qrHXxsdSEtdceb70fYkgv4kr4kaHmsh9x+ydt6pfODyWUpEEc6PMaMT0+/fyqZUX9iiU9Lk7xGLb6K3032+zRBGrzlOaZdiPT2U6p3PVWqdoSWjEN4XbN+2/kP058d9KMtvf2SPaGmhH8jhNe0mxnfrhNfYPKUGcO+XfHXXYzQFGzLbOZzomvEIPeIaNBnLXAcAiGhcgTQZ/rrwPyaqVQ85VDZ/vgxkLGIxvCl4ONxzAO4gu9duN5XzkfS0bHcCpyTW5rBHUU3YZ07F9vE4Nrn0YBd/Bk88jgAIUzokRXvE3LN/YrjnPaaroHpnMHvQoMfHZl91xggUbIAMgjx3IMW8rw6PvXjn8PjfDbLHbKl4x/nztd6r8kFZkXmVhiTiLTKR5nQj7GNcgwdSkkaJF0J6aiNAP83n/yr8wbKY+WoDk/1KaO8NBgA/hTYIY/wFI6lzBSsAI1gqkA9MsIA4CY8e/DwwfDVV18Mn3/+hdMw+H399TfDH//4R79lzyO7Y28XFMWW7YJQpnnBg4CyQhm5rVh3BJEFkIEcvBIOypcSJE4pfcz9tAWb6HqgQAE3pUnQzaBikDKOajsCN1TfFpxHCnXcMNhxeSxW2yqZToW6zyOjGJS57tPcBqTp7xeegpI5jhWQA/hEqDjSICMl5/qn3MHr9ZItDeDb8Bi+IUbtGrj05zzJGaiJIdflrfQLUh48aiIj3Oa1EsF/+rvrRU4Zh7x0Jww2JtXHaWfanbbE68d6SmSYddVuL6WGzwzWnz961PBBZ1HFI8x4mmpC4nvm24XrCm8weNc1UQGgh/ZkPbRfNPNax2MPqOBCLt3ebeJgWRCAl8eY6KYa5Gah2itHn44gI5ottoTX+sD9p9LluurEMhBeVARM6yXreFVHFxmDJaPgMHz97bfDH/74HzYayG8jUPyHc1yHBNo+Rie6M5/da7wVP48l+8cs6xHPs2yFfUNVd3Qs8m6dAB04eIxORUSGINlGosq0XHWyBaEkd7kElYuhCUupr2nTOfyAz+DAy4rhz4tae/tZTws2Hl1PciZeKc68U7+nX2KYgCfjRtbosiWRX1bR5DT1L2oUVB4cBE8Flngk/yTPZdCR1w6ONiaZz42/yAy6n7W8IOKxuNsJ3okmryOFZvilfCtMfOkjDVwPBSYzgOsvQ6xo8HKGLj2FQJbH0hoH3S9icLt6LZ31nmpKm3tZ0mE+p4k8uRkA5efCEwvRgIzakFf/4CjM+VGOErLH9PcyUHmR1QameE+53PcyAp273aivQnSU2kA8oJ09MZxKD7HQrPye9CMTPqYWBdR5ciK18YfIDu72WFKASxKgGBVgjOmocuaQfSx4XvMLcRSMnegWgFHz4MZpYYIJB9F1i6rfhuPj4S4cH4e7OV06aI37gTDW5Z11gjfwlU6FoqJjbbijSZyMI+ve1Il0fjemCOAEXLfTDqY0wRQFykC4EQWDh0ydk7t03ur8pUyJ4wUTL4CmQzZPQoE7PMrUcRXeBy3NDHt5nBB64QudNQZCOjBgBS36rBTc0WNoUjbG04XqlibsaCBryw+JrHdhoKkXC3jRxoMs9WOtIYqMgDBAiz2VMRxoExWo85Vhe2fZxiV7SgK8vPPkyePhO79Rz4s+4hlk4D1Q22JgsMF1GZW84IEyQrFSv1A4C/CW+vmFIerEH5UAr/4hJxiSrh7KynxoQbxJWuoSPHXdA3FVf2gu7wuBPDY+qHOTt7QF95O3oPL0cHOCk/YlGL94XPc40t4EJhQVuMaY2tvLd84Jo0HZ8nHGJecofAZvv2ija54OsJYO47s2JEbsnM9pfAUqpS2cvGEvuRMep2sBY8t5lKb4U3UmDwMkHhglMz/p23iWeBpBOq/lk1xzzy/CSf4idzJCNZgjF1nrRz2yjkyt6PYBKXvj8YUl7qd9maDG2KS/YHhSjr/6xPpfBkWVUQMjeMJ36CY/LomiP3WLhzL8TfcMTyZInSsUJD93ZdDo3AOk8DmdymUyC9CHGHjZEaEfXOFtGRq+Fi/p+2wKzsuE8R5RDrSRRkcFXkgpKjhSHvz0l5eIFE0Y+V6fKuO6nryYBmReeoDAnrGZzE+DQHiRtigDqGRSN4y/9CHlYbiDl++qg4cXRrw3Y6Ow8BFoZyYaXq+r8xhaikNGdLReUB74UxMCxNM82s59jFN0CC+twG8VqpJEP3UwX6O3KiRv6HeAFuRZ9wDikCU8cEysoBNAn6Ar2ZxcmMwDbtWYUHJAnLDxz1D1BaLHIjOk4R4BCA2E9Dv4TL8F/JRF5UsRmQcO8NxtFfmB114Di6zrSDuXXE2g9lLcKZ5D2gZ80K46cB1u5R/XTMTA57GmlUt5BDz+I4jufjIbempy5QQK6Um6k1/D0wcA/WMdZL6EN/Ow9J//5Z9/6+f4+mUPOS9BMLDuhyUEIKR7oBRYI8Vzeb4Tzp54WbfBOpE8c2ft4NUVQr8Us5W1QIpjHRWwwnqBhcvh5OWR17Owxujs4mxYW2bPsqz3o7x+XZLXWig/odYseA2JgDTkgWGsKWLfOaDWWMJ4hIp8MLTwVH7iK6Rs9i5k3d6a8h0rnvVKWV90fnJuPk1rB6EHpcTah2mNJXtF0aj9GkvS8R3VrOthDUx4NUHHN4FQuUzWN7AuhjJYk2TlrdZg/QR5qB9qnbjUS6d8T1R8N6527vUUJ29NO3SdnBxJObAOi++zs05DSkY/1t2wdgmhRUipC+tzvAZKcex5hSzhRgfY6/C7P/2fXquy6QFD6Vk/6aqBq4SS6+I3ayMRSPb9gufwh3h4pY7h+l4J3+pwT8roy6/+fnj+7NnwZxlDVJW1cueimeUyrCth3eOLFz+p87GvImuAz833v/3bz4edTfbQuxo+/fTBcHnyyvgZWCCQtTRqMZ0q6Jz9wlgfsibZjjzw2G/Nnej4+ESJxQevFb4St0Wv5In1NPD94uLEMre6vDoci5drKcT7KrJH24kUw6nafX15y7ykSPbMXFwTR5UWudph3zjd++nHH4YjDejUk/Z+I+XCmp3Dl7SRMspgYX3m4urWsL61MXz35z+pnpqZq1/tb+8OC9fwVIrm7ZnXfb388afhxf/9TLSIR5IxPMCr7JUoBb6ztam8O14jt7+zP/zmNw8sE2tSmPRv9p1kjSKDCkf2TmPdJ+u/uPZaJFWGfQrTpqxlUvu8URuqLm+QG9HKnoukg/989/by9PVw2uSa/T0XFGfOco9zFCffL16ULJLv9ZvhaoF1midq39fDGwkUHM69c/EcoyRrklhTSJvR79jzlW8Hs16JdqNN2dSfPVi5f36evkg7oh/Sh1U/DHXF17pKdBh9gzW+XjOm9Ks6Z+3WIuvRFMjPYMZ6PPZyyyAET4QKnDqi79CzaxtrkgXJjn4LK4vKn2/fs48de+9lwFJa9QO+77wp/CviN8B3shl8t6TzNrd2h00NwqxbXFokwEP2qeQb99K1rqN4JTro91u728Mak0OVvUJZond38xN/o/0KFS46l1aX/E3nIw1+V29ZM/nWbfnj4aHow8uz5n346IC7u5/o3lt/l5pyWDe/obrQjivSoxfKd35xrr6cR3DoA+T65IS9By+Gp8+eqqyXw4XbasFjzsoaxsL68Fb5xAID8sU30NeEg/V8kUPlUJkM+LTh4hLfWE674w0SOvP98oK+rvqR/hqZe6t6rJgfNU7wfXneWl7DWBDd7O/pvTIPfrIOZn0ZYx76hu+Ji2FeR0p7o5fZO/X169feO5dxLC8+MJbgbXMNhHeN6g9n7htSZQi5iOSb7NSHPYE9niqcCdf59fUgstXe6e+sg8+EinVx0lNLS64voGjzHz7gBNpRO3s81Q2M9gX6ke4jyy91ffSKvSEp50R9R33gekF1XLXsmSbR4/4gnq9K/tiDkgk1vKHPsw5wibZo+mHBawcZr1gPCZ+2B3VXG3rIDt+o5xvV7LdKGf4mvGhB31FDdEdwbY66BPrXJAusz2Rv13XVVb1FqTWWM8ZIftH56At08Qb0qy/xrfTtrXWvyQQ/66/ZA5g9oJeW6KeLHq/eaJzI2ET/pnerfsJDP6Lz853+NWRZjWU5Iu3V9fCW9Evqg9K9m7p//RYddSke0CXS5zxBot/onHwLC28j92fSe6wfR84lV/R7FANrE3kvgr6OXPAddtoSgSE/OjLfCscSEweWr1t/UpzyLKtdvJco7U+76QfvaUcmuFRO1Xa/4t6F+ha84ZvoammX479FxYEHefJ7GdK7Kh/7gvWh4EdnAdDX21ahp8q/E0DGQcfORUa1TMd7YcrTg7F2t4zq9qQfBWbeO6AUfAGNVcA9bs8l6aAR+EH1nmHXO2BK1JHygTBfQFd3V0IzEh0IJrrF1W8ebtTb1xFoz2x83h7vtlkYHWcGVAfXg7ztvOfxBLfFBUifEDQhu6VvRE5pRAOPhAudjuM50HBMwE1moSzH6I8Jd0LjncEFhPfs5cobvsE7B13zxAODUSnDhvhGez0eticVvOKvKVSaUw24rLVipu3vyw4on9DhegsXEwo+sXf4/Llb32vrpHTy2UeK0eydR2pPnw7ftU80MthikOBxYt0cnkl/rk5G5cMH99tWNJ/Ze8X6HPZ/i8eh1l1NckZ3y+MQnUih2BCjYP15bzrR6Jm268pE/sIza7wvzO6zNikDJfXBU2P2zAflc3pN8rzHHnyxpzy48YaSv2bqVnDQMgIDfGED3wx2ogyJDxiHfiplTA9/8ZJglLJ9Tzwm5QEgU3SQ805ssuQQiGPQiqEB3xL8eI52Ex7fUzl5i1MZxEfS1iM/4kjjpQrQo4m+39j2usV4Igw6rkAr+y4q3hRQls7397LdCZOIeGCUTzjBjweIdHjG8JbhWecRLVt+wWMgWwa98gt1bC3F2lveMkdOKJ5vCEMb9aBujBfwsOcv/OSa3Qrwmr+wZ462VV9xv2h9TDjFNeEVLxT8FnV7lOnCOvCVcEIzuNFVlgnRjydd/+0NxhMGz+C3PXHwT/UAKPsVcqZ89hLiUVXdeeRICTzG3+PTiKovZWE8gof+xH6O9vQrDYDerPaAn1lvOXktA9SDdk9blUwA9I+s367+rr6jwLn5qSP8cr/RdWtiywcvCOazjW3JgXCcHictgSc7bEvGnsCPn7BlWzyjICmvnPOBV02BPEbW8RDSzmkPjpNuIB6vdK3Bj0e39BtyzBY/la6Alk6Z6BnlkzxlDW7oGIN0TWQUec6kEiygMu4d3kpvdDQvIt5nxipki/rGo8wWRHgYwz/oA8CRb8CnH5nHulWyhEzqv+/Rj5AB6lkeeGhycKY4ZdjqzY/m2x7AlM2OCuYrqRtvfE42HSkFHffqle75Pve4o6BizDmOohNeo695IsXTBnHJ96Ir4pVkbbDr2coZoaWbIDymTY2HciWv6Ff0rXUs9CiAFzBO+BIiHYdxSVj653/5l98SIVSC3s6UhYyB2ix1vpTCW1ei1zONjbXuqy28vXT1RnnwToo5b3iTSJfNgh6uZImLYCxqBAkL+EQD471PH8iK1uxB+fEAMEOhPCpRngOgzgmcA3UPYIDCgxJPHB4Idr3fd1o8c7bMnQ3rHjzk59zZfZ5yNZMQwRtbq8O2Zj1WppoBMdvGs8SMEWsfzxrORt7M9Ru9w/Xw5s2FZiWaTWnGAr8uLt5K6PiSRjwjlJn6YWxAY97sAyY6qBOMw1PDG4LM6OB/Zj28nX59HVw8omTmwFoZR3DFQTO5C1x5nIsnrtulaNZMi7Zi1sJb4W8v+BrCwnBfHePs8o1m7AduL950pA0RLPjHW2TMwpix037Qw5cZDn48dH1WVhaGv/yFNR5HqYcCb7CJ5U4LISrW9Nc1Qu9vWQtSN87gK17qtLFyDTv7n0jG7g1f/f1Xw+vjl8N3f/qTeHfu2TKoeLN8/96uZHfVb4Iza4yHWOh0/++//Bsp7BUp9oPhy0efi7Mq6BoDT3XXOW+Fc8R7sCqBpe2he0kz0eXVddXjrRSpKiQZYNZr+ukoOiyuLmnmmQ7L2594tHgjcHNzTYPvkd8sZR0PHgEyMCvckDywNgji8RK8PPhxWFC5W5qp8+b9vtqXrzAgHzzWOL+8bnXSoKo25esbOKLNRrUF3i/496OUpubRwxvNLi+E98dnz4cfD34SHySvqs/6pgb7zd1h/1f7fjuVt13xnK5ssbNDvAs84lpdX1W7rPgNRWbptOeiCqM4HmViHC1qNk88M3/qxT3619Wbc3sRbTDjReCecJxLtpCHi/b2PcGyQFrlBbgur4O9m1TQf3iCpdSEkzLOleFUdfRXMHSNt5I3UxkU/XajfsgOng/y0+8APE6UgcJGN2TXh2g8vlwBT/EIQxtl0cd5AxuP18nZy+FE9djQ9RZ8217VwLLqt1t5kxw6yOe+ssbbket+apJthawtfO+KL9co3TaexAW+vHI17G7tKs+y60CnU4u6b2WLJ9oga9U+kbGCp4JBFc8lHrft1a1hd3vTb+4iHwz0eMahBd1HH8cbt4n3WXoA7/ODT++p/N1BVR7WNIjY0yGe8zYs/EU5wNtl3v68vrKHDo/ma/FkQ/oZvvJmMp6vnZ1PRKPollzi0aK/nL3ly17Qh6dxSfm3VYZ4pPToRoD+ba/1CV6d8+Gnn2TAqp58PYYdJ/D0Y2gsDHjOoKvxT7y50Dlvlwu5+yzyRd6NJd6OzthDHDsG1JvJtDtygGzRPoxLtAU7NWQ840MAPAoWHukzjETKe608J2dHHqfw1m2If3wJCfnhayg8kv7x+YuBXR3gk8cGlUcfRi+9uTiX8ROPsMjyW9Z4SdGZmwqyvIellSXRtOX+ebXAl41UP2TuRDJ3dKx+uil6PqPTDefSB3772zpYo6iOVPhY5eJ9Uu3MK3sd2UZK7c5DRMbDt5IXnoLQJ3jz/qV06fGP0lni1QqVEm9o73ypaMHe/4Pnx8MlcYt8nYyW46nNaxA435XGhE2MMLyIqjeyDj9tUEt+UJvs2IAbnK9yrWlMVa8S7zJewWsmVJRJWsZN+iRfqDk+wsspWW4eVaqK/Otgb7H7t8hGFty2InH/Exm0kneesElQ3P7obNdVRww9vKp4QPEK8gTlpQxsPMHwF5xul+uV4eXJoePeildXb9EJ0jXSbzxhUa10i36+Jp266Xofq/9mTL/ykwh6suVUfRwvbjzJl/6yHOO79YLaamNnU7zUPX+BSQYafVDKCEPwRO26pnaBJr5ANSyvDeu8QS8dQDnwEV2MTljSGOwvb+m3sSWDU/KEXqN/slMDhl5wI2MxmukD6A2xTnSKJ+In8WlrgY6l2zA12Z0AmqGWqkUO0PfkuRIu2Qcqh/anj2CCeKxEwehvDPNQi9+dzjEwOXlvA1IbWgLyGZiNktUFJYoIE9gB12Oe90KY1a+F6mGKm8qYTdaX3+rVEohXAmZcUcIjze2+U+t8lvp2zzNvzgmkKK4Ukh6IowxSzWKboOJ1LLRAoyX4c0Pc684F9oLoWhcIiq5kAOB1JGWrv26zmskZVF9mvjXDrPUZzP4P+WaqFG7aKPHCoGsK4ssPwZdAXKCuZ+PaicA0CLwOR3+eHeuawMa2nLlMlYfXiLJ9l3F15AHymXS+ITiTAuEuaPHqaVTQ9ZnuKo1nX1n/53xk0D+OE06BT6kve85RDxbfhwe1rqreuHZu5c0snc16WS+E4Zj1d3R0ZtNZD5Q3YSNbokDpvJ4UrwiKW3mJJ+zsZcYPEIXXAo8k9eMli0sd+b436+IY+CCD/Qw/e/Bw+OLLL4dHX3zu2W08kczymXXH48Bs1QoIj7SUsDP3jWNIGgJA3T0zv5BxJ7lgduwXLvwYEC5xZOADT3CRx4GLoNE5xmNeqMijPvKmr5A2nizFCS8Gd+EgPevy/CKCEKblYYya1dkjBym/ZAIAV85pT/p2aMDLyoJ21V9oiL9AXpAvZG5HfFOf8ObW4hdtxm23xYiP//Qpo8i5TnyttDtqU/aUNKXkJ9Kg/MJhT9Qr1VNyAU7u2wu4Hi9l5EmTFNHDJMXrvNo1Bpm9KXiGtrMW8stHXwwPHz0a9vYfiHalR66gWQYP7U9ee/fUZ9ELAPjxTu3s7dmrl/aWvPhrIXtOwxoxagyN4LRcKE2t+QKQVTw63MP7RnuRXn8GH1x/2oYLQOdqO3u7Wwz3aELynuqIEch1J1YC0YgM4aXyDV2qTpYde67UxxWXFziQ//QjaAIfdD768pF5Rv1p+0BoQy7Zpskv0qmv0dd5YsLekMj9jvL4RZWHMuof7HtNIijMOXisI2Xpwi/GQQMyRTv5RRsFaMArSp8nD5M97zna8seDG36EJk3w2cnhOR5l+poiVWDWgcYbRS3o71lnqDYTDeiLrAmkPdIXaE/0Bvtdgg9PMp5NNlunPc179b2sz1R+1TttGWKgEV1SoFjFrVheCfF05h533RbUHz6NvA7tl9InLovy/dYzvJauFL321qOvlM68Jegf+0bCf3Cic7x3Jy9zqr3QscgGcoH3knh0STzA1MNFB6f6dfGS8lxX6Km6Cngp0pNxtRcTvx1Nujc0vqompp/+jdfVnkOlJx8vYVEnypg8hSvmJzqTe6BHzxE3tXnaErz651xQgUedcdZjuccJjdcqcw9PtdJzDW+rrDzZSVvbuBeEh9Xrcz1B2mi8q0KTN6H6MuXYs0oajsLNPSZT7wQKA0Gd91CF/Fxgu6EPyf2uMqZH4FOanq4PJ88j0U1QflB4kfUtyBKjBjIdd+D4q8MsHWkVlV0yQP05tnATiuqWpdq1HQBEzoJHaDcQZDZx5ZHC46ePpXyeZlNuBLUVVDgnWemQNpiXI6BvM4NOE8dFo4ABg+uKVyR3eGxJHZLqJu5AOgrd1V1WCOinNBvxVT4GDaipK4Otixc4L3TrrwYuoOoS5XjhQZQBHvAjKgFpOLVS86O1MysBXqhhMKEUOiMKLQoD+pIP49lfcBBOGw0aiFAYDAhsIfT0yWMblSjJlMWb6jEqeBuTx3N7Mih4E3dHhi33UDaEKHsUXYzFUC0cLQRyxmMQDLQpSFHqOPKt9Y8pRBmTlnMrHF2XQpoNF8aFge4g/sAjAunz8g8DW5dHPGLJAE1ZA2k9xoIH9Vja/KNuPldoynke6N98OlOJxmtdxYDTQEYZof/U96DLL5tg6YhH4K74Mv5Ii9EBvVx7EEX56z55bKAogJuvlRBPPbZlSHJNG2IU6LY/uYikY2Dub/PiTRtw1Hac83j70aPPbfwByBVGsBpXssPkJDIOTzG64bkyDw8+y/ZR4KhP9nmy2B6jBsITaKcOyCB8ofy6B6TNNEhKzv0yjtoSAwSgbOqar2U9d1pFqu6SReEEF1uKwTtoBy39B8OGF3x4WxrPoh8pYxTpnkF08wIb8Rh+GAMFkhofqz9GRonTgIz8qzzy+8Ul9Qu/JazrPErm86b5xCkvoYCBiThfm/EbuDpinNDtuUc+NtG+L/r3N2IMlp7AaLS8iG5/wUw8YTLkR+QtqBWdB1lN31U7CjGGDXnRF57MIL+uDnWRnnJ7qj/Qf07zqNzLZJA7xUUfyEDlbXzx2jIpQ4Zy4DkUjo/YeVveOooXSzDkmpzrmiPyT1q/td7akXgTJEQ1wTaoLtRnPqBrXKboYymPCm330LkqW0Zk6U3X0ctfRLPqSdlMnGuJDeAJleoIS4gjkL9QgNsTR+Jdd+FocghOgLR53JtMTOwpM7LCGBFjsL7QQzR4kRn4+vDhQ0/aH36uiTvyov7LxL12bPDSGR0DVbfBdcl2QVN9qEvpZwCazHfRE1lhD1ryqE3Eby9tULx34xCAJ22CDuj7sFtpAhVXZc4D8dxBftIWjG0tnsC4KCZkdwKV2/oXI2f4dvp+w3Ie7iJmBkLHWJFUeRb6Sn4AxvcCZFXFJ8h54itNxc8FCCqiiJoHlITxKOjSSSaEVeVfAMEzAz3SnmH9RaMpiRVMU5T2rfVoULcu6dGAD+mE1dEn3JzWwH86fP/0++HJY77ZrY6hGWEJckHyV5i/7mhvUGUUmHRCuwam89aWPg8uy1dLQMxMeU3ok2qqD9xKWv1T3OUF6/4ye8XAQHmdKW4GzBtmxBAQY8Hr+fTnGaXTMPwbqTtmiss9FCOfw4NfKPXPNKizxgt8DMieofMWLorGRYM7g3erno1LlBZeRRQTxiWeCL91rft4OFB0VnYPpejuPxw2VAaeqfAkxsG47UbRPXIUGSCOsuseCg4jidAU/VygDvzoJxguNdg5XgEFGQMzijJGWhQRRiPxKE08JgxqGXgwMjPoEexhES02AjHo4BFvUWvg3NHAWwYytMMjrzdjQFadN2RoouDhO8o70LgqfKLA17yZbZ7YYLwwv/fEUy9rYHBDocN7DB2vvZMceOBRHtWX+oyGmtKZTtVtA3pcNt53jCm+mBTDkvV15MFgY+0j548e0X5qux3kjS2AMtAwgcX4QoBriyHaDEP080df+LOD6HpwAeZ/k8OsGSzvU+qOhwx8tDkDBtILz+CjJwYtrgD59/elxfPITxmUaSO8+PZaSi9geCDvmVzEKKG+DKacA3ia6AM+7u/5W/Ncmx73CQ2iTSZsqFoWQjsAZcSBl+BJbkGTwYKiE1qAkn+WFbF203Kge8SxjAmextBV++tHNuqIoVUvL1a/5z9vw8fglrw1IwRANsHrvKrD88N4PQ/VFtGp+fwlgGzS/niZoQMjjva3PKtNiAOogQ0fnbg9FcDJJJMjnlW+eQ5AI3WBPk/SZKzZ6MF4EX8wyDF66QWs7SZ/8a3WmdIPUUpMGmhfDDMcC/6so4C6vVBcQagE0rMKPPnTDzwYsORLnZiIxWgnB3HVT6kfT8rgE+XauBTNQNJl0of+zNpr4qm32oI6NmKQG0/uxRu2WSsDFL1EnWrCQptz5B6I8rRO5VjX45aAvuhPvkZFe32p9vrii3i80TPWt/rRT2qyZH4Lp/uDfvSP8CDjDoTai72ep0iAn8hI9pFxZIX1zdST7fVeiWa8y1m/ydMz3hJPegAclAXQn4tmfuLoaIzOA3g8BoY5SqlzKfV8aZHac5560J9aLt1LIO69hiUJC/rzXwSj1EF4DrfBh5RXGx6/H96D67bbHqQEMMxHX81Co5EG++vBL8EFPdOLKVwHW+hMTXJu4LR14Cq36lIbF9eA4BnWC4zJF1IAMgIQcnfGaoNgr/zzPLFQfwyfTKb+kYV8ag+iLBclGxxU/DxWl9OVNckSx/YJNYLiRyNHx9bS+d+yjNwRvhpIyI/SivKLIqTze/DyLFsKE3rFGzo1g5MX/0vJ2IhAySsd+5l5AJZCtfcXQ02Kztt/CAdGI8YmCpUXcDiSlrIwapkxZwPfGAh5wSCBR5Q2RJVu2ucwg18ev5UhdjeYI/BFvDB/UCw+TkH/rKTRYagd4pK2eBuFRN0w3tmYmKUABDyV1De4xFWUroLxcT6DpxmXLQ8/yLexqLqkpaq1WnsxILR2i6FJmyktyXXkvFe4xqVftT/58Vh6CQU0QQ9ZSct/8NpIx0vKNedkxlmYR9cYeaSjHgwEHGvAwZCslxWA/b299lIV7bkXQVN9kaWkyXIfJgZ8fo+2hCJwAgxgyFgGTfFYkyPyMjgCMfDDS4wGy536MekhHKOuaAH4znWM8So/fK3yOI76oQvoDT75Z88KbdbSj+C2vTDveIRKn9jHSDabSRu9xYQA3vu7ze1zmNWmngDpPul56QbPDVtx+bGlMQQsL5I9vITQai8L2FMd0+o9YtV3Oac/etCXAWKjT4jAWIN0D6ZVwRNYn0YX0L60w7S5tvqi+nx4mD6UNoI2jvT16FL4TTsiT8STJR4syigaxChQOSrt6dDOqYfrpT4GXsplOZE/A+q6k3mQzpF+UV0xrMBz2SZyxil+8IUmXj7xJ3I9GUm7wHvrKuks81QGEMY/Os14mpz1+gIo6qEnvJjA/V5lmFbV1wa9+2sMNSCey+7Rf+vu5dlEL1qPAIWeJ6PQ0NLY04zugwZum0ZemJSs6l4BtJqnKhO+ArQJj71H1ArQi54tGgHkgZeBmBhSD+uARmzxJUjgg6NH4HqWN3Wu0lpeeMXYy4b9MSxpa9q9nBMxLiedpAA9Ggus++loHUzXqSf902URQ91b/YG+HsSTl3N4VO0/Gpap7BTmgbgy4u5KA8zxKEC2lny2OhPche+u+JvwIemqfuDtQxPERn1HrmE85zYXZHovFM6PB3hEUVYAgA5uzHZ5F/i2SGNYXF5m41mUgAk2zvBS7ch/lG0pSh/SyZTRig1ASD3wSFAPNSC+kFHpdTgIrfKEl2TuaWs452BeiczDbfdvz1E1CoiCdtZBwxWcKBXVWMkg1SJMvP7oCDFsmkKyd8m3DGA2jhbBed0DUCTu5MJDB47SazNQGVNWNC0DRh1fMHp4n0eP932NQmaWj+eXTy7iwYLnPD6sgYI0KI5vHz8Zvv72Ox9Z/8Tg6LcCP39k76QH5gd7Xr9lY0YDE2V4pLZSQcHwWFhKRcoFegk9wEt+kX/9WvtSRxt68KsCng97PxLMYo5O3wKDi41KHIDJb7lDUbf6JcD/Oe8w+MjIn3FpkoPR4IlM8JeyTxtNdcn9RLnNCJJpry1dzjo1IPEJNl4UPHHo2MIyC9IRzw96uL0uPnrAMJ/FU+HgjePyQAMY/bQLXkSMR+rPG9Z4XxhoHj5M23FOHmRwf3/DaxvzOC1ei+DDuJK8iX80KfvoZdLA+jnJCYaEZA9aKZM8ZdRRpexgAC48DOAT/zSQeoNlySBGF3l507vA/FHwoNh0AnjBlAklOOJpj26QkSEDhEENua0jNKQOMVLtjRESSYavkdcH97MMAI8TdCFQyCfenz3WLu7sDfuiA8+tvdNUyi2hCQt1gRb6sY8JYpJlmTivDZTR5MflOqdsaIIfrn/znuFh9RKTp0+GJ08fu+95skifxshzP4rMeKPpJs8A+Fg+AzxQX3Tb7xGYQGgisZ0lEgDkBaotYtgSwJPBP7KaNZd8rz402/jynQBx8Jr+5qUICuhte451fC6dTd2QV6/fbhOZWn5CG/X9Sv+Mn0ncNFE4tvzm0a4myZoMYFCwuT3GDQa4+QAO4SodmL4Obh6bBjd6EVowuoTEZbpejScYv+gu5ITgpSheXpD17aYZesy7AH2AsqaxfBaItmyIXnLRHvQdlay6K64M04ZjaicZnOKj9TJ9jx/3oFv3XT/nCS1T+UqH/OJ9VKi9ZquuJEfeM0lCR6c/1P0e7F1Wf/fkBdC120fyyOTNT0/axIA6ILO0t5MqLWWkLELa3pganrrWHK1Bo4MzjuhxriCTPMJnJTCmEeUE63po6AzLnwO9t3C+OUca3wEmyv9/PqgeDWigdvpXAtdBjHw//LI6/DUhBqU6J+eiC+OSIG1kZk38CtXVbtWpgRJgFIo9ZQpPX/AJqpoJJXE9arBgFu9968Mbwp20wY1zBLiLuwGtPhHsFgfMXAQSBUd0YpwZdIin7hjZY4d2h6NOeLlURyl17tBZPUiq89pAkEKxsaRQtHOk81ZgUMnWG/HsoABq8HD61tGtwDS44T2oQTqDRJSFO3jLY0UhnHhC4p3MSxV+4ULKmlkpSgS8oSfnmb26VONBkZVh2IcqKwFjTkpK8WYY950G3tVR8ZxLoYyeXwYV8uocD67zFG4UFUef47nUUWWguCu+96zBBwwDFOmYzzWYBeo4QZ/iltSOavxBjsUjP8KCRwTdpR8VRmJIswPvMSrboAffs8UORiaPsjWI6MfgiTGJUWY8uvZjUsVxj0faua9yyWPaNWjyZSXVmWu2Z8Ho2t7JFjZMDKCEr+LwMg7g736rTyKH9SiPvMUn/XM6ReZo0Hm7tjy3NBy9bkptwt1aSrAtIyJLChTb0noCpfZgwI0RiREj/eCBW2lacciYpMrn9AcM8RjjeIHTv+A7xgTtayPnjIlrykGWWXvJyzAYlDtKZ+MfrEqPvBoUZ0NMtyx/qgdAe0KBf9Sv9eEyeNBnXAOWga4/KovQtReSpPvIzwBvjz/lKQ9txfIN9Ad92XWinSUbflFKAH7iAKilH9BeBZzRx0h3fBDvL0ady8CgaLyEP0Vv1Y/M1CMOgBgUBPBFfyQPTwrQayyVweCNBxScHR3tnE+4Us/wa9I9BGT1M29L9tCyn8k190Cfc9rF5UoW4I/rpgDNlICRVUYjXEx+JuJqL1c2PLS3z/JP2jxtIJA+LyOJNvGSI4FyoeMmqG1uGcahiaUGeEChbOIzEx7p75YJ2lKG8NPOijed0KHgMUDx1LV44XyKy7Ui+PN55Mr3W1z1OYzeqouNcAMykL5jnjAetaP7o/+imwg2UgUlH5HTVKxYkHEgcSN012XWJQ00T3yNTBKYcHNb9W/1HL3VKnvxRgEdzN9jQbyZ1EGu+zj71hqkSirK/3uYvfr5UCTOHqm4L8dryJwj/RZoDT8H1MI10aDCeoOxzuBu5QDzT+X76/eXfTtYCFohdRxhDieXpPDw05Fnqk0AXqEQRZtIHpynaONAGXRwZv8oq8ePn3hN5fe8qNMpPD8i3JFxI+VQj6YKutMbMC8/QAR1Nv98nIkTjPeIqnZoN7lsyUYICklk4btsnjpCB+SDR031JT2DPwON6mdFrQ7PIMK5vbjij5WHjCgAqijD+wq6k2McxBPjzaBlNGKo4xHhMSR07fE9Z79NuSJ8r3Q/jzYYYOnQxis84MBTwGNDe3hQuNt4JvGc0QZRvK4jbaj6MSgTmIm6zgLziHpCNwadzgkZrGrgRblF2XlQGBVmC71h6BCc43mbudpgNH/mgvpYBr0JP4EBfAw82lQcaXK/PaqjAAH1TF1T9ixQfmigvMJfoFjfI7ff5hTfyjAEmFas2JBC3wlPy4u8883jHQ1yxfcMkNv2SvBGpr170CZ+28upYxkRrE1k7SQDZUBpMJbwwilwTR9j0gJgnDCA4+lmfdO2yif9w8/ykgC8JS0vgVAfD3AzAR5Q38DEs0abzwPIF3nsmVGbUPfsHhCPYl4iihHAAGpjpXnWyePrMmz1gx/w1Ua0B6FJhrf3+B53vGf+okuTTeTNL4oIVxmMyZe8ObbRhfrx2JYKNtx+4Ui4MKJeaZCzNdHSF+3wpAbvMoqhG5mhPalrtSuTNwzqU5XjXReUH/7TDv46kn7IFzS73tAhGeLxrQ0AyhR/aqmBJ1265mtarOm2AgZ0r2T94PjQL8YgBwB4aC80EzT7cb/Tqn60rfKWPiIP94hzOQrVn/I0RjKkiSh71lI/OOM2se4o76j0l3RMPvkpEqGxeU4pkHbjRTHkkiUbOBZMiACcQOiMJ5RJjyePosm7TQgfEwB/g7t5IauvUk94p0jjYcKXnSvy0mH6Gi87pt7wvvYt5SU6v/QosITT9j0IZ2Qx8q8i/eieL5GxPAWkfR6XKXlCr1JeTXSrL5fzhbpR3wvzO/oMZGVoMtmreOpZABmuQzPCWTPKetVXakefo/9bWsBPRMQ3ZCpfPYq+ZxKAvFbwLgOu402IfpAtINrCb1d7BOyVFm0cjVWzdDh+4iN/6ObUr+p4+cs8ln8tGCtZtfpZQEUnKFQ/F2VjW7A21H6LXY1iT+0vIfX/JQiZDIs6l2UZ+tPQ2Wh8jmglcIyFxCf+IYAIihepSykxW/dLCwgOqdSpECwrcw2wFrIZ1IXvwyBCOh0N3WmUJUop1yRz2pa+ip7JD7jxiQsXrMSId7pSNAx+UZxW3mOnQzlE4aFUUJIM4gTu8mYlPMp2H8+HxwqsgeQ8W0hk0PK6VKUhLRkZ9DAgmSVXJ6QMD17jQDd5YqgTgx0v+nzeP/a2so1BSTtkAJqH4kcdkd2EGHh90F0fU+cx3Xj/3SGDZgxGZq72tDpeylV1JiTtpNi8TtLHXGedG4MQQel0Tjww17IG4kg3prHhMZuyysxRgTi1s/NUPvqMB5VpYBm5SbJmKHugk8FkL33rZ8TRDgyANiY0QMejFWOqoNrxoQxLXqZKnAwH+tCGBsydfW9TQzoPAC5Y+IXTxqpmB25zGWU8JvWgV/kwhnSdDZ5TZiZ7Ta7Fx94z15FlIE8FwLyZO1aogZI3U2k/v/AGoQImL5ZFGSWTbEY+4VMBpcS7TpqUicxP9KUd5uVvAq6ndqdCfoFLgbWYxHIPJ4DrRXs12vySjiCDLP1OdZIx58EcI0h4Gbzhu9Pr3JN7kel46kd9dJ+XrjiPly1l5qlOe2lGdQcOpQuoG7IdD97UFwoi6zFOeBwfWiypLW9408MsfyZc1Y4A8ZQHDuiiLhiXyAxrQD9rRiLLDCIz6UNVd2+Cr3tMLKhreG8Ohx+Ssb48gPs8Xqa8PH5Gf6suLWDVmWbRT2NVX+GnG65ref8ca5rSr3Z22BGhyTX15+irwqOgtNOEJvyoNrVB2Mg1DZLfEJF0Tq8Y8rrvqV9TtuvYeGzZo2zoB5TWGQXgLII4T3unLkSPdR2PLV9LT/szEeHjFowFbA1FHO3H8ZXkdZIF4RCNGJdM2Cyb0j8cqUTqNwXL0av0M9eB0HRhQkPbIB9qaDwJmYIuURdH/v7e0r/+67/+lk0wbwM2bAUgBGADcoBNSdnQnE+QmWA2VBaOJbb4VR5vtivwpwCHbFLL55Uo98IbbPKJtXwCD2AjU/ChGLhX5QFcFx3z53WEHhjABq1stk4H5TNb3rzUG1ufK5/3PB1Dy94gF2wICq71ja1hY3NrOBeNbPa6vrXJvqamkwCwObI/54ZtzqajQsiGoXzKjU2AX706ET1s+r4hnNlodIcNUVUU9UtdjGoE7oU27mUzcsCNrt/uzq7pIx7eccSA6YFtq5dVj0U+zdTmDd4oWDxgE2l2o+VzbK9UN+DTBw99/+DwWLNwcqt9de/pDzKU/vKX4eDHH71R7vX/w9y/Nkd2JGma4AEccAccQAAgAgwGyeBtsrjZtSMlNSW9n+bP9t/YHZmVmf3Q29NSU9KTPZVZxSwmlxlNRgUREbjfHIBj3+d9Td0PEAheMrNbRhEW5/g5ZmpqampqZnrUzKYc8yX8K8PuRoMI8v7kiy9Ex7YHVK9+OPB7NqBnk154cB+qPAD1DVA2nle9AmziKmZ2a2okHDn1hQZUrGb9x3/+R8en4YjbxPRGu6Q9OYrVgA2qkT7K/sWvPhOOte7kcL/79LOPdD/qjo4PuzXhhDw2LZ4OlrozsYUynqierq9VZ+vjbnFhYD5whB88//rrr40fuWUwenx41A1GbLQ76X6vd1D/9Td/sAy7jvR7Or3tvtUz6mhq/rGhtuRIysJHRArYLPr4kOPtaPCX7iwWF9nEW50XHaXk54mU/+7u+92TJ0+Ef1PlZ4PvUuhsYj9r4cqn3cxAD65EHRcFyuBNe+H7RK3RG90iH7RT3V9K1cAH/fYGxQTRxWb6bFx+PVF7m0oZmVdp2wTqsDo642dzYeIojyvhdB6qmAltTO2TTdPhE3HZ2J0NiC/EW+NTHMsPhVHRIsfSKyqv6dIvyl4SM1XdjWinkgsOLGADcQ4g8IbZopXBg3L3ZvRsWgwtbGLMsXB1AECBZVR5smHz4nSpO78UraKTrzV0uBw5x/GzUcyTjiPd2LSZDYLZgBhgEEh9Lkm+sMbBt2XdP/3wQ7WX3W5xcOsN8tngflW6xRvYb46Ng83Sb9k8XTiXRyojndaADcKn3Ycff2S6ViXHSwM2es4G3Bwn+b5kZFH5+vAA0bCqduojUpX3oeSPgyJy5CnHr5nM9At6D53IEGVP20VfK63rNRt3H6mTm05uu9Ozk+DUAGpBuo5BA8Bm39Qpi5G2N7e6R482m5VFnd1IHZ3qAj6CO52V3g0ZtHG8HO0qEyp0NptVU1W0P+i7Uf1eq/1cX1+KBskVdLEJtuToWjhW4NOi6n6NCs9BFmyQvaIyoMfZ6WJVvF0QfyRaooW2yBGZ6p8kfwev93zsJIxbZMtolXd5OPARdrRPDj0YDNQ/qb/bfm8zG5WLHvTJUHqMT7tsmcRRmntHBz6ecm2s+pM+ZUHI/msNwlUWjoisTaUvFNebtotvwITDOcS/w1MNJJA31S+buLMxOptlLy8weBGPqUMB/KO+zian5jtlWl0edbvSEWuqQ8rAe3iOzhqJfiSD/oxN2qlTdCcb/Y81KEGOVlcl2+SpNNTDUPIzGg1Unwzaxx6UDZQPm4EXv5DBbKQtxtJm0XEqHxZYrHlL+s0gzzzTQEgkdQtKyGghm9hfWe4ZaJ0J76X0xsX1aacmIhqpMw3Q1ca8sffNVAOoVU3uD5X+2u0QuqEXxGwmPlKb5pjLRZWDEwiToe5V98vkrN+UneM1c9SuZE6/H7+/q/ZNPuKL5JUDMIboWdE1WFBL4WxTpVdR1BdSnoxtOMraR8iqrtnwH3mBDdBEsD4RMHnmno3V+cSfuhHPllQnqznQIbpVvEMPkl60nXHkrNLD0yOPP06Vr9oR+Sg5Bwogx+iL8eYjtw90D/qNk6bOL8/TfiRHPlb39sbtmmMlwTtYED/IW/QgfwxeOVCCQJ2w37yYgsBJJuFdxjdK4fJBl4lXcL9tHnE0wM+EdGI/B8joz4MQ+8vg7TQ1g3sY193iSHr70JJei0EAIlkb5pJPf+D782E+o/yvAVXKmYXSD/gvwdTfr0MpCml/P/dkTGWjfFjdXu29sjDS4dzlTmZbvlM6d+b6U8pZbn8JoDrNa9FAh4N15C5ycuX/BhTlXvlmMkEZoFnvbR3TvWm97peMtHpOnljzsFbyZxw8m88aW/H1jjfXnjHGItK2FTmJ3xWfpug084mBgciVZqDZhiWfxPnkPbfKcZwZnz13d7FMfth86cp3MhaxAu4rUO6H2id5e5GN8Kd6U54E0cNAsAVFCq39OK38GTCGfoIeC1+L38JsVj4LiZu04gmDgFlocS70HotXi3MXer/vlW+WXoE6KcuBLen8ETf/8lw3sTq156rAHrq3gFfBg0Tkt9svNFLWYz4Dn2T2jzUKy4JXJFOXWdVLoEO1paVNEuYQWqhTfGRNi2jCirTbLNJAVuEGoAcAJ3LFJ0ZbMW2x3I2FhwBPRBeWogB8og3B55TBvGtxyTy8yX6HsSJKzlTO1GtcYrA+sUDDnzebBc6yIKAsfLngAIBYTjLpKZpn4HLmtqDkAw0CHeaVGTKHxDk2P2byqvjOQ2koA0es+uqw6vs59wT6XVYryufVsfrtspdsAJbvpOSzO3GxFBNwYaiysZCKd1iKGVQCx9eaMKpu9vhCIf6A11YfvQtdLZ/KSvnAX6yTDMTQLclbtOvC1jg8h+csPPICIpfbqV0HRKRMbNeU/TixYsdnNyGWMadQ3MoTwMqLrBFS71Fs/poh3PCIhYbIpcut99DAZ9pYzXocbrh92+q0QnRK8rfVDRmyDDfdZ56IVuoS5uiRF1VSvoiYgXLUojWXi3rjD6upntlKyZ+eU9fmP+9EO3VV2wUBvHd7o+y6AjOa+WtfKYAZD5026f2O1/WouhLy1W/2nc2n9Ohny57owOrqehG9bm+44DS3kfhQq+zikdu42xpfvQ5mX8b29l/pHW2RNs0n6OgcB9dJQFwXD5s11g9U79ID6Kiq/z6kVJBPWeMCZpqhkdDqJnnBpyyuq/LNAlZvhcHf/d3f+UjHh6BG28VgMgAYqfYtlpOLU05t1Cg3I9pKh5XDY1vF8Ubm+sFchVH1mRTxzu7cYslMgVE3uBEofgPgetc9UPEp1OYmxzCeKlzbkkZtnzHDZnb4wBCaZw2NeMZIPLMMZhXM5IxXkTjOS+zy1jCHmi1xPBkz+2WUmUfpzEaESxXHUYULCzSKM1cOs8NYLBfEvz/DYqmZzI9ZLIlpayWzCRQvE2EhMwbFu9YMhPKBckODl5PLiWcV+Gsx432pgQ5HQ12ennfffPOtfv8XKzV4AS1MaxB8LCLQQPjis8+6D97f6f7lX77pfvjXV91Usy/y5HjNxetYWQDqpuqtf8XqCy8oH3GAlJ1jDWO9wMr08SdfdGdHB93vf/+1eDy11ZRZliLYqrm0OPRsFx4xu8UqAL6PP/vYMnV0cugjHVfWht13z7/rxlIwZ6ea5Yonk8vr7vRi2l1MOR6NcqmcI9Wh0l8J3047GvS7776f0cdRfJOzKzUgjvvULH952H387CPPylnUAT/LMrG2uiF5SOeI5WBv/3W39/JFd3R0YjmJJZPjPse2NnygmfPu7gcKT7r3WCnrzz7pdMn76OjQvE/7k1xKCdgG0I4IhVbiAcRDkTN75YnlyCEDPlt+FLcCs1Yf0ernkbPJ5Mp4cpSk4rWjGW2l4E/1QZ4lE34HfmU47Xcwio91iCNDY6U87ybnSuM2x3uOAeN4N5UTyWx485uf5NZoUHA5+S3c3HPcItaLsqSCIsetLpj/6RjVioUPSSONrVbi63CIdRJcOJ3rpWCJYwq5wVqv5jRU3WIVwiqBDyBWJcq73PLwcyxLkhuOzuTdWHW0tvnIOoB48AEZGA5G3a2of7LzxG2adBwBx4BgQ7oGSzpx4Qf1fMqxoBSpWVbpYPbfHHRr0r9b25u2MO/tvTRujmc8VFtZWBZdki2O1KyBIDzBsijU5hNH6GGtJA/aCzrNOvjsVPUzMc+rXungsKLg5pH6n1ruoYurB1fCT3lgXI52jFWj6ow/uA/v846OUO3QdS1+6zkWNaxEtt4orePqqsrxb0UWLpruongqPdCsulimFcVtWtXdTVVptgiiuwQct0gZOToSawzygK8afRQI19D5q8I3hDZkeKo4WCo1eN/e6bxrgOKTDgZC/3B1TboEfTPtTq/PxOOrbv/oqJuq/9nUQG9tY1X8v+0uxE98dpeXR+4z0BP0UeFLZOL0cF/lE17xaGV13K0O8zXk+DSfxLFYkg/tBT6hpxiQkn51tNZtP8oRngzs6buwKpce5Hi/ocpCOo5QjEVfZRZNfOK+VQPht4/DFS2v9l531zeT2cDL59crHfU3wT+ULxALqn90j+TMVjIN+hfp/yWz1OvFmfSO8qPvCN9Vt4p+eor1XPU6oD6x8Kvtro50ER7Ry9GCtAfaFHKFfuPzbskMbQl3gxvlv76ypjaQr1eONxxbBsdrkTFaJnpLpOs3Fm8sh8It+dnefq8bP9pM25QOQB/CJ9r88uLIE4M64hIdeK0+gpccs7jEVw4pjBrfUD5kiq8N1BEW0zX1C9TDovovxj4LymMkmnCVGS6NOtWAcGMVFt0aF8CnAYpKCE80ZsHCTZ3AC9rqpa77+2+6A750SScNOFbUOlXlUZ5T0UlyBvxuc3oW66F0yKB0qNpPKTjRQs+xpHfwzkdIKz/4Rgzajr+4qO4JnJuJrMHDxAOFuKM8+erA1ncDrionAd7/KFCZPw4/9f5H4EeS/nS+d+Fd8X8WmsbrO0BCdTQF4rOBfH7u3pm/sAh/FrxVhCs9IX8RcYeMfkQVin3qKBMdDw7q7FnGqTo4NQN2Rm+F71+NU1cfMyZB8k+Q+4X+y6O/ELQygNN49V+jpcCv7j27IxN+x5ZAKitB5eUUoX0pyhOsbQzG9e+c0yeY1bW03iZC5auZGYASIsPyU8TqhAL+5OkzDQzYOkYdjHiJVbIfeEYaBuhl2QHvKk7suvcMnKve01DVRJ2fC9cAJZDBZMqX0GasfhowjQ3gXj8u7+a/3xWCcxaX6yydkc7KX5ODO2nemUf8J996H1ID4O6903+5vgOolh6L9Fu845n+g78sEvFVfJ09oz5bqsSfY4Dv/F5mIKqBvf3IqAuRQCwv4NCEYUsdh60nDQ/4vYJ1haB2Ybya/a8Lh9IUOH/9tgWlBxTR9PFOV6+IlpwAkdfsTQcUvfCF+Fy9JZAeI7+1gwN1YVwE5KvRSnJWLTN4QBbn+KLb+txmwYgt0sIFOK8WH+AO64b39xMPABz6GdDOLZxsIXSXbmSBwVjl5cG//uBD5QVAExOkki/S2ldP5cmXiNAAmBb45nbkrtPPja3RXX6BvIEvXhiiwKIs0sQnMDJdPqAANEGHv6KoPmKh1jPF5csDabFsUg9YeL1JueJbBmZ+cGz+Xu1XOle8sXUKfApQ5T1Ted/MdegFaIeXrJgPL/IFperC5VK+4Sv7GGdjduqXE76gKz6S6DjSxnLl9OQxK2Z8fGORTJ14dbTKzlTL7aENsK2vFIfy+L6Q+L7pKT0iD1Zsw7csPlIZbI2nfL127naHDDgn3uRd32wpSB2WPk6+DvCJDA26tvd1n3jFe+FUlrZsKpAPZY7fcOqCOvQ2Xlz1zOUgcaFt4JI0eUVvY+VjJwUWWNravbXVbUkH4dMaGUBn8HWs1d91+MdzBtFeGNYCyM0b+MAXHtWbiWj5kytf4ahLHzNqmZjzi0Ge66LVTw38COgN1yP0tLyJg5wwmKy0s+2OGu8gK6FZNvE7V5p+GPzbf/tv32mxBBidumCCslgyw4IIZrjMss41i8IiwayGkfel0ni8zGyRpHpnH0tmlaoAZlMXGpXjb8TQFoslBWK2TF4wB2BEXKNo4P49QPya2eJ/xmwJmrBYMqOIj2VG2A+B0dQ7jfKvJzcuFzOZ0LHgmQezvdc4rB/qmeJvSViYlce640J6xsWstGah+MFhgchInxnwWO/h349bLPEzWdZMhjioXWYf9y2WmzubZGmlXcAsA3qJT7GYrWkeCWX+faa0UIrp/+JMb5QHVrJTlev5H772Zrhv9va7b775unv5+o15QOMgT3x7mMFAMk2dMnz5xRfdR08/6r75+uvuu+9eiB+ZJdoqJN4AKWcKyn0B9c1v6o+rG5GA++FQsz/JFL6tKNlfffml6+Lbb791HHxgnUb3q+rgwX92dmkeLTW/KZ7hm7i5uWEZ+OLTTzU7W+y++vorzeBu7SBNmfZVTycn4qn4dqGZ6ZHyoQ6BtdFq99lHH1hxHh0d2dKApRJgMYr5fH2rPB51O7uPu9Eq7eGqe/3mdffy5cvuhx9+6F6+eOlBuq1JmmniI/T48fu2LiD/8NgNX7Nc4Fqz5hvquLt1OfBVtO+K8tbc3/fMQpkhU5dYcy4vY/UTMZ0msjZWwx9Ct6SZuiaqk8llN1W8K+HDco08Ig2+VzRbp/RucqF4Tpt6AS/1T8XiQ5Z34CdtxZmKBrVtPbMfD+/qqjgOQnF5GZ5BcyyLCiUSkIqsCp99ffSOtmVLpa5YCJcWJRvIGEH0EPg9HElOUJDiyVRpLW7wSTeLklkry1Esc4MFrIBRrFgkohz1zha2GyWL7zR+asPloepeyFRvyBN/WCL40rK9vdm9R8exvu06HKhDwRcNn2UU8+Q2esh6UvjLYstgks4efKqq8ENlHykb1/eN6uASHuSrBH61b16/7t7sH3YXl/htrzlsrMUf/XYw6MbC/1Jx/BXj9ro7ODzpztU+/WUFXimf2Q4H/j3txsNx98GT3fjkrY3UvibNGn7VnUtOplN4Q0o+yR46L6yuBOoCCzswmZxJ3lQHajPUFzoP37DjY74cZSBxNpGOkjwsi//UB/WJTNk9Qld4wZcRZWh+nDWLKc+RCvv0XUq+8XVznrwDH21npH6Gepec01aQB+FCFlYXVffgQC7VIZvjKgfChq6kDfF7pH6KFf8MmG6E41BtHf/N0YgBAHhJf2q5pHP3YFmDDax6t6J3/1CDj6OT7rHkAl9o2uiB6uO1BozwCkW8ob4NyxV+sOSPz+u5eHRyNhGvXqvy0x6QF768gYMWj/8cg2S1AumsI9cTXFFUx6d46CvUJ9ZVJhP0AUSgg0/9Sl7ou+GTaLm+Fj/VTy4vDGxJw78ZXQjvaD9HhwfmMV9f8mXs0uUb0I6wxom+TXyDoYv2iWzg+6sBBvqQ8sFm2p2/OOgH+AhntsBGh7P+YCqasFJeiy5F7VbGqm+scPqBJYxy4yto/2PJE76PB2/w51d+9Edqy/ABwMI5xWoKBcJLfSE3/hSvOkS2btQ+Up9Xah+h/eL0rDuQ7GPVht/IFBZX5BkfzLPjs+5ccr6wwLvoXuIMxV/XAfkpLXiR2c0xllANttAL+o0fLnVP3Y7U1tBByP13L74zPdTLosrqLwCIuHDxNW+gdNyvrUkXqazX4i1fNujTxsqD8Ydbs2TWulbvzDv0idKSZhWruuhcFP8WVN98nYF2BovD8djtgHhDBEjgL8vKG/5SJq7EYQ0CefCFDT9vwnCYwb3DSM+UlvaCXy08+ZPgIavd209+AlKWd0IJzM+BxpdfBDP0/Wx6eGoWcgf03sz/yQx/Pu19+NNS3QMpCwwsBeCkbgo311nQ7IaV0Kzy5BPb9y+ee4aGNQpAORW4xLP/JMj6y4DQDx03vwO/pP7uA3gYVHo2pfuaofLn9/4feFceok7519vyHUQ57Wu2bEuBLSrMSrGoxErJbBX/FbZwQUmzBQQ+L+RrH57GD29HIsUKIcx0nz//Y/f9Hzgdp3wnsViwQjxWJniztZXtTLY4gxgLgjqyfF5L2fzb1hQaaP0pC+qzAcrJnyYE5FsWRcpr/1E988xb5fRvvcK6wV6SlM884Rmc8b3qX+/zPNZG0uObScisOhaOrPwOD2PxyIrTWEBani2Qzr6q4FU8ToDRXX4TQsHPhBknIgvwrMLM0qT3rb1GXhQXfop38KwP8blSGu71H/ysGX3+9Fy/HUdX6t0BC6YGhsze5/5c6AL9I2+zVHxT+UsZghOLGOd7Y83Eso3s0NHHaolvY6z+nPsL7wPhE7zsQ1kjyN/1Kz3MQLb4jm9aZD3WEDjC+/gCZpUr995SBr60PIifuscilt8VGByCC7zVjvpw9xn3WBhjrQQfPqkc0WlfQk1ewQ+P4+ahTssyVTKoIDpyb4QuQ/UtsZootR66nuC9//NrX2yFbDzGauf3guKdMsCk6vLOytTy5HzsKgtX09Vog+6D4xwYgZ8gehLdoJeOT/2lnUjHNIut22ejDaAOLGcK7kd6EAvRPLIHhtuPm8ysW94Niue9U6lLBdKEXwx64W90DnJqfcOG+y1f9gwlLdlUe4crSm0c+FGWj6b9do03uNlSx3EUn8AzfgNpj01HKhRt/CZO+MLXisTvQ/avhcf86jFLAC9pE6ZB8ZCpGVAIgWlQUE6NLsVttJJf9FusuOlHsBZeuf7Q/dSh6wmhErjO9Rc9qH5AdRk6UrfuH1vZuTq+75MeY1AB+gP94jZHWMmXqtQzKyIS1xpfdCGzOat+3avxvY9nW8Vf+9p6w321X+utxgNooA/P1wGVXZgrD/os6v9+cH/jkCNciU/gXeGd13Ho5HEC8kvZdCWYu3P4kyyWEF5WPd7Zp4zRrUbyWCm5Bwa6Z/TMSBeL5RW4FLB8nGgWSoOBHGakzNDw2WRWc3p66hF7QWauoaV/Dzh/pWEmgRXh4gL/kfiHsKoMRjO77QPFacnngDVVDynLcHXYjVbWugvNXBdYDajZB/jPhIvVi0srerax6VE5Mw/8yVg9hYWCmQLlxaJXFktoxAJB+SjWj1ksQcrKXFax8cB/Sos1o3xQSbuND6niU74C+31MxdGpZtn6rV+6BgfWqdMz8Ur4Nza27ZOoaVK3IwXMxsb/9NvfdYcaCL16+bI7sn9H1+3sbnbvP97tDg+PbEXgkyIE0mjfHBx1X3zxWffs02fdP//+991Lzb6w3FW9cKn7fp3BC35HMGOVBZCniodFCebgozTWrOjLf/Pr7mZy0337zbeOP+qlo1EgO1gEmTEi4uTB6+3dnW5r+5FX2T179pHmUtPud//n77xi8GD/teJ34slZdyZ5ZHZ4por06tdr1oaKV5eapS/edrfiOfWu+Wyaj/5jJr86Uscokvde7nX/4R/+9+6rf/qn7ptvv7U812efp7tPuk8//VS8+qL7+ONPxKPtbnmoul1c6C7PU5duoML1aJ2Z7nje2DV7phzIH5YRGvdQaZlFMkjEwuhC0NIVMZagS3dwrCYtP0BbCP1eQXLEfWbwtAUsKnouNFeXdIzQRKj6urQFfXrpaH6WEJlG5olPOlsIwK801MGl5Di+h7xTmiaN+QcOmGl2ui3h34algnviUq8MEPH9QjQ8u15b6dbG+CGOHHB8H+sZqsasUET4SX1iifKMG3zKDMsuV3YKIBdWPNs6qTY67FjVrDz1nlpeWVvt1oZj4ZQ+EWJkEwvBCqtBFQd/KjpwysXq01Nb5rAEnbt9u43rDz308YcfaUDBIHW5e/rRh91oYdQNpE+wRLCadIRv2PWt2tSBfT1X9Rx5dgchmujgWYW6vh5dcgOdC4PuUAM1BodP3n+/+0+/+U18P2/UEUzio87q8ZWx8C8P2+pltSfRgR5HlwBMfl692esmp+KNeE6e8VNX/ppgYcl6Ifm2Oha/0CuHh4eqE6wwWBNTv1gyz3VF/9HxepX3lXBewAVkZNpdSf+c6DkyiQVvcxO3kZvu9Fwd/Nmku7lRXJXtFHmRHE+kx4YazEMHWKKH0RPUm+peOJARNdduAZ0u+UPnb6yMO1acY1HBqrRwcysaNSCRbCIL8NA6gomPeMVkDL82nl3AB+OJRZvVs8sLyYN79CAWLPhEf7e6uNoNJT+3Kv/em1fd3uuj7gCLp+QAf2/TCKPb/1htB7d8RVDecHNhQbSjA7AA0a9k4EMLgD9PJC8ba5spt/5uxaNN6YlN6TUmB/hwA1ggWdWNry14FgYM7tYkb0+6W/ITvWcaINmH119WYJj0ruSB3Oj3kP1VrFCqV+SP/gTrGHV3dHLkdoCFWhS7rRwenXW30gPDkdqFBmzUkft60T9S2Wmf7NhgWRaP0bX4NbPqn8kgMqkH+kdbVDsSfr448YWJvKmPs6NT60J0IsYA5JG4QHb1UFs8ipV2pDgokwu1c6zXWL3Z0cJWPOHyVyG1O+SWdo1VkjZ7cYp8XXcspEEPU8/sikA2aQ9ZBIMuwafQPs9wgftL9ZWim69RDEKhjbELz3jPYJj+Bou+LXqaSOqVv0rRL9HVrbl+9Q79pnqmLlhbsKHx1Uh0sIvLjvQIhaNuGTfRh6P2b24oo3grmrieSaYXRAuyx/gMudpQGxiJhwBy7X5WwVZN9CMKWBygjVNm3sN7AmWivUI0f7zLl4xY/EEF71TgbqKy4qcODyLtPwI1cgXe6Vv4jsc/BRD+Y9DP+6fjtpsZZDb49vOH4B0FcOK775jR9enq3/8c+Gn3zJ9mpnlxjx2hQ0HXa+/Cx8auEmLdOU8FK7Lrdk42v/mPe+HDz4c9Gs97A1WyYSbXh1lp9bLS9+Fd/Pip+uuD6VV8zZ+sBFiVD977uEEZvD3cvTIRyp8J4M2xlAT7yqm9SFHRkSZe1Qt5KEty9m9bLb0CT43Mlhd1QgfZwJZ3rJglvHj+onv1qvm4KK4tXsKFZRJFQGCQwVYTnt1j9SKjAm6VJQpmPqPVI5Oh8rV6yAxSgd/Wl6HfXPA73eudy2WlqMAzX9u95SDxqV/PzGenJpA2s3Bm+pQ7PqmEfpz8TsgzLJhYJmPtJO48Pvc/BcQLpOz873rXjNizbPGMARr+cCw64Mpq5OxDWvzKtQ8lp5YlhX4M87llW5LiPBv/HVv/sMawp58tf7wTStCaJyo/g1Fb3hAsIYTe8mtj9bitmLwRb4GVZbVP3ea5+MPfeVZrVicDbvvlii9soI78YAEq4Dmr0rGKF58BOp2ycuEqEnmiGMVfcpRsK7+9/b2sOhUeJkL4CkbeL2LNU0wXV3JSfEk+wZV8Ve+6hrJ5vOKdn+o9lh8GnbHwNH4oLSnBZln0M/FVoXwAqZjaU48Bhn2QdZ/0ek8wFqzJ87yxVvukHg1OlUJPIKfpb9oIMjqTe5XdlqgswHI+xpqQ/9pV8W3lpF0oPvhYBQxkspF6VMb6L7maTkNdea06VR1RT6Uf8iUEi9K6kqngip5yM7iS7Ou9y2cZERKF4gmAfFdeojDyaYtdnoEbH+DIBJpVMBP8bmZVxyoGoOPQJ/AT4P6YPXzRDwpcrYv6QBuD7+Y9XwcyWA0kri2JDUf4j6zpbUPFb8ui6gg/R+qKchO/D9U/WY7StIy76HP5VU/gJVTbMp/408OyKrL/anhGHomTuoBXqV/yC0/pMxS76cFYMee08KzaffJHN4tARbEOIrgCl/M1ydZQ8QLB7wF5Y/nFqIN82KIpWre2sqo8/o20c/FYAT3lehV+++k7j4ehTxNAH0gZHPLIwO/6+tWHnLQTPeEjXlvdkPonLZaAR6wCRsCMxouBsRZlBS+zKawgGsiLVcse3Xr0jiVAsyP246PhMruxL5FG5VmVN7BCgwHgIw34GE0D/CYU3P8NLfyGfxsbO06LFYFKwFcPi979VeG95A2yqgwlwcBjJCFaU/7gwh90fbyucmsmpVk8ZYFWZp1cKf/tjOMP+1jS8UIjeyKSF9YAaKhQtLGyUa8dF78TP9OfLcIqU1mICePNsS1f7N8IUNapph7TKQ2GGaAeiifgYm8sfBaZZaKs2L/sVDM//DWeffKs23v5Xfd//Id/350Ll2czwsWVWQ4rDidTDR7OaoV4VgC/0az8o4+e2Qr37ddfd99++50G3ZpBIlYSF+JVKJpTTxF2nj9klY6spbGy0lcvui9//aVl63f/+BvVp2aLSo9lA+6w2hKxczp4p7Sxml13j7Yedb/61Zca+L3pPn32qVBNu7//9/8e9N2iZq/MVCUamlFiBWEGLRlc2ujGfGYSfzfHG5KDNecDPewK8MPLF7ZQEliQ8+3z71VeLCyT7gk+azs7LtfGo22vumRTc6ybrOBmFfjVpWgepNHjRzlYiFXNtDOVFZB+cSo+d5e28lNvWBq9olr1gDw4T34jM9dZ/QtPUHZcY1EUMrEVZYVs2WrJH1eljZKMlZF4+KGB0ziIsyButrYKj3kGcIW/8MTxFJh0po5rll/Wy4aLpOI/vnsNC1XrvfKmWCcUF5rw47VfltLxxwweC8todWRrz/omn3RX7c+9LHlkNS+4oBsLEhIF/bQf8rX/qa7Edycn+cfSge8TMsMCFnzMyM8rofXHqn/0malUWqwkK8p/dwef3Vj6rtn/TfU0uby0FaK+JozUBtA9Hz590j3Zfb+bqtNmR4Ef3ryEzO7F3itb4Qejxe7ly9fdyx/+1XnAJ6xC+GmuCxc6A6vf2emZrZJ09uSBxWdpeSA+rVhvnpzhb4YOnnTratdj6Sr8Mh/vbGvQjb/edjcSDfhP0jksLS5oMHrqCdLZ2aEnRafn0mtYWf3JL1ZXFDkWngxaBrYmbvrz27A7VbvBGsq9LfkSjiXpIuoJHtfejANVwsICFiL8w8RH8ad0ggVOeA/VJyxx+pH946SwrsILBrbIkfWpomKBYc9PVoDbV1P1CY0Xp5fd5Y3kUPLJ+GiMJWyRYaRkSXHQ61OV6Uq8wn/WK3Z5dnPdnR4ceVP5FdUFMn5+cakxkSZ2KjOWTiArg8nrmq5N+dwqrn6pPPgcDlX3+AqOxPcppmtJIL7rK/ixCUf8H9F5yJKCeDO5vJJMiYcjlUmDA148lbxgwcZ6hX8egwb2LGRigYXPMkI71p+/VKjAJ1jFxdPlZfwVm1V/ER2dQRFfN+j7Tk5U95ML1ceiB6bggLcUaxVrv+Xn2n7F6CryZneBc/HN1vEB/oTqN4QPH/CL8+gevlRQV9TFiHKKt/R7gJq0aV4Qb9lhAWB/T+ihPPDppOkIZIS+Ms9ZhS25Vl0csuUd5b5d7MbqRzdU/29e/9BNb+FnK6don7Z9awEsjbQFTu7Cku6vQopD+3e/43RYcKNv8CvFAkzb5h65g6+0m0f4Sm5sii5oY0/PYazX4j3uBEpg+mkDlAt+sxCTld4M2KynxR+s8riCTE6uzHsNJcSche7l3p7SnqsvPptZwfmSeCF8l6LDq/nHI+mjNetFj6/Uv9P21tZwgVhxn9KpH2F/XdZgENbUd23R/4hn6FJLr8ovIi1rBH910diI1AsDUaV+CX9SXA1op+lfC9Kn2k9fNHg1vK6Tyam/bsLLU9F/O2Dkof5e9UeePwowpg9Uzl8C7mO5n88vAWj6M5LPwLMq8DRcNM76wf/8Ii8GwAU/xQ/oStk0APhR+HE8PwmmQwFe6Ho9+51G3YdWvDsUsS8fdFJkp1R6Vu/6jFmAhwI6XqD9TAEbuJz+N3/2c4B0d8McbeGUKmkz2nm8lLnF6QG09+uF+6QxKs2uEj8zPFZoMxvUTP3xUw20n3bbj+OTRCwO+OdzIYNKrvhXMVnhPG+OaCyLEnmsaBbJoIJjtVj09PTpU8/809k6S4Nnzer6bLn0yuPQioUwqxK5ns+ORGS2bmsjDV+DP2bynt1qlmhro67E7Z+1TVkNvscXUvWte1uiFNez7VncWCj5vM77GTBmhQuFS0D8ujKYdN5tUFnP55CyJehn/9UDUPEwDtQqWgY2HhCqPnymtO4VK/H9fwC5hcWUC6grsCSa4Dk4sCACtjip3PhG5h7ZBzM0JAAzmlpuxOOTVlnGAKdLJOsQr7YU3X4mMrD6mB795ihP6pJ6xZrBymLyJ1j/KE4sZs0PdBlriehu+MpSN8tTAE22eClgrbQMKr1XaRNB9Wg5URu3FadZSHhGWgf+fD+vS1tWxDfyBrxiV7+jFwP8BipNXe8DtEIugTh0YFj9Y0GHRHXG4olp0G/QxBIeLUX6WFT8U0DnnXqU4KotSG7hMWmwjJ4cdByPd6H2ySlZTkF8vQeoPwJWtfvgFbKWucidt6lSXAbA9leDtzwnrdCZJt0TH95jqSYdAJ8Bopg3vfJgga9jM/lNWuqx+E39oGvQOdxDB5+/7bvY5CH8ps5i3QJHLFmpF+sJvUT+wIEO4XfqtuoE3z7RorSsXN6WzuK6wSk39yzF3APJV2kb/6SljPshYM9P4xddXAHqvWgriE6K/FmulFfx0b6V+k0VA8QhuA0pDYHJkvVle2dOi7wqq4F3IpNqqJxpq/CNfgAIHXlLue3fuhI9Dl3wgffmpcpg3eu2lLQX9j3na4NkUG2OPoJ7+hL7HR/Dq9avCjC4Uc/ELV3hsrXrjCeSeXwaKRTFSbmQ0Vg0ob+C9YfrK3nMGNfA9NPPqAx8YSodSN6EgvRbhcTsa/TQZyguba+lLWdiUg/+9m//1ifvvCs4IokE+WafUyWY5fAbKIFSimY1YN+8pOWe9FgciIcg2gqiUS0NgIrCHwl8/CZP4pHPvOG8G3gfOuMPwmwF8+z85B0seqGloBWrB1hPRKdG4VeiC78T7wVGuRR34z3NWjQL4QSEhZvM5D2PZbakgPUotDJ7LIvlkWYwWcHJyB6lyAotRXf5+jTwjOkj6QDKM8Biqyt/LqNmV/CHewKzLHzwymJpKw9xJQRGrdmkHmnmSFrNQPQw8138ebCIZLX8Z08+6o7evOz+03/8j92iZ+HgwKqkGZ5maO8pTxCeXagT1qwJWhXNvHn22afdJx993H3z/Hn3/LvnKi9+QOQd3sATrtBrXlEeCBHU4JzZEbNcnlfZAOJjvcFn7ssvf61GcNH99ne/tS8Us2Gsj+wj546WsikdM3lWt3nF3lAzPdUbJ5Jg7cu+ptPu62/+xfxYWB561ThWUSxUux991H3yyWdW7NQt/i8vv/uu+07leo0f2uus7MZiRB72t7nF74uVqUueIWOBwH+PFdwf7L5vx2v8o1ZW4tdDA+VkC1oFgLzxCzk1W6bs9pbZJPVtnigOZcN35Y41UfGpqdQW5U9cW/oIehMcrMbWTFVlJgUihqUhM1DaSj6H2zqpa2bFyA34CofufY2MVj0lfe5DE4XAUkJgJWMUOgH5VlVGJnUFl5+FKuez8+SJ+CT9oQjwdXszyh6rJQlpP5xyQT7s60a+AywV4FV9TK/5OhIrKvTDZSwY+Cl5b1p1Euin+F5ddKeHaqNNh42khLFY26Ii2dwY8kUgA7nJ1Y0ymHZikc9yxt+VMmHhw3LJefma9rstbj/ZtXXk4vrGFgBoYXX2jvTRE000KDs+wlhNoVUv1a63XW78w/GlwzpKPGQGX+446nPCyLQ7lV5hY+nNrS2nZ9X6Rx9/5pW65IGVMG3u0p0bdYQsHx2x0vfSq2rht/sLxeO9+aX7DB7Qu/jxlswuS37oCM9ES/bbw0JDnOg2fOLP7GNmHbpw3R3tH7kzZScF5IWy1Up8AnoSPU3fIKXierR1R3SUPGFh4ysJeWL21SvTpJeWUbFb1S7eUhrVzVRxL6Rn7Rt6ctQdvHmt/Pe7w4ND6+Jl1Rmr3Y8OXqkpqK9YE09Fy9r6WndyetKdT9mxgEGQ6l7lYkcKLHzsg+nTj3RVVpI3/SeeL4nPS6LffJKehK+0Efzoraent93BASdu4XfKVxUsZ+w0IZ3VvtTUThDolRPRvLPzvv2x37RdJY5EN1Y0LOb46+3sPPaXP/CzMb798Vo7Rp5ZYwC/1tawlMbC9uhR+ljeY7UGsITR5hmkYOFk8MagCWslX1zYs9Wr2QXIntcT0LRFw4LKXDKDb3P5O1PPh0fHkkd4RbuO3r+y3shA0XQtsaMHPq/0iVPzA0s3sgNYFlSm9fGKLfSPH7PXNbyVblc+t2qK6CloMZ6L0+7wEN/XQ+l/Pb+lH1ddil52esCq7pPKlD80Qzv9+LkCawdub7PbCmVfloxSF4eHGFlYkb9o6yNW0dCYLylY+A6bhRG2kFl2GYBOya76qKPDQ+8uQBzaBjJLPWK9dF0oH66uO2RXA03Kw5dHZApa2Z+Zrw3gFQYFtU3xif6CrwBXV9LjSusvkYqvlkFrcHosyOhg+0NCJAwRKKbLUF/BuF9cYiW3+mLV1e2t2iV7WxLPKfgfmlKPQcOV3+m3aNteKa8JBH0jaxSE7v8qkEZ2H9Ip/TTA24fh56UHsCMBsxT9pNy3TGD7W3Td+3n/AQKXqy+Gn1m0dwKDgroafw83b2Z5STjJy52Jo6G8/aaf5EFAIfjq/wVKUIMFGjiuA/jvAfPi3MV6n1fFC4D7CgW+bUnqMThwsShMPLbVpv0qXgDVgcEEPlfTgJkJMsPiVJuNbU4I0cxOM3OuXnnulMxCsaZotnmgGaY6x4OyTO5xmgYzbEVr5SFH80HXGZ3CxfYgKGtbjtZLVrim0yYz19mcZAPPmHnzaQGabdnSPX559lts/mA1I881ExXfk649cxrNSEs2lDLPuTd+LFZYG0O4oioNN/wDT+JW8FNFIA0+W2WlzLt5XJ9RT728FRztDpgrfif+u3ObD2y4Z6DjFYeqSyak4DAa8mIQTICJIUHvwlDiRGo7f/qm0yxLZV+ekR+mN4gKVsiKxzuUJAB9ZVVWye3vBdC542/J6UjUM+9Jy3PnIRqpF3hCWRyfAauuQPlcki5Aubmf8xT/qXUNIP25VFBn14M+gwHRBk7RUf6chYNBJdYRwoV9MFt9kW/jV13hL7ym/NCXAWbKHKg69uUOVBzk0/h1ZRERn9iRMXhQMjbHWeVkpa7u9dppHRy1B1WTTc5buFL5SOjcnb6t8qXNqq3u23eUrwyvfIUfStjhJw0PSMdeo949gPIvUffx3629ey2PvLPsKYUY750GOC0Fa7reO3vLoW4Uha1xal8/AFptsdJkAP1RFv4Cl07/YQBx29Kfakr4aPv5MsFnVCxD4IcO+xevb7W6QoLDO+qROkSncU19Ym3LQBMgHvXhNsWngQbUOXEt963NrK9jfcUKnnYJ2BLfcAGuU/2m/HxZ4StXgXnWKpS2Zt9f60TxpkWLNZi1AImnH0pyZXpoV7UCGlzQDl0A9YlOL59d+zhK1u3f6rowsxSwMrb6E6T8tEu43MBRU+byfZ/jjg9hAXf8jD9yZIl8ir/oVvwNj1V/Jf8z/3Xx3fWpdOA3ohn07pvIg5MolPWcfgDetnLwDNxIyx1Q/OjKxHsITIvogOdlFUXfz+npX6tshY/486hYNIu//PEYfD85sLxPoIlqWO++azkZ7hUW6L9+AH6EDz8bqrBzKKS/APk76AR34a9yFy+uXN7WAfpVk4w7MOfbjwLpqaz8mkEJUK85kGO7BnhDFtbjjsZ/fGRqcZy/Ao2Ke362vEp2oN/lCoJAQ0CUigOwvcGL7194T0jzRKGXKnicZ+C+LPE7HeTdAGHEpOH4Xj9KudfnGP/18Jli0y1o4kcj/uqrr7o//vGPPs+cd//m3/x19/mXX3affPJ5i8NA8qT75pvn3X/89/9b97/+r/9z97//w3/snv/hD1YapchmeJUHx/ehGPiEwafNGrRCG4tJKAMDJQBFHObCOl2hWcjc2Zo/KSe0ovCsRDx4o44SElcInKSVsxcyUAyO6rzAQyfvq+OlrIR6zz3PHfgDlxVi4Ws4HT8hg8vEJVWvCmaQdwWJW4/Cg9Q9nYo7NIX19okskE4EGv056fzELIQXVubVeSjAG/NJ9cCj2cCIMJOZu0S6k9PAwBsWE7zAJQNDOr5VdXzeRojy6cLzVQYSyB5/+r21u23/5L+SLD19+sxHMT59psAReFuPu43a4sUddVO4CpCSelX5FFwfkh+OXysy7e6goJJFcYdhpgk3Cz5VZmDDJ7B1i6U/xzEYEW8ijyVLLFSbd2xMOLivT18FdKzwyTQXITMoHobXfagONaULFG4vWlA5TItoIwo6i/qhA3dH3ltggJhzP2vjCnNXEb0UTlwHLlTX4AQ/zwh8Cr9Wu8SX0tvi+D1BcS3rcfVBjzCYNH36Q0ae7u6q3ucL7ExXv9332FEDkHUNkhiAqoITR0CZuAe3aZccnYtfTG5xo6mDEtiFA51D/lQwA1oAHfXb3/7WeoVBHuNP5N8DG9FQdYfMNMqcj/mJnDUo3iU0fisPygde2giDxuhaBklsCyW+WT7AH/1DOxGCFkDs6KqoeR0H6kV0GZt40268NZfykGTpTeqSjcOhhz4l/WUL+uM5ky/KFh2T9syxkrwzX4WDvNFT2VReekl6E3YUNaZX4DoWz4gTngn8TkHvrHfgQxtgm7+OkvSk29egnrzQQfbbJD/xykxoQDngb8rSfnPfFvriksKCqRqQM5iz/FJA3bfsDI6vuJSX5xl0izYaB/EpkwID29RTdISBiPeAJBgbKj9CFmXO9XgWawqf6jxuUoWqEeai5gm3yEnJC0AeuSYf3v1ZFksQ/beAqugfh4dp+VlJG8wY5f8Fd1CmEt6Ct55VhlXbd+EheoKi8Dyc7kFoSepM8yBK4M+/CSWU7dm8m2vUVvoHwB0J0pTo86uAGR0WPQZaQNAogpD+EtmgflFyzL77de0OWFeeRaHTWLlXHELLo58T+ZKKukTxoMhR4pzdTYeLomKLGhRBBlA505vThr766vfdV7//qnuugSgrZVOGHj1wTs8YYFVD9RnRlF/3DCJ311HeUSLQaeXcUrtOGjitFBZ4sPqiHKGH5wTod4fiuFIOSpvGP4/DcwKdF2duk8YWI/DqhWm8lwZryX1FQy6ze+PUtQ0kvSpz9i5pFKOFPlBernk3xzeP6/cKDM8YUFSHh38Q+w4mDs8SgLLewgusVAy+KWdkAhzN70nXWCejxOks+O04ISzKWYBfHf5eDCLKH67w1R5+0Ant7PHKbyyDdJTOR4EOkwEenTXPWLXtjhsLOHFaJ1IwH5iHBlumG3/sG6agjPzOSr/RClwv5V4cSGcs/AxK8yyduQcrmujZcmO8c/wEYE7R3ecFxQP4WQNGSKr70o8FiukOtN4DdWceSh+gPpwXnZj+eI6lMHXPp9Honsj6HD+4/c/05BkWW05wOaeDFy9ng5tZOdzt+Y70boNCz30NiJE3fP6AekZd0nYd/F6y50yXW5m5b0RIPj3RsCVw1Xubetaj9xznC7iedUUPgIOJt9vucbNeKvRlgTLCCyyTDEChC6snsu3BjmjgD7lgX11PahmYqs1DpmkW7X0I3xJ4j58gJ/BgAeQeK2SlAW/JAxOa/PYrA/fwEDzWv3xFIGMC70Uf+38CXmnfK1cNpoDo8PA4voHQLZ6ByvjVbkUbz2uwVPQTqr6Uo++vscRTP5Uff+RJu9cflQAt1vPEJ47euw01vLbS6t74FBdq+Y2bAGgpT/za009U+wKQDXRpMPdASKAgPo6NnnYFHBu6JANzCE1uF6QTbRUfIE/nJ1oyuE09FUecaQOXXriAlJ8+AJlMHfcD1ICX8seSm+f9tu7ytZ9zinTvH/N8AWhCjn/0rHCA7/X4AZBZzO7xCeE5DYfn7PPHt31/jR9kZWa+z+Mdgd9M/Ezwm1GRnQY/h7HSc94ovkL4L+BTwbubmxvj5zs+v7m+C+o93/9ZyRVa2ccSH8uljjOZ8XPpw9vomn+QcDGz5VxVTl3JfmqTblOdBftwnhzti8mDbnnICi18gvA+EA3Km5MH8FdgBSW+NvCIVeD4hU3ZC0+Zrq5mRWn8wOyKoiuiga8O9/hVDOzLZZ8xymX+pbLxBcG/y/fi1TIr1c9UPmHAFxGcBPyV1Avr/aRblLAsSioWlA8+X9dXU+/RiR8LPP/VJ591J69fdr/5h79XHPZJXPIqWkq2OpKQU8fiAfu3cYoLmeEPd3T0xmUbjte6N6/eCDenJ4mGiSLgSGda4u8BcL1/jx9tla0GlfiRTafij95TJvzd/uZv/1Z5dprN/5P9V3AIwT+kNhiGWvKy8JOFbpED+5EoIWea43+GYHIG68uXbGCevTnxp3n9+tArcllZPcCnZkG8V1xW+5s+eAVS4eaeugUvfjXkg/8JvnG//utfd7/6/Feia9Ctii+UMee06k/VvCByr68Xuks1cp9tLgXBClvvzaY6sx8j+VAgFyVtgLwoi1eCT7My73rKyjzeSdZOhYv0oi3lVhzd8+5ccgpruJ+o7o3HcfMcwDtHDxNPaVmJTnr7BbV8YSu8AA9QdZiAcuF50YsvU5QRT0mCnoNH7KmILuBkKVZosvp2jD+m3sFPD84ZoG1Jvoc5zQV6TaJ5E389Vs7SBgg7mzve6211lJXj9tM0xVO31SGdG/5AwrOk9/hbbqzz6Xis9Bsa2GtQJyKxSLK3Hv6mk8tJd6rOm2Lga4muwweKM763d3YV51ZlGHq/yxcvXqr9L5pu4OXeS/uo0RnhNxs5xHdJuk6CgL/apTsJ/KNyYhQ+fHQo5qH+LPuiBT85SoN/JMre9as2wkDSJ7vgY6VnBy9fd/unR9nDbgWdqriSU3DTrrxfnXQz/UDqiL1uqSfXkOnG3y7+vqlDuhH0QeozGy57b77r6Gf0EfrujMmV8vMeiSrDxY3khRM+8I3E91JxkBD4NV7DJ29oa451ozo09JV3JGB1/i37OlLOM/txfyie2m9YdF5OVR780c4kDyoXHeii4kvJiUb9Vtti5fKaT1Ja7jbUBtfWV7sRDW+RHQYWXJ61TQ1e8IlUu7NvpPhCfeNTTocOz71qdnLefEfxFwyPViWnTCzQzxyaMlVZGb1yqtpgNOjOL9W22blCbYK88CXF146JB3rTkzzV18Lygn27R+KHUFnXsLLeC650LV9it7luIp3EueWL3aHqGF9en5LldxpYDseqh8h90uCrGx9L6IR+tp1y/UimqEP8/zkLHdmhjAyywE/a+FazDyS0xocPHPGR1BiAVcSSSfwPF5am3SkDL+lR/J7JH6vwMn6qDLrthyce6plXfq9lhwD2uB2KbmgCG/jps3fUjtEnxCXdSO1rRfIS30d8IlU+0Uxfdo4cSF6XlcdguNitSK+sstepeMdKaXhn66DiC5l9B8HLqn362I21dff1PsFnkB1bkHPqIqvH1T9JrsBD/gzq4ddoMPJzt0XVw4LkDuC362tB9IiXyC0Az6kP3hHfelr3lyoD/uQqvd4jm/iVbnvgzmp/Bnv2PRU/WNVR8uA8lL/5qjeUC9p5nvzwbxf94gl9C2s8iOvzwM379DkoIviOPoJW2vCZBoXgZoU7eG29pL8gLz2nPvFvzuCcfBgfzulBXtAHaN8fhSL2Iah381Hzz4X7OK12cqcK+MvBu2l/CFRlKctDyVTJgZ9TWkb/iTcvDhXRbv9SUPiYbeXGM3r9p3uusaRpapeVsTzn6qg9+vgv7A/koTsyZoQow5kvhhoDAbTEo74cnDDg5O+Ain8f7vOrH4N8HbjPI11V1v6sX4PM+3RgYQOYBfPm1d6r7g9/+IOtmM9ffN/t2XoQf7Dz43xezSeMzOTZk9H7c8HLBlgDnee9cnDPIg6sYOtYwdps1eCiQS+WN+HzrD4rB8PLlM8E+F8rr0PiEJil2nLngPUmYR6XoGf+nEGdKR15EVx/5NXyc24tjfFjESGdnhPX70LSnwwqPizI58xYpGN9gDcVYkGwolISPgti5eDUJQaZfK7yJ0bTCU0iSDRST1gVwO09HjfaWcx67jyaVaX20sunbZPkPBkc2ApJ/npqC4yilIU5xda98ivrMwBNGBKwNjAgZSGNLVC6J46faUBJwLrB7D31An+blQ0eg5ccQOZroyHZmB/3ofAw+cWyxX6syAUWLBYV8fXAFpxC0gDcfDrnzPJ6pZr2tRWrQWTDZDS6gJmlRe8KwEmwtY/65VlD7vyw6KleXBfOJO9cLPjcyhdrCTxp13NWxYpndwSPOjfTWty0+7TvuPpsqL5jiUvAEu0rv7eRjWaJbuB7/QueeV7UAe/ScUanEDG/dQ/dTZ5twUa2HEcgNODyrg7Ig+Ky9ykTDn9i34gc25/Slqe0aQmFk7MgJ3tMRv/Eor5tvPUJlj100VfIHM8AaCvrY8qTui2AvizCqU+sDITz3BYylQGg/ePaEyspuOa6Bx7Yoqj48LL4K2Y4z1icwz8hTn1WexWYi3qeLxKsXs9OHPAwkGtoZUU6lst6FzBvxQODedZwg5d6cfSS69SXH5knPVr03O24faomxd13yM3cVYBylJUYXsy+ICgNz+pdPs2Lvlafd0CP7tdLP08CdUFAH7XCGOqO+P7apMB9S24o+UwouVUayQhtjNDYlbS5nYGftbjBTYyE3APIzWqT0ejyvp7ow08OLH8uzAgV7+6yrwf3S9MD9H5ZoIB5YX4ehKHtxx2AMe32LwAsIDEIp6vfmbatL1qllO/Cu8vwLlrfAaC5j0pkVOdgmOXFMwaSUmwMKHW/og5Dc2eFa2+bTruYZx9hNEEpSj4dFoGUozUYBl8xwQunGr231JHS3NpCCagRNhLYouLOwOoBKGtlNdZqoDxLXc7TooR5R4fqhq2GTl6izKUlprcP0UCBmTlXf47WH3QxGGSrB3wtv/nmGy/GefHilR379040KOATAAgrS3ipjoy82OvLn6j93G8N0EceGTQpIf+gW7/5vLe6ivUhg/MCFMLJcTpvkJWCCASPg/547vwJqkcPSHnGVhUOouucEHwoLQ8qmwzmM7vum3KfXRX0X8riWzpCDXLdWRMaPihq5clAMLQVj4hR+JRbys8L/lOAL6SDRwQ6EQ/8GOSDz3wjQQNVJD5MdJh73+OL9r19zVBerK533soL1wUGcf40tXfgAdaeBlT4oiEfLXuBlKDS8DmcwQ9bFfGZG5ro/Cgri1rONbvGJ6+vs6yY9bchuWZAtrGuDh95agTD8306d8kU29pwzB+TFOTquSYtyFN8slRv0gWkizUyae1vKOB5FmKELvadTAfh1zNI+ugdBhPVkcEPlwe96YI33STwT3isK09X1CY5WQQXASXT83Q+6YQiB/hapf7BwLPIXAH3yBfpoNODMDpCygYOT8AyMF1XPkwKGPTz2ZhPr/anZAAgHGx9xHGPxq98SCcCZrqGe7p8DmzwQgN4prhLHvFwz0QQqyWylgUrbMVjXnLEpwYNWG55x1Gqu7vb7rThH7i4Jy7E+g+dRWep51wB8133885TtHMPS7jVPX6uyDOPzqUzwq5lD7Ro68j8l3/1V92zZ8/sOgFOu6O0z+KW3+bC4EGxymA6RSNxGRgbt+TGuo/JiQ0G5HMXiH8fajDDgA4ofYRuAFzm1hZT95JPxfEESO9P7H83lwMuxTvCFoND4WA/UOp5SwNOl1FpaL/oKIglDungGTJbg2YfYQszBZ4wiSekBzcLh7i/ryc9eEWOuCc1E0T9EYXN/c0nnpCn2zy+sOkZZ3hEB7eUzfImgBcZ0IonklsWDla7JV3xAZooB/f0idV3ZbJQEwZ4SRrRozrzBBO+Nv4DvqMduc3DGz82wH3Sp4crmv3PAZhdkckCx6k3s5T3gPxyTQgQV1maRuSjzeVmEH3OpC0uRJZXhfCDtsLAOJO4P3NgWUQ9TP7PgT895U9Dnym/COa8vgOzCuwjnrGgCYI7+LrnceL2B81vQxp/gTC0ux+HOwIliBKhSV2owTGoZHBJUAek0eSKnzVBRcChzfTfK7AbrWPNrlWmNFoal5QLwiUh8yBOSkMPHVAWyxpYIWw/BX28xg1NAhoHSoPcs0iGlZFIul833CiZ3Jdg94Ofi+/HUlZ8OmQAwkkjNVDFWklHb3xCBEuixNJpQUrR0wfnpfLbuqmg/yDlQaj0KaMG5VZOWBrrXasPwxyJ44sO+1/q3j5qXN8KdDLBV4PK+wElkYGm+OsBZstEIOzmwd2BZ3spKN6+q3wFfk00xYU3dCKcZEE9eEDZ6sOLsKxIFZwydCPzzl80Yolj0M+ilkpfCixAYRVXCvuiWQZz4smcl0TFWmmLmn5wrBnB/nMClHwtaqGjiqVF7UlX0ya5QYGy2IDOkwEmAyivpNV7cjFvFSgPvGWv02MNMgtcH/ozPvAL7vCZ59AHXc16mlgtruKAw2kbDn4DpCG47el58dcDtwZpPwFbZzSA4DXo/Izge/6DJmQknadlFPo9uISv0NPnL3n51lfUW+Q6790p00EzCOGqUPoqg65YddXiSGgdFRp0bThMFfkzkLJOgxcquwLXCuv6j0GzrZMewKbOjUBZIosbG21vWuEuq5dPJtF7l0WB+o11dQ6zrxf+H9p7+l2//aXEPOeZoxi8gl8yQb0+e/rUi4OQp7LCkR4ddHDwyl9S8AEPvxuvJScecIhvZFR5Whe0jKIhg6/kYg78nj/r120GP7l3uZUPKK2DG/66gteGkoarLOJuM+INA2t4b59lr+DWYFE0kxZdZ31HCpFJXgBSsM7Cs8Zb8PEOfvA1Cb3H77ttnmtoRYizp6quvleATwLKYCuw8ud5dNF88Foc4R28ZoDPvsAlE8Y1C+Jv3bf0BdZYjUdVZwU803+zdx6ki29uG0VAD4Q+dW1h5EE9J9e0GZ7N6Uq4R1KL33uuvNLmwEKaPC4wjgKnTVLIBFyOOcfSPjyhUH03q2XqofiUSQMD+Z/0sQTIgO/n7FuGvwD+BiDCPwn/MiozHiiYQDVWHbQf4jdbdpF+NGIvrfl+j/g9oBSx7vC9n4EXv4kLPoA8fwqKtqUl9nlkf0Z8E/CxfGQfifhY4kvQEgjeRsv7Qcc+TuyDRsNg13pwEXXzvW2ff8pZ4ZWWBr5g3zr87M67Kf5r9hUNPzghBoHO3po00CvzD8AXgzyFQs/x/YAmmBbfJv4WRDuZgZcyEsoH1ffbm+Yd/jYpX3wyVYpuMD3tVqYTPlJ0w+lFN+ouu2V2y78h7WK3NNroTibKfHnQffbZZ92JBlv/8Pf/wX4diqjcVSblga/LhuobJQPNK2vz/QQ52WT3yRMrkv3Xr0XHkffnw/8G/0L21by9vXV5oasP0F8nK5VfCnzE34O4+GyscK46bUJ8eLKzI5lj5fa3oUOCPRRvOdlmuDLu2F8z+1eyb5euCPwi+6biY3Yl5X0Etz2AKl/eyS11O/Xgg73U8Lk5k5LBPwrfKyEKLoKKjY8L/jwAMs5z9gykLVBPPMWXc1u0oiDxD3O7mJVd5dLvCecn45KjtoHP8bV93FR3CKjiEj88uOyuLlVfqj+Js+vDPlVSVBXHe0wquEPit8qon763T5jio9imPilB8bgnf73ijN3IrJA7Hs/TlvyeMk4ps4kXtPz8Rs9hheK53ojLdYRf4NB7eaKA6ETxnaQDH+B3BD6JudWD8xEC/HyMTAOG4YrayBi0KoPqWb8fb8WP0oOApYHqamifyp3HO26no6VRx4kc+ErZnww9KLxgXBqOupHkCFkZIpuqa3z8qg3hx7e5sa3niosflNKsrgytSpHfzZ3tjpNXNtVhPpJu4vQq9uPl0yaf0ZHh7a0try7Hbw3CB2o/tHMs5wD76I3H7GM47c7UuR+fHUvW4pNVAB/wycIviv0PQ9vEPpKcGew94tTW7V92fePf29uc1BLLPMBJYPgqsuceAxr8KVVK+6MB1Aviix/VZHIrfHrY/CnL5618pWi2PLdsq1D47p2cnJou/PJoQ+i2EXUunuK3fIRfoeIO8adUPbBnaHy/sq+m65oY6Efpy2PpLeRgKNwIEye9WP+ovS4pjvEosO3rVHxDRsbCgx5jb9IN/GQ317vxinit+reVcqgOTnmDdyJeURb4sCx6x2POz+6641N0gIou3uHTiV/lqmR1gF/jqnSJykf9n3JmOPI9WumODvatG9CD5pcCvqzobPyC0dX2j1Z8+7ZeZtCGfzg6qvQI7f3oSPqFcoo1SKn3IZS+wVeWJ1jeKQdaGD5j1WRSTH2hKi4ks2SEbyJhUW1kVUyi/SKDySv0gK/qAHlCH6FX2HfU9El+qRto5t3ZWfx98d+m/dXeuZFP9nNcsrUdPUSdo7NWxT/wMzB6uvtE7UftSHRc4aupeMCq6oo2iBzRx3KmvLDqDXnrXvXCYU2c5sb+nfhQe7/OtQ37OwuR6WDfRgCNg08g5WVww2SRga73M6XcomthAR9ua23TwX6zDK6QF/qJknX8HPHXpD4HKh99OPtqX0tX4QtJHpQfOt0eriXPKvPUe7siIxoXba5J729r4rpp30TXAX7EoqN8XC03osP30MTgXjhpl6hFCKXPWmO/TNUf8dlPFZ2q1q92Jr0yGjv+wP6geg5r9B+6FXAe+kPOOe2I3wD7YKL/sm8qsmIlaT4QR8XWlVe33a1woSpFpnIVIr0IFuWvOmR/UTbnd4T2Jv0c7RwfVnwzkd8/AaqhEP4SADPeBeV791NgXv25QN8jdvLXft4Bzz6YiSKous5mr3TsXB1CS/930vp/39+Ht4r484r8AGiApsCAkisWy9Uun8JXhJT5ISXzaeEmMhlBFaGyNT1Faq+uabz4xMQaIOXVKzfvGUjUpw3/kQaBJv47IOmY5cTiAq4Cz7b0GwsWvj+A85CAY0HqW8ISkoZZLP53mYnnczsz5zyPFc3x9ecykVCQWX06EIDniVsz6zxLfKwHqv88NpgXmkQYhwLWxuDSM11jkVDQFSB/ALmqz44ViAuOvoXLPpV6fj/0090Nii/8pGMWH9/OvNNDUaUr/0JOD3iQ946bnwZzDR7UVQGLEEdrMtCzlUo84zMoCxFsYWhwl1tvA4OkfALb9uTBoPoEH883bOXgffaP9HZBSlN5QtOdHKBP+UMB9VyfxTmnm5IQ+G1Li3C7PIofa4wGL5YvyTPPSGc6sk0Rg0vLn8r94dOnpg/wtiKSFz4V8fmf9EAsxtQBPI3eQCZcx7rWp84CBof4bDGwiEU2/k9QDU4+7cKvyGfqgQB4MVIPXOf+Czia/vMz0VJgmjwJLrm6+xk0kHYFWE20d8k7wZ/GdeWZeel3xG36kjT6Z0uOAm9XGNwrHlH5TRpWbwcj75rl0f6SDKibJRR9xCdvRSDExQKdo0QCW4payX3e8u6WJym4QeCqAMx4p39V5qoX6BAH/MxfOk6OvQsEn1zv903s4UrB4KHR6T/ioH/gNacolQxxBciHgF8me2/u7b3ojvdDV+mjALoMfQB98LE9dSeVnqqsbkDKEXq4jxyVLAUvz3mf+L6gFnRPmvkzAP2EXFX9FY8A2lC1WwI7I7Af6IyvrkFcBZDzln/DQxYYSDAG4M+OxRIXFxbKQJ/7Y+Gw1TGFNfCMduD2jE63C5TaguofvLN+usUPnuiS0EQdgU/xVRb4g3vLMQvRZvWf+iV+WRSRJrshWS+LPskSZSX0/Vj5MuOr8rP8hwWGujUZPSCfyG7SWucpkIfLiby34BN4SK8C0lZnwG/XT+qKKMbrdtHPUGVqdwDv4A1tyfHvvOV9+69wCDd5cQFXQfiUAf0vhiKwV5xA/0Frc3PRLXgrlR+9awD545+QH4YU9k+Dt+mdAxVIB2GhpeLa58n7CcL/MLh4RaRfRJeE9o7A3Iceu1CcbgTEV6DLWFliUMkGxPqtjBls0sW5SzVa/hNvdeGOpFwdFL/fKClByjLzMFV8Gt9JFtCoIXpg1N6R0ql/osDgpCHSST9V58z9nF8C3YPBnzZ0546URizFzIDCyoaBa09G3I2oMCy84RdK5zHO8xo8MPABl7dm2Y+C43gtK10pPPI2bjUw6jcKUPXs67yxztpRqx83SPNHL1zsDDqxkMIfd87uDMQVFJICuArckSsuPmcJ8FPxnCey1nwsWYyjDGaB9xXACa0Owqf8qRF4wZY5hc+hpa37+7XE79m7di2IHCSg3KgDFGAdTUdgdXUBsomiy0BFeO41c2GyMiKQlo7J8qCAfxTWX47PZIP679XpvHjxXPV1oE4+5eT4NNMIboWqGq6RijntdC7IA76Tu+oEGPwxSKz9LFHe7qnBJbAu0D0+k+UXSSfhfMVfJjz4VdaCHWRIguD31YkBju86nNNCe7XVon0SZhBJWaszA7i3LymdnsrMdkL4a4GPQHzeIc/cI1PuVAhtkIFIAtZVDDT0zo/AMRugtM+uLTK4aVKVT/mM834eL3z3AkGBt3qCdwIP5nv3AGWBLqqDOs9nefFKdCKzIlz1Qx7w2Gzs1nXDohwH3dtPFhmh09WVyUtyQcpA7cI03BpAVN7Kg8+rfCJnQE4bP1bd2S9Xee+fMKjAZxdXmfjtnugZ9LocV3FBcFsSL47VRuE3ewl6wZviuWjXGoRWn0AZRQP33wsfdUN5PfiSbCPj7NloVgoYXC1rIsaA4uJaE2l0BlgUIXGoNxyZ0pasU5AV3fut8kFWMkHJp926ehGZysuiH5dLz+EZOENneJuBWga/JQuuDAHlgld5rnpTcsuw8s9ARlfHZIKYyZoHWSqX60FZ4bYCjaZdwTpQOChX+TL687meHeD7LtrnfSDtKpvggwyrGZ/Kac/UNwdRYLXmGXGpOzYVJw9vx2Y8ogNaWpmsq4RHr43X9e7Bd9qi8zePlJJyqOz8rvaKrsBnmXrFoAL61JdkhvhMeKCv5Qd4kCmAb8VjSesMP7+4xn2EfiUDTOomuAlOJmi4VNY5n4I7h2Pk2axv+hGgvYsCxaPuU5agn90IItvwhfLDB+oRiDwWr37GwLIiF9wh8N67nwv3U93Po+CnmNGHt1E0xfbzUaStvQUNsS6ZpdwNdwtTFZ9wp4H+AhDmdvcT4OznRKfjUkNdZhCJhVIDKykDrJbLeoeyJrSEd8rLT0Igd/Z7amUB+In8oqTtl0eL5LnCXKEGPIBq90CfL4WPK0oeJYvCrZm8/ZBomy1uDcJQfszgUMgs1uFdr82avtSLmn+jhXh8rtxonybBRWdcOGkgDBDoJGg/3t/NTIpSisWw4eX3rFDzMtTACKDUtmSLUYmfjjmKHlzzUMCtB4aKXyEDxLmF0vh6afthFl8DBfaTm+VfaRod5OhQ97oaIF3luBMegKoPz6BVByi7dSl0eBYlL96pc2xNz3CHDnjjnAXiF7juA8+Qg/qUHKtdNpRmYGXfvKbEEiiblJv4B9zByb1E1HxsZbWiVofHYLJ8wqAdKyhWD+SPdHQIFIO0rpN23jR4oIGOiAlABoPqDDXAKn5yJeuipZ5Hcc/po14ZIHshi/CQD3ICkMLvUeIeBLFYCMs7cZJvBjd5FxmAH8kPVx1DjwbqwaBn3CV+nuVLAPTN6eb/fhyAd+21AFlPWeftEb3X33MwPANHTssBx7IHhbihGLfocl9sPBmg2j/WuDJZ8cRFdULbz7PEN42ElofxW7aovRBae4ZCGxMIb6GmPI8v8LHOIhPCAUEyFovZvtLE188DA4IAPPC6JgIeKPUG+9KExFKaDBYY4BwIF3HBsCXZjsw1WROQB50/Awj2mQSPF75IzsNv+hEF1Q8ypJyabCTP0neRlfI5zqAMHJZfXSOz1AF1VgMZ8l/2ACuDywS/03P4lPSSO+FI/PCD4lLLhR9fRb9HL9gAEN97osMZeMEEx7RDL+1S9yqhB4dQU/riuE38M1mOjAFlwIBm5KxoJayLR3zR0MVp+KroSbrwAXAuqqn9VhoP2FwWlVO8sU8o98o7OOZxCfAfmvWipSfPNhAT1IpxvZql4b23keK38vKnZF3zLPVA/dekzX+6gtS/WwBMkwLpevYUP5uBySNe5ALop3cEgVtoP52gFeOtfHlDVPiCzqF9sMdx+rW5rJV98GdZLPtE9++Vbbv7M0AowEl4l9Xyp6HPnDmOGU/uA89n7+7nKVpymb1R/Zi2CHlTIr08Yb6tZxIyhAMhQVGnYnp0vIueBuTnjrdfnDtQL3IVx3ILfTwgLz1YVSfHldDeOGuHpsD9fjk5Blps/axcDK1uEB53flJOafTXUhyxLjFrs6Ldn1vbWGXMKknXqfLE8syCHn8ah1fwRjyiYdpK2AaVPMf5190Cccy8NLqs8IsyBpiVZRBFA4LU0Bpro8qnuHxewRLhTyxqDAVbGmwWDcmDRhPl7M7SfwHHq19kJLAlvdU1jRxwuSk/yrvFQ06sIBVMm/hNA+QesGLBjCzwIMZBafx6zvsMPClbniXkOXkm6BkKpQ1yHPQHHl8EVSa9TBA0FufaSlq8nyluDyaZ4UuZi+DiGx1eFDyD/VYQgTsP84FsKp9SnnPLdw3IAdoXVgNOIPn+xfeuN8oFYF189uwTW7Z3t9iIvO/YP6cXaNnNylpKFrDViM5967EHmEqkf8ijBjut02fBjn0n2XKELXoE3rqJehCNtl4K+RdffNF9+eUXoukTpWNj/Hy+tyw3ywkBec7G1HzW0pRP9MwAmhXgEYMPdiGw4uZe+VEYy0WToZID4vDbX0+II1Qp9zw+YAtJMQJQnOI98sJgTxxw/dVn/NRRG7kBxU/xiEEf3avrdIY3nSPAgBDwgF+40zEHQVV11ZVEyO0HiySDyHXJF9ZIBvnbW+IZk8i2ACxuNtDJVSUwWspNeSvM69j6lwwK9Ax6ic89K5ixamLVYkV40Q8/MnFg4Ai/zz2Z9RePprdog1g8q564Z9P2WNMyeMT6Xe0c+qkP0jKg5JQpJjjIktMfZyU0NLMYEiqZyNQhDbFySteKBj7ne3DSmIkskG/Ji4+w3M8m66TNIJMBavhedYtM2jIlIC51mr0uE6gXvrYwmfPKdelOjso8OWAiRZmWI8/iHTorg1YF6kB5YPmM7CWQN2EmfE1PWafpT29dLqrnhIWWHowzuKdeFV+vsnBk2+0n/EJG9c6yQJyWT0d98oyHDYSbX+gkBrdJSDJwqe2LH5ymxKk3ft74VwGwHEofMLEOLUyo4RUjWf2jLCekS39kSiy71HfWkGw93rZcgyd6M/WObgXIa97G2emC9hnIO2RKPKacSm+eCrimbltsk6z40JIfTl/l0n+5Kj6Xvk5qGF23bkvGSVBa0cU4wFbbZrkFZ/QNXzpSll88sATqNwRzd/ftL4Q/K3EfYFS7vQMwu92+BVFEgMshBIh4/Tb4Rv+pQTCI8e8+PiH3IEPPyMedphgbBjOQapXdT2N468HPAsSkAGUwhzyn+WSLoXxamgHZmYxKo3c00PZrBlaybTDRGAdf4Q3CQ8C6h4BhBfSWEE1xRsgisDXTJACFj4CwFm7Azxh4KqC8CR4B9yCdmtJBsaqBAQczTFtOadAtrwwqE8DL9dWrVx5Y0hGYBtFLI/e9gjshXcHjDhua27s7QX/KoVGErkr9EhdJotHn2K9Wdj3jGnqiEBi0+oQD0W/eKDldNf/46feOx6DctRRc/UB5XWbigYf85vyuoP/aFWr5T5ko8H+vGPld/+visopHGUymPvr+k1GUkZOkC38KUFLOt0HL8c4M3e0E3vWANAz+X2hg+YrVoVJclIGB2mN1qmzZ8vknDOSeSu423HkHF51YlOAsW9NTQVBNXc+xTKb+o8wB41F541epyQ74GQDoHoA2W1y4qj6BZ8+emqayuDN4hK9sGeNOtQGKlnOSw7f589INxTtk1+cMt0FC8RBeAVbgqm8PSM6JI3r85m2IbHA3z8/QLCrq1YO//cR9gcEGtFLPaW8MPJJeVPquaCUdTxqJNIaUmSDcdOBYVysCqVRbTk+1i9UeKDKopP3RSTPgp663VDfs/+gV3tRx0w2zvAVgZT9LV6t+YKnPecq0n7xvrxyQEZ6ftImK60LlJL4/NdKxizD4Bt3oMtos+wLbf070YDWdUaDGidvKgTp/BqJYLdmZgJJS/9QzbZLyY2UtSxhl8MAYFK0OLE9CzICFle0ll9EZuACt59hJAtZO0WuZUHnQg2x7hd6CdgZj/kSpdEC7uKwMFLwXpe6pZ2ghniekikN9RkbTrnnHgNHWcg0u+XJQ7gOkDQ9LNssyGkyu5Fl9pe48Ia02x3sBeRSt6BjapeWcOsDVQDyAD4DdIFR+ohfmSm8cQeMezvIKCfqhbrj1evA7fYMjt3wtf8iccOerRdHW2ojA9aZ6ZDU7EzAmBx5UiibaseVGdYHuQ2/P0zAZV9mRb7Yva3JNPZf+muuBTNhCY+kBZCD47pRVkLS5FtzXqTNdzD9d87u9vAf1ZaEPcTODm3BPOFQ4+FfWyhg0Uu/IEUA57qwKh0BWLd1ZxceqoHbPakcaOIiJy29WYbF6iqsLCB2lxOteyVkVzsouVg75pIXJxILEilxWZ5IFFevVkApA5dsHsug/hhGs5ALYtX7qlbaa5e1w8g6rGY9meCj2ogiaXg9iq2VZlf5B4mBx0HHizMXFjRr+0CsuOdGE1U/vv7fdjdSA3rw+6B7hx+GV3pNuyK7/Iylfpds73O+m4ot5N4AnN+bPcG3s1cAnZ0cSsLVuhdMYVH7y7fOWlVtZf8X/U+FdCm9VPk6IQSC2tze9Ig98nFLAwJXV5/7UqQItSiA3pmfd2qIGULoHo9dIqmyXQs3Cw4urxe56NBI9p91gadT96tf/9+744rT7X/7n/7cHK8+++LRbHW54lRz0o9RYQefTJKBsEioBrDVPnux23377vPvu+Xcdq0691QAn16iMrHo0m5dZmSlh4IcSexWa3rMqDmwLg2X9LyV2ymrqVvf8OS9OLBp1q5aTnIDg1dTiAytcWcGNXCGTEfBT1w0yxApe4rOK0yv0VK8rK0NhFNyqvln9JzyIAfUMYZRhyopAhUX9QKZnDVcRlxY5CYWCqM5YfgeXlf9gaSDZ2PbKO1YsUq/UFSW5nmSQyCpEMje9U8qfBkk8VnVeUt9Xoh16aAfCgRJ3OuUJTjqj6aXegVvx9VAX3gMkJJhU3fHXdUOVy3JJnegBReVKDPji1YLtNwxgRTSrfVnhuT5ed1pOEWGF93DIyTlDKzACK5RZFQofXVzhYLVpVkbTmbF6WorGy3s7r86FNvKlzqHDAxnh4OSJhQXq49qrvMcKnJj0kTpUTsegjsmfQRq6AqCeTZP4c6p6r7qijBucrENH/N6mVFFW3u9+8IFx0ebPpHc4vWo4Hoq2afdaneai2uGbgzemH3o5IclK2XTSEUinaACxOEW5saqVOpx0R0eHrkPy3VTnRBv3DgNiCmp5WTygbLRXTpZhFTqrwEejgVdhwzyfykFGYI5Q+mSiBelcuHyp95yeNEB2RRxyCj3IJCtLkXPkG8XLaTesiiUh7ZBBHxh9qpLuaXvsmkDdjgasYNXgTXzxKTl6Tzu+ZReJqZfF6h+4U6/cM6EbLrOzQ+rQWQ3SASGzDG4kcJahVdE3IN7gultTp0PZWPU9Rh+ym8da6nmb3SYGt93GeOzTVqjvOt2Klobn1oVwHp8cmoY1ddKrkk9kVpS6PXnFsvXEhfT3SXwVoV0yezW5VVrpj2PKTr8hORutdB9+9qnqmX6B1b8X3Q8/7HWHGlCtb252a2NOeGJfvml3JJzoJ/iDjN8s3EjnnFoHLYhuqoydM9ZUrzAePXB5eWpaqAcqYHlZ/BQgM8gWcagDVkDvbL/fbe/mxDh2VhgKF20Rnu+ob6PfsXzon9uzpIDftOvJ9FJ6JrtQ0C7pC7PAa7N79Ch6fMpJSE5bAxD6ck7pmqgdSKuho6FbkdiI/c3BK9XjfKLMrg7smoDM0bZ9kpaKyopgVlazWp+dGJAh6ouV+ZI8T1I5dQlavXOBdMLqeLUT+5CKbiQ5QiZQY7Rr+A2R7DqC7js6ODL/KTgycHWjcp6rDlklrrxJm74BvciJWfTbrLhWPYmX8IoyM+AZciNUZxenkkH6pMVuQQp3QZg5RQtdcnurCe7hSeRuIbs1MOlE7zP+oX/n6wy7VjBQZlcXAJmgbMRZgUcqN7sScCoScYbSgbSzlPrWun6BChE+xkXsgoAMSctLxxNHdElc0I3wgVOBfIogO8WobeqH/hFQvLkSwDUSv8HLyW/DFU7BGlq/UDZQ6IHyo66hHFR6rvqhnsGJuJo3ohs9TURW9VOxyKxP8dO1AF4lf+FUXTj9j8GsU21Qn6vTkcwRF0g9tbu790Sd4eJef1yB+3kAeUSHjC/D/Dfw9j34+Q1CZkfz5wXJihmIsfo+TwINW+hq91go+OXZu4SEGROfC7wHlzIw3Y0H8TnIrM2f3oTRwffh1UP8ehhaPLHPmK4yw3J+RbABGhLHdOif5k72jVyGHwr+HCS6KQnbQIo6NL9nJ6ShHIRYY7pu9+kzO5czs11fZ++3fC6JVU8Nqc3mgHMhrNkktPGeRmX++nejrdGsuxkPmOnkM9KxZ9x3/cSgjdk3zsGiVfkQn+fEQdl5hq77zJiy6AWLAe9ZVMRnBCwP0OWZtWaMWEP43MKfLQwtLyiCdlskdDWd/ku5gCpf/SZdtQXLKJyHPqy5SkjHBd34PdasMcFJ/J59NFmUAg/4hJRPtsJNGWbxWwJR03JuzxuvTOW7gTSQTAiuxG/FcHnME/9u9+23+dasRlgxMvuONas+HwOpA2br4Qfxa/CXsGWrUNIFN9ZADbfEPE2Y1OkhX/jdcXoRVplPnj71auunuuc35F0cS9ZEfnAovtJhYeQzFkiLVyh0L97QxMsruB9LnjUIIQ7yeyVkZVG/8CIvfjPo47OkAvubqt5i+Ul+8DnlXzENpH3+/A/+bM/G+9SxsDsuYB891aPzkDxmY2sSSlbEX7c7+KpgPibZrAwuo2jNAKA1IAH1Dp+vJD8AcpQ9/BoClds4FZy3ArjAgF9bUgVIYSuv/mg3AJZLB69g3jBvTYtojEVYsdEtTkOb5D70mQLea9CZz43SL+qQ17HYKP0GeBSXTc75ZL6Bf67qiH0ovZjKC2vIX+VWfKxg4AMoM2XBKuIvI3pmqzr1qkk/ZcAaWRvV+1Oq6CudAp+OT/CnvPD1GP4tqy5dNsrVeEy+rb0im9ZvvKNN6DX6DasTco2+gL7Kgwju8xpO/Wt5i7e68oka+QJ4TlmfsmgRCzc8Ej7k4unu0+7Z58+6T57FMg8udknY2NhS/Cx0JG3htgzYugx94KHu8qma+Fg6ucdSBk0AfKRs1k36PSuzAjrXZZL+otTk7zSSPVtz3S6IH5nBdaHcQEJTrMekXV6NvzQyH6i+VHIlGkFNID/cHv7m7/6m+/yv/sr8JV/06Yu977uDV/umDYBH0IE1lXrjMYv46ENs5YMuPaSrWlce3jWAoHQpC7oZ+oOLQSN1B5jXknv4aH74mWRSPKXtQzv3xCMgDwWxvJdLV7PMNvDkWfHLlQ5dZxyz5PArvIAwLOX1inqCp64oA5+j43pRfQtpUif5HL2CmVZJSkfP8BP0X2jn1xyUWn+MW5IVuKyz2jvAOlzlJD3gvBuwc8ueDx7Ze3hg2Y/83w5clBZaIxf06u0dcJc5BTCoD7NY96P3ftvs236bEvEBZWZhlSAj7NzDOL1UxUtNSuExwOKzsJMuterR+1jQIvzUJnVRFVSl7Je47vsAzvsCAEBbPj/UwE7xiKbnysmCTCMuHyI6eho4+C8YqEIfygPlLUBQUF7xMUl+ycO3JswNoXVcNKJ+oyqAH6WkSo4oM/ecxsCgk8e84Zk/Z6OsUBQK+GXGN9MRPGDxew0kS3HUQKbeVZgNtshAUCuGDdAuer21ha4sBIgCoKwKvnBNo3EgXaU3+MkMqvxcgydlIpgPvub3/VCfwRwcZ86Tfkg8BZQ1Som4xOTfvbhG0IdZnPzM5CD3PHQZpVTrs60/fUtu+NRWytPPm/xRJ85mRrsfG+qeOB5UtwFbZGVVg8dtd4jIMu2IT9uKZdz4jjGYIJd8ksK/URObpnyhzzSI3VXXHKWID5zzUIfEogwGmcajPBlQbggPdO57H0B12M+euXPlWSYWbGp+4NNy9iVX66ZJoLgFpPMz/ZdPPxfqjCQ75IMG0JXBdj7d8glXONwRQGdklE+laWviGfXXZIL84VWOAAw/4Ynu/N4Zz0mxvmk34kk6LvCSj9sOnSUPTf+cbq4OfgCEdnBwIk8GIuK1BpPw2fNY1SNt3bsvuA55f7ezdMfe7k+8mho+xo/ZrgqNRloJJMErd0z85oWJQraz3cuF0jquAnJPSrdpCRX6wXE0KPSAUrgh06cnKb0HjIqThTjxTUSXbdsfl0FKaBHr/Y6sI1vLPo0LnU69sJH551983n35eQY3+A0yeTjYO7Dspg3lCk+glnv8KuMe4mwUN7IPjt3d+HMDrlcBaRiorONP2toD8hMetTyYvCkO8aAYXbK9/bj7/Mu/6r745AsNYpDv6AdqlDQMIBnoOQ3lNB+B5N/HXxB+Sw7VZp0G+cyr+ZXn8BdDgD+Jx/8R2YHumjjyLIPWq7ufS2F8L1/0eR2jC43EgV/oiExeM7DjnQeBwsPvGdwrgw0lDWibjBUL+M0ECTku8HY9Dcxn9EsPcGuhXrgy6cmG7iwe070nwtRL6LRMKxSPC+7jhESXyVyV/q3B7r10tD3zUbKf3UIof9LwrmoUhOYJoQGYwhZi8R5kvuNhg1580+9Ub9PRIHxH/qCFsdBdXOl70yfQdzNmujOwdKHvhf8W8EuyeTjunCFRzD0Iz+7Avfo2WN1dIczgmAM8QKmhvGiwNKg9dUTFm+ITs0JmnSXsUvf+ZOZZod7PfdIaPEBDAairocwqXkQnz6KOBpyGC6D0iBZFovtlrDg4VhNTHcf6brck5UdyW8cUC38tpxde56NGQ9p0VmnINHiXkTeKQ4Oy5c/loRBRJrkH1duywz1Ky4NIKZi+EuAdA06O1qvOfm6Ny3toge+E/qeZus5DcM5pCW9cthnDGTxpoK0Zv4+Ya51BvQUc3w/TOYM7z30xVB4Vt35nopGBRdFIQ/QgwjTm+VuAMvf7u8H11erZ/qQ8a6AY83h9cLL2x73+o/zUnels8Zl5ZgAp6Zf8MCizD5Hk3NYYoKGufCgfg8dc2wQA7K38DLKJZz9cpfVzBfLe1UAPgPdMdIiAJcHHwmnQAoYsrFEniyJHWWuihnwA0ImFkckFg0VW2wI+/UOdG4NJ8lsRDSyCwNHfVqwXmggK8FPDsgN9DELo/JCp8r+lDQPuMLhxZ5GyA/a7U7koS7UDBpJebKL8GBBjufH2TgwYqS+loT3RIZMW2YdlXqSlcjlQt0waWicAX8jS/G6h6oF6RH8xMAFoMxwrybZFZeEzvYSWiN+xnqZOGPTAJ+ocnlIW9ukEIyQgs+gI85JySi9k4qyEphH8xIsPLIDV3XzUwI4q33LnS/yU1/JHXi3PgOjhT/xCp1Kn4OUZNJB/dVi0IQYqtCH7Caq+Gavsq94O9vnkLf4q774vI/LAQIVFGV7oIJ5lEgU18AA6lrqvfvuVaYfPTE4+//zL7q++/NKWcurxD199Ywu024n4EQqvre+xspUFk3vzlT/F9YRDz5ErTqHiXQGTOAYqtD/LkeJhhQSsO1xfqH3FW5fM6jf+nKT55NmH3bPPP3caUFIvHugqHrLIIC94MvmKnGHpTl1Bh/sL3dtood+REWSWCSw1pscISoOinLrK4JIvTOdOT361owA0g4u6QgdkiyOMK8kbeYKW0uU8t27TM+hi0AZlRO/TjLU9k68E+MLgmbITt/BD6eqGMOhdAWsevGBKNBbAR+qRfxBOfRVugDpDdrhiSXdexBOfNyR/80ElybmCu9dH87PRrhsH49czGxsUqLNagFOUWd71l50MkiZEJg23fqYEPKUOKh44ykgAGBP+/O29r+TtlCGR+svYQb94QJvwVf96/AKoD+sx6l0RKitwu56C1vCjn8LL6tKHh6xUfSDNnwNkBwqubsgU9B70SSpy7rJAcJfsBm/jqifhyzwRTHNjVUPgSoXBC5QIQgYwo0DAENIIF59JpFD1fmOJBrI8GxC8BS4EvKo82z2E+OecliocgjETAj2MsMzj4cDuWbwe7QvdFYMmDSjPNWB+oYa8fyDF65hSerwzYuEQfVZk6rRx0j5R3PngyAmcZ99CBxAnCqYN4BpNXDOQFn7TCu1zOrnzbK69c0dcs+UW+kA+ZTUOTXffF6QOEqi3epYzikVzsjNAY1w19FDogvNhvAWVr8vVg8oTKPrvBywwZX1EefeVRMqVeCjQilt7V/bx3CeRZ86/Fc7/6796kqeByI7qBZlWZ4YsR77zeScz8vlnn7szbtKm7pF5h+ZPBKzqipWK1fZ0lHSS0AV9DKiwCHkPSl0ZhDAI8uc5dYS0LXBjKcVC5iP5TIcGPMKtkrsc0EmpGACbbtHgQcOqOgV0FcwxrtBdsrIKLYrP6l3cVagDwOVVeyXw3vwVrKsMKNiKx/PkHfZ7cKE8QjchnyEL+hMnEkGXB5kNXx+g+p2QYlhWmJgZk3BjwdFN8ml5UWQXW7/9KRC8uic+wYt+6IQUSkU39BlQIIPiDWdzewKj3wBlRFYoc9VnH7C4ZKU4+et/vUYPMcAEkDc3dbVBnxkuXFxtBdU7Hw2neoQa+AMOykV7D9+pIyxHu7ZAIzMlG8gp6az3NIDKgIivEU2GoZkJS9PfWDA9cNGAt54xEAXIi4kKkxD2UEw55zSFXv0WX6KLzvWbc8i3PPiw3ieOQq1kNz/AIv7ElST9xEz+kHPFY1Fb9SkMnDO5Tr1ZPHim/NC1BPIHSMPq5K3HW3ZfysKfJcWNexHyT/MEDemrPRCQRwZ/NXDj/1jQM3HnCbhMn+i2voD/1hmZnJk+Yqo84CHfetYH502ZnEvi53P6vH0RPFBXHdUz9H5B4szHIzUpAuBHLaBi8oSOgG420q8FeBlLUOfUx1xHKGr7nZ8F/OZ51YsHg43Ogv49iOa/oUDv88PgtMIR3VDhXUD6lO0+lL4ATfHD+ZIhRDed7VjvyCLYnUC8YVKCPocHyPg80D4CyYN6RG4sMyJvxkMB1PLb/YGubx3pWMypASKLSuoZTsQkRPBwiLWDu4Cj+4hjp089r/sCL6QYjXzlPVfiVAdVR4ehQHhup1nlq6gGCI6TKjjjKZujELnH4XRih1Ic9YM7i1s4WwrcTpd/KqD+N15YkfQhdaHjqDGct9fG425nc6Ob3EzsRL298ajjmC0cunHCH41W7CROXtu7TxRnrLxEx8Wk21EDx3WZhSfkQ96UaWVp6COaeEYeOOnacVeBP5x8OWIPeswn3yVQvutz0aL0xYu1NRrgtDs6OjJPEZSJZrQ+unFxooY87Uarm93SaL07Usfx4uV+91qdBu7PS0Mp5MVV4bnt/m+//uvu5cFB97/8v/4/Yk3q9fTk0A7TVigsdmll8AIj3XOFrzUw4VMRMsEiEOJlgcdI7BWPcfYVpZQTgbMo6tmIjpuyK77LSL0pEA8acFonryovPCEP7sFPIK8Cp1FcnnOFLpyOV1R/LCBYXloMv8UXFgR48Yh+s/CFuowDtDEpcG8hMX3gJm4Bv4HIKI7hyRt+EQ86Ly8vTZ8d1qeST9EPLkiufAleiMSgUs/shC/lyKId80NpZ3Tpyq3zUvYs1vDiJsUZr4xndOhp4zdxdVVk4lM3I46uXJDkS/kgS4/Wx93qiCMU49w+XBz26vx2hseDYF1xhl9ZWevGah+WRfBLkDlO0Kse1f42JZerOLGrneBEDg8OD1/bIrW394M7FHiLMkNG1h9JhpZHXvzyZPcDL8aYTm8UQ7yVnJyeXXQLEprhYK1jndD1wq0Xemxsbup3dBCygtXu7PRUZEo+hG+g+mDrnivxfmdnpxsNV7rXb96wZqu7VDuGq8gKAxWOjORoOpQmdbOr+NB9eRk9RX1SZuJzz5njLFSAoKEU82ikehe+80sWllGnqkfFu9V7HN7BST1x5JwuricvetK/Ae9gM/zmpYBjBXmHTC0OsjDBkfQfiz5Iv8ACuStkbGK9wnGqo2UW3ix64L68iE7G2R+5kXxJzs7Pz3x0Kcfr6YXpBC+DGdrX5PpWz0678zPp39FA5VU5RYfbsoBj/lgcMZU8UCaVTLzbsrUTPkmFiveSHZXj6PBAsjTsxpIH1aTxsOkz9WVttTToVqWHOO5vJHmbXN3k2XhDA7uz7pV0Ese0bu68Lz2DzKmO1iQzwr8sWfaAc3PcnU8WLFNnKh8ErK6tdJvr292jzUeqc+Ul/t1Cm/iyIr3tRZoqa5aXdB4A8znci35UZ8dnJ93+oXSf8phKf7HwhkVCT6TXF1X/byRD7DLBQg7033vvlTWLo+wij7QF3ovrkoNL86oMAtQdv+E7Cz+XFxatS4fiBUfhsTjoXP0QNLvts1DjVoMn1Z19f/kSoD+OOpy4fqfd9ua2+p0d1zPycSj6WVyxLl4i+2T2+vWB4xIi06pL6r8Bzyeq93xVyXNE7nZyq5JIBlZH3aNH1MFY5WCBnvi8ueb2g07B4vv69b55QVlQ9NZxyC6gfsmNTsCRkrhRwC/qETqQ1Y+efdZ9/ukz9Sffdd8J3+KiBrfSObcXahsiAjpY+0SLYSEZixIvri+7N8qXSSN6U2KrOsAKLL2vfnksHccxgxTG5ecoTiECB3JKnSyrb4bXXhhVQBw9o5zidnd2Ip6eMRgmDosVw3vuo3cJSqN79UBp43pEv85rcFzSj6uszoX/4PlUeMRzP2Jhj55F77PATTpUMrfMwkeO5pQs8zfx6k6iCpdoZFEqC4RKtpA1gLxq0aR/W6ZC15LakSc8YwbOetDdZhEhv4SH8QQT9oVb8UX9E/mSnrry4iDh9XGXooXUUylWxoZDjHGimWc/G0D851okHwLV7R2wkvLVF0P/nnH7HBggCsSkPsxG9v6/D3fj8bssVwiZSVFm0IBfw7lmYTQCz6DzyhUSyAAGS80uDtdP8eHK4JjP4EDNSu8DuCjFjD4X6W1q74MtoFIaiSt6hdt0I0y6j3VhWw0OK+VFt3esOuO96NJLWzSBNKikK/bzjBk5s3/KwIzRfKDQAuo+ecOHWBX6FsuyXs1BhWJQAlReTejr948B9DwELq9CZqK57/9mcAQt3LuMhFkpQzt/7YfDvJztOTH8++dD4ShLv0PDMw/iry0DGVBimYTP7BnX53eFnwP301Q684QgvvA5SLe6j2USqyIdo2fyimurHREEHuiKLv3nQaVp1T0z1eIvOP0ZkE/nWKE0w3XaVl5mt7aC83lW4E9IisdnbvLMABOZwcKiuPrjGEXSYn1w/oCKgpsEFkm2Atle10BGZPLpFwf3olk52JqCTIEDCzW/Kd0BcqqBJ3jZG/AVlqm9PX+mA+gcoQl6sYZ6oKA/8BiXnnlT/lZuFowUHyt//CT59BdLDKWB/7EGYAkA9HgGpZ9InzZY5ajnoSHuOaGDAHD1iVe6kn3VMVe/P29+3cRvIRYXrOC6tvZq2lu21LPz4L6eib8zaM9m0PsN/ViOa+ulDfboEw8BBm7Hx1lIx+c9WzsEkKX/bcn0vraiX786FtygU2zhdUwy4pMzByk8tmXOfp+rkjvlGfeDjW5dv7ln4QsnbWGxhH50NyfrHKuuscSWlZcr1koGJDCxdDr1x16N0At/4CsTJqysrqv2zLxrUGkNelybYSPX6TtivY1e4nnT4SmgecJn4bJIcioYaXwEoiKZZ/qH3nix96J78fyFfT4BaOElA05w+yuAaCXwmzqtk2RsOTRN+QIUfZO2TYi+TruDfujlE3J9zueTMPIM77kCyBR1BYQPc14gv8UbfMTj7pFCpy3Vlz4xTfHMUdpC4y1R0d8M1GfPmvwEt8oHj8RLdJZjgEfPnc71pPyVBDorbygiTsULZp7lWvwgwHuyZMAdax38Co+qTc3BGeWqUG0cKHx9mNPUew79xYMiyGUNzbmnXitffqfMc5jjrNL183a/26LfpwngmSTFdWZxIHqPFrp58sRijyUfvU4fwNgDnqM/3xpYgoBAx1ydM/AQAX24W7A/B6IsA2FeZR2ZL4bysO4DlWxGarveocw/5sJfAK9xCULQAMrr1cUoJhr7wYmTujHqCgNhZFZPss/Y0+7DT9goGT9MBlxxIM9JMTHvG0hc9N0HnlvqCfqPgij4wnsBig/FAG547k+XHjQs+1PPyup2t7yx212o0l+Ijhd7+0or5YBTtBQxX9H4WNBal3EA9dm//0kwPJgrnroHSMdvjpODJ/w2LuMLf+dKQEEMZv82rAMFfk66/AwYRy75OX9beRBKNitAO8+q8yc4jUPDUUzUjcvUHlSZDNwq1KMq+504Pei/f2hg6KA/cc7KyZ+8ZzxV81WFeKBZCj5Ijdug29CfcrZH7b+AcwB3w1EvGZzQCWRj+bkSr0Fl8QhFwXs+RaGw0umos3DzEl4PliiB8Aq/RMWDGH86Eb9Z1cpAzh2XOjjS12QMrUzcLIr4woFOzwNWld+O+ciJSV7SIFJt55Xam9JDq9WzFBx580mbzo14e/scvwZd4TlWRPwdAfwq4dTu48fGwedNPsGTCTTt1abPClg1geSla+vw/KzxnACv8DuF9pIvysXegCqAJ2MZGGRTY/iYAZ/4L5zgKEgdgR8Zxi2l8vEp/gbOGqZeDIkOkSQSIEeiW3XCT9pu7fnIO+Pnn5DB20oO8MsdGj9oixXc2YQG06qQiY9iSvGGlDkmd04C41IefCZ9Kh3DKmQ+N3OPHuD85T3pID4zwxv0Vw1w+ITtMgmKP6zmJngVrBhAjgywuDKQXJccLYunEjzp1iywYNV/JvafZHCrvBnYMnB0vsqfusaS64EVV2RHMs5vypLOsX2GJT9lCF/Bv7WVgZQ4Yx7zjPYD82twQagBYAGy7fxoB4LITT4j85wGRhraLYvHsmpc9Cqg422dVFyC5UN/4Hr+/I8uD+0C2pE3fpM5fYHrQfzAF5V26MGyAm2akAWlwQ2fZzreVAbIj/LzKRl3FQaW3p1BZaYMDOJxASFtypLJKWkMfT6ojA7iB/STFzrIA/bWNmgrloEmEgSAMmC4gXf0zUGbuNxfNdqpCwY54LUMO55Ar+zPjK+pyk7dUk3EcH5cxUNP5Fqm1CX8Sr2KL0owu3eMu+D89YaL9bv//MjgSzVsg/KB/iTztUUN3foPXczEgABdRdtMJzSod4nLE+ho2Foa09+Cm7vT0M7JW8+bvkIr8Nv9iMrhPkC/FdtpqPeMNeZ9id2RaA+qI9qE93BVvHdaLEnUBxPQC4W44vHsT4e7eT0EfUtp71Zw58cc2uPaD/gngXIhcWIuRUqoxqXORp0azAbwq/nkk2c+eYMGR+NiZSmNJj4UlKjHH4qnir8DqkjymkPdt3ROdB8QxvAfcKNUE/EqPHWmwIle7YvOY8wOK+poNag90O8/PN/r/qgOltWT0AKGqruUk455pdua+aQkLwZLBMrYj2saW/o+8ITBQA2y3GhN511Ih1VlDhgn1/q/4a+8CP28+xOf+zDjk6/QNM+rUiSf4A88jOvnQOVXclq/HWifDvwWP2nE4k86okbXnLy3QKnaXYBfsyeNZIpQfPGAT3xCPugs59tjJV6UFVmDea5Q+gBa0ntjaOEwvrbAho4kvljqoFs9+6Qld1z6rT/iFaCM3BE3MD4944sAujBW/Sir8vVkcMLAgVN2vJhHygslxgAV66etmEWyeO4BodqoShcLhu7s66ZgYoQ7li784rKo4/PPNchVR8TAmYGGO0bFozymRXFNu8o+79SECr61MO+s03kzMCDw7D5PC5yWAbV1ANDrLXrqDFFy3PYQea06DjT85NN0V36rRv07HQNA3RWPHc+PwRVZ4V3alnhID6V0KtVsslJ6rQ88Ry8wGWD1tOVb+ZIHepE6bBGdPp1zHlEnqCjO17Zabfz14jxF8lZHqhsiIm/7+5nkg5+i0YawbpIX+Xjgo8FUBivIAeUMXxlQxECA1VoBWvVHJ2tZkzw+/fCp9PnnkolnHhzbEmorKBMD+CKMq8vGX9Y7DAbISHiXiVnqB6NMOnueZxIX/s4DdZF4yH8ZCDIkgidpS25rrQ7ATXz0Bn0Ng0bKxuAQvVLyQnriht8EBnLzAa0H7YpTK6NLxzPw80rk5u8eGQkEX/BzX+XpQ8qUOMgFX+2qHzA+QV3Dm7kur4Elp7NlIpy2SBxWv8ND9yVOfYc0P8PI463FXDdbavcZYM7aDnWj9H2wtbL3jPwBy5hC0c3Aqy//4qivlKEPxIV3lH2WFmHlOWkKh/NR8D/+u4unwP1DD0Lf3bgZIIZ3eXf3fdrLPDwITsZ326QtLpv+PDCkLnr1rufoC+TW7xTwzYSWwd/8zd98Gh+Bt6Ge810dZtGIeEaG+BvhT1LveQbUd/66B3iHnw5XnlX8KO7Mekiys7Ppd2yYjv/F1RWbCl8pzYKu+B3ERyA4yQNfpdqcE1+Tze5CafFJQgEw8Ij/Zmgi5VQNjcyWFvH8ae4H+o8BAf5DNNDxGrPhje72Fr/Pze7JkycW7Fc/aFYoun71q191Tz/6WMro4264stb9/ut/6n7zm3/sJhen3Zo6sv29Q9O7Mt7o1kYqn+gh/zU1POBM9EKD/1QmCMAnB1+8RdUWNK0uD1Wp+GTFt4Ea3t5+T0oGX72paHpq/p8cHXVvDg66i7NTxbu1r9DBGYNMzcLf3+lGa5vdf3l50P3ud//Uffv8+266sNg9+eip8Kr0g6nK8mV3KIX7f/zn/9Rt7dCR78zqAyBv+AtQ5wR80njGFb7A44WF+Jq4blUONofGr48BARaZ22lz4BBcX1KG+DYWkLYCgsmmufgwViggf+q14kIfvC2Zg456xgbE+IPcDrLBLIxNI8wm55XOfCdfvGOW9HxR9aG4yAfPgTTcAM+goaDy5lo0WSYnwe28VWeWMWQY30hd8QmCJmgx6OI8VTeiQoGWCz7kosURlMzgW8hjlwn6qR81bDZbTme24k2W8UsjIvSZt2zqr/STyWV3SR3gxyWaRstsBrxqucefEj/lHckEvnYszrHPj+m5tm9vrE/Z5BmfwvgKTb0BOcoGHPgY+ajA8VJ3tH/cnZ6ddI99eAG+1SeidVN57ArntNvcWuuWRlJMapubivNU7Y6NxNfUSTySHKHwdp7sWN5evHzRrY2xvG65jbBv22g87l4fvOkO3hx0O++9pzb61PVAGTfJ58ljxR/bP5M2zMCSmnv54l8d72Nb2agqt0zL76JogQb8cskXv8uBZMw+eeLf5PSsu7ihoz/qDg9PFOeim6j94d/kjkuy63jij4VK9UBeALKCXx3AM6wd1C1+3XRaPIPX+KqtDOPbjVyw+TGbQi9afjQ4x4+zU9sHr54xyOXLwBW6gviqfybIy4OhN3xexH8QPzFhQ2bwiaJdLa3GP/Li9LS7VRmnU3QvbQ9ZgRaVw/Is2vX4yD7dDFgm1kMTyQK6DVn88OmHljfrEsmTpEf5sCG8aGcTbWSdTdlHi93x4an9y86lJ/deH4iugfXbh+9HT3kHgGPpdei4EU77siKz9Cv46sZ3c20Nf7pV63F8l/EnZVP2o33Vm+LeSt/hV3ooucW3Ezlgg/QnovUj6fOPP/5I8rEp/b9muV/f2lTZ4UN8V6m7+FGOu03F86pZ5TEeKl/8klUH+DvTp9HhA/R76MnSm8sLaUMYKzhwwPKldoxVDh/oRaVbwJfOOkLIxWdkAJ9Q8AK3A/Q8frziiOqLeFGRqSc20sb/7fJSZb5lIDgU/k212RP7NxJ3fX1T5WDDdTYWP1I94T9LX0P9ZjNs5M5WK8GNZDwTKPVx4g/+ltRl+IL8Xlnf0D/T/zLwRf9eqD14eIKeUjnBzW9kHOtiyciycH3yySdqsx857atXb3wAxe4T9R+qX+gcUhf4SCo9suO0apM3ohsXtGfPPlJdPul24LP6D8riDe0lbGxyTmBjcfpVen8GlfhqgvFWZcVnWyjtHmH/UJUrh2CofMLFSw4jUHTXK/kD1CH3l5cZxNOG6Yd4uzSMb7//9C4qPRMExjWWL3DQHxOPAA4NCKt/TFzkifohiDYH9HkGliUb1DvMpt/j/krykMmEcCo/+Ew7VErTRNpFlQmaKAdpoAHdVH1fU1umgy0L7R+OnEAesqy88RV3vvqj50rKPxH6ne1fFgpvZhs/BvNZ2sPwTotle95/T66eRfJDz/2ZTgNNDft5MgOUNius+RSHnxaLV37zm994PzQ+vzATZBaM4EKb/aHuzD4eKlfe/1hZABpvFBcDJD6NnPszCM7TBGb/u3wS+qu/lmJ82u0f45ez5yuYCfjclMIoIS1FWH5V/bqtvMiXAQtQ9zWAKb9Cgy7c844tXvCLAmq1M1D5FlQezN7dSNrvCvWZ+yErZR8XdFSYQS+ft0DFdh78NbS+9LLo51e0PARFRwWseC4zW3hgfWiWBwfHT7q3of9ifg+NdTXNCvAeSxuh9lK0v4uem9aWhhydJ0E0YbXA0s17/C+hCYsDK0stu5IHfuNDGbzr/tQ0dxWJb1U6G6wS4Td51qbkhQcSoJkZM3G5MvBkGxvu+Vx6fCI8wuU8t9uG6mo/WK14BrPcAc3KnU9plBWAfnCV5YPfdBDc28r0+LFxsooWwHpF2yVe8Gm2jXyR1ia0lMVBf+RdByDYKulPrK886KlPvOACvJJf7d0bkiu8bXnIlXd9vokEyzj3gN+7xgJlRaGcSCC0Vn10dgmYy3x4TZvMM3hIwNpLnRhrjyxuHVU3LkdrP+mU5nILDeAGKjt0Hm4AfMLGMkh80iEz7OGIxdm8V52nnAQ6QmRC/AaJy4K1VO8Uj4GCfcNJo4kJcfiEje7CymndSjqB+dXYwGdP1Cv+X1gyt9eVt+QX2S1gixcsWluSMyxctel4PqnH4kUc80EAD0M39KN/aBsrxo1s8fkPKxtfBuh8iQufkXEsn46j9waRwW+eVxuNtXW3e9w+6ZsGxSG9wfUOs+PykI3ZqRv4HN9K8EAvskh/QH0U/az8pS7MpwakMRRuBX9NsYzX1wfhbzqLeiev0guzcvZwzvkVWSE4TvtznsSvihPwnueWzYaP+o8Oy+9+KJjloXu+VmQLs43eF5a0jUpTbQVXr9KJ93HOoV+O8GXWZVe+rg+aScVJ/1ehLLX6j0S5NzyU3/3+hDihbVZPhnm8wld0ANa1uWvXxHMQnQ9D8iFYB6oekLt61s89cXiO/sgb/ocGdELlRXkHf/u3f/upR8ltlPoQZBY0X5VMYmZgVCTpMpsN4eDgWd3znCudcd1X/BoozI90xBIGvguPinlGYAUko/XgDY19eokPMAPlvm+x5Ag1kjitGECKpBJO0Am4DDRL9L1mAVhaeP/mzUv9vlU+A80e1JA1K2NV4aNH73X//M//3H333cvu9euX3W/+4XfdP/7n/6R0y92v/82XQrLgY9iIez25tKWDPFE+5MJRghJDsmtlEk0SIHjCLKTG/LGgaqbh2Sv8V+eu2RsWtQ/e21GiQfftN//Sff3NV93LFz+IltfdJ5/9qvt//I//Y/ffffnr7khl///+h3/onn/7Xbe2MVbQDFwzH6wWWD5ZHY7l9c3BXvfVb//ZvGNmw+w1FmFFF49jDchqYAI0E7DkMgs/PDz0J6x6XuEjzSCxDLFKGGVHpwNQJpQUuJEjjtmi/Fi3GLQjY8y4mGkSB1xcKxSYN3oXvuUe4IqMiQqvmFvWFJ0F90gRq+yEWjNSR8zMVGl5yHMqSJhAo2dqONBheuZ5lwW1npPfQ8HthjqU8FB/toQR+NOVzLBeVHYWEkDvIIk4PCI+x4diXQLIk99YsJCHR+ub3XAs5Toce9XmstrVQDPPWP2vfXSh+eE8ySZtkN+0wfHKWnd2dNR98P4TfyYeLGsWLZlbW1613AQWVD8DdejLmt2DZ8F1CO8GmgVjzYQfrEKNXOwofuIUj64aHeS5LVlEgWHh+tfvvtOg4Uh1P7S1YWW8ZuXPJJ7pMnV08FoDOckz1k3aN3ieerGcaD879PGrU023R5Kji3O1N45qHKYzwSqKnA7gtWh5/vy/dL///VfuhAG+dGAhHYmu69tpd3IkOaWIYvf1GZblSXd6eqr2dKLfp5LjMw9aj9Suz3TNimKskOg3tWOsRBxvOBx1C6oD9BtlwDJAxVLnxAPoOGIpiG5cW8PSy+4C6FyOKIzSXl7MymwsRljGRpKFFcVXIg+Iaa/QAVYfFSgdBG/RZ7RdVvO7HjhKDtlSONcvjnGkbuCncShP6ysh4gi/K0VkhTITzkvi6Pf0mpXOHI+IxXlDaa67vVevFUcDsIUl6b0F08wXlo3VTUj0qmLKwOrVoeodKwjtgQEi+hBLI5ZM+DjS/ab6gql4tzGWznRfcCuZpJ1qgkkHuLnRDdUJYjWj3JPLCx/lh2VYsbpVeCl9u6z8kFEMOatDSZXy4PhC5OGJBnGsbP7o2Se6ajCJ7Fxc2soGfyZYaFVmdiDBukddIc8s1PKKdpWDYMud8mN3FOqSDppjbDm+DyuZf+s9uJArD5rWVrsrlRVdzqruFVYxq96R500FeEZL5ajYyQ0Wy1inWOFMu86q7lP/hjYsb8eSy5cvX6jfOlLageniONyx2hNWVvpC6AeyCn0gnp10x6canMJjPafukQfeWa+qzxsOscjx7lS0r3UjydOGV4czyMT6POjpf2Q0O2Jg8WfHFOiAd2zzhOosKyt6QDno963yGGZwr3Z4cnRmazh1uQYv9GefYvTW9Y3Sqq00+YGnWE0ZO2zubLvOpUaUieRcfLPcQJQkwBbJ62b1lGyvC7fIEg7V6YXKLJ7TBviSQgosh9QDVjxknMpDIzPYnllf4ZGDXhPDFn1SS+aFEHkHKDP9CnJQ+pDyOCb8oEBYJcVL1XonMs0rdOp8wIjbAuMb2moG+9DGYHC2c4MJIQ9owUIvfWF+C5fwjTThWtQ4RVrHZfGXil7/RrjubnzM8kC63mVUmXjuOjQtWJnRBZFn6sFHPMIj2g3xTc0vAIgoSCH+W8I877dhPnK/A+9M0o/fv1eZPLq/VzYq0ko+cRkolaWwrBXwBl8mfIQw5zNrAfo8CzTcbRbx1tt7WQMRJDryzIT8p3v2IrP1RTNUO6or3739Y/t8/uGb57FWqlF6haFoj5P4geiLZYGZLdea0XNfsyCXR40/M5nMYmqCUFD3pknBZVXw9jO78XlBkfK8n85AXAEDoew7h0VFdOg58fl7F9zP9yEwBtH7Y7B8RSMDwOObGTh9o/HnAFZS6ryCacP6xay/6vwevIv2PpgXCjRsOrL4Y9GZpG68khn/x9bwi+JYE5W3aOjzqX8/swq4frEKp555z36myEotIqAIvMMCNLeQrndbthAkncG4g9+49diO9RtYavj8lhk+skH6DEIiI8QjYPFxesq8FIsq/pwlrxSSTsH4xQcyMW2ipW+h8sbK1IfSgAse4iPNAJp7g9IhJeTBhI//vYJVfDv2caHNanehZ7Qj3WchFlboWCqCRnJvH+VYavldYDr5rX/F44TEwzWA51WnRHQ7FO6ZhOrem4QrX9c18elIwfsA0PF44UvTM5QMUov/fkY5JJ9p9/OvFTPe6D3lLevrfejnjcWRNgzM9IheVxz0j3mmMvikLenNE92jJcFs7IrLdV/x2HuX4E2+lfbkPDw3HS0B95Tv+ESTD74g1XvhCV8jU1gvsYRhnS/rWLJjsMgCm/hgGr+eW2ZEW1nqCNz3IZ3s22ArH3yHNv3Old9X3fF1+oplscZ1o3to4EoeAPVPu8AS6g34bWUnTuiFfg9O/Zx2zo4EuKXM6y9hudEf+dUjP8cYTX6Wa2hRGjZXN1/an6HJiI/4NN/iE4qPcYF/z/KrID2idgDtW1uxIJZvXp/30ACULyU00r7pOwuIU/EKnLyRmPzmusd85OuHypzfaZ/8zp6lKdPSsmuGuxYC3JWls3ACdVvPi64KwZX3gJ/3r+19QdJVqrcBHppXCpX5u+IGV9p0ySj/+74lKlG1fiNue5G0d4Ni+10f8nwOfd7U4h8fgtLyt8XSdwJGpwSPWoWo7hkhE5j5MsLlnudYLImHgBIX4PlD9/ctlggRo2wGLj6kXwXFysjMgN/4SFTaWIgy6gYPPi9Co3tozoyD9xxeH1rv+VhSFhX8bQA/sxCBlIjTara1tDJQWdlf61oNJP5d4/5tFgAAmkBJREFUo9Vh2wuMffE+6v7lX74S2ls16NMOf0JmI//9X/+6++u//u+7b7/5tnvx3YtusABNj1XOjPyx3DHVOkUBtAogb4/uNbsJz/khPmkWRhrCJbOoizOnZ9Z4KiVI+Zh18fn9xYuX3blnmprrqI5eajD593//D93/+ZvfavD70jmwK+HJm9fei9M5iLaRlMW24p+eT7r9o/jZnJzECRyAfzR4lBj1BFAX+NfBq3rG3m4EwAKnMm4K72e/+rL77JNPXNdff/21LTyUteTAPoFSTCPN6knHM3zZ/K4xhvKTF/tClh8nwHMGclzrN7JZwG9wrolGnnsvOwF748F0sBCH/eCw3rqd8Rt8oCQO9LT8+kAc+OD0xBdAS7UZAvcEQE+SYSFWfXrKrXtmjrPnSoflIziiT+A/hjZWH6PYmQGPpWyGKGlFgIe2n5IGqwPXS/bCwzoxkbxgSQN3y4bsFLAmrI5WuvGYrwZY0m5sxaEDudCM/c1LDSqP3kjuzi3fWF6XlW5lDZ+xrW4DGiSPG5tr3fvbO92i6uZG9TRdULnVbiZ0rvBVmdV+hsgslhMsGlgPf/Xlr1U3I1snvvzvftWtqRPafJRFOp4QoAzFj+FgqTtSec40wMBaemifMA2u2FMWi7TKsrSw3K2tY5UX/cp/vLEm2h5Z9miL1AR+c7Dg6e773WdfcCTeRreAVaNb8KybuETAD610FJZcW8Qo26VewgQqx/UUCxXyZV9W8W5tvOYvAsgxizlSvchRDdbURkdL3UB4iEf5S0njc1WdJIOTE3SX0tLJlN49Ojly/lhZV8ajbm240o3E02vRwvtuEaufygEOrgJ8RAfL+bTr1cZYG8hPPBMJtgQy6BuID3gfL48GtnKdSudYrlxeJdD1mn33QKp78ONrOMA6JL24u7vTrUs22HNPJRYJsUAiP6dnx90RPqgaACFLWLhevznsrhUXi8pgcVn5Ke7RSXd8poGS+gD20t17tW9LsX1XqQfKI9kQ6cpzIZYg0qlcx+hA4balTvqHOkLX4nePpRZeThevu3wAS70jsweHZx6YsZcqdE0Y7AoP/KQuTg4OXeaFbKIoeZNeFN/hJ/0L8ST17jvwwb29Ec/wd59cqh1OuhvxR8R2p5fKR20L5l/f3qp8B2pfp/Y3fLn3Wrw5URuWXlZ9w3O+4pAP/Qc6aoLMi6f4CdM/DTUZwWcbPr1+vWc/SKyXH3741F8NLEfiDf0YljgCdQa/bm5VELV5LOLIB/7Uy5IRrHQ0vSXJEfKIP54/zT/alLxQ/9i5sEAzCI0lGn4zCePrxgKyL1lfGbJynPaO7+hIOBdVzmxDc3Mzcbyh2g4MpYzsIyvs6iMuutf7ryUvp/afxD8YPtPH09aZ/KCSCSgIrLeMFfg6gYUNQH8Rv76+nZ4iP+EDax+ur1QGZR3dHsvsZIqVeqrmrUHj7bVwCZ9wUzbaKH7noB8MaCHzMVF0tVuEaRgJp0kLgWpLWBLDe3yWsZySX9KhKy/dHlzfTgJhrQ/ky4bqEF9qAm2WLyqKLDke2MoMbZU/eAnw+or4tAfGSpJXcUn4sHtThtBG/tYFtgJDI3zWVXy6ulQ7F6+cl+IlvlqMmsCicN7SFKDfAX/e9KFqYoqT9Su/GEoRQshfCvqoCn+TkwbMltrdneeB+5Q8EOWdsNQGeSFCof2EjlDCODAPfZKDHj7XgI5tH+ABs73yMejzZj7DpVNpt/WoD37X8JMnoTcTrC166EyZWc/5fhcZs0+sqF/9/vfdbzWofP7iuZ/75BFwaTDAYNA4W8n2Gz4W2cQPBz4vO54HNcRtxKdMGXVyZXbJdkNWVno3p4sZcCxQBOB+sY1bZXTZWpw+zErY8uxf+1C/K5+fC/34orLd/fkAL6pD/zkgrrW7Xt0rlCWRwUgsXLFswTdb9fTMQe9ngLwpWFYbWiVp13ldcK1VwkQ9twxwWkpWms5JCj5SkTRVtdSta4DL4A86oAcrnXETUeJhOVUnyQrTSA4Qv8r4j+WzIwNl7tmfsHzceA4t4LKUKlOsYAwCsYDP25k6W01o4Z8tqFg89Ud5+lYRl1X0AZSNs3f10HRjKaeoWEjKUpK6Q+GmHvMs1o8ZsMJUOPoBnFVHaUO6ttKnDmMRysrhPJ/H54ef8F+etbRcqx0ClL0v8/ZBbO8KgjOyAxDfX1FUjpOLbD/DNksn7ZxtBpUzH6yWtp9+Bv2flNGXeXwiOC/xmEkP95YDfD3PGdRKvs75UoJ8HHcH+/inig7lve/fqgPeaQKB9RAfYALpkAms6vZV1LWe8wXm4rzNhAWwhnyxNmLdDa8affBdP9HLGEP8hUf57r2a+6g7X9V77fVJfmkn8D2+llg/WXxj/vCP8hdzGn7LsKB0t+PQd+gPuSJ/g+KnfKKXnQUko2xXB5+8a4L5mzouuQFoD8g8bYq8GERVf+OyNuC++EEIP0IjVmBiIl8YD7yqt30pIF7t+ACOdXZYaO0KOlLGeZ6k473poj1uxP8522DlHSG6LPcGJecZfSht8KvfYgzZswwB4OdLXQH5Fy7wkt/8lC/4kAEl96mD4gl1oV+NXqB4YbkoUJw5fsrbe0ft6Xe1C/7PXcB1pYDFcw6ixde+jMZyfx+KnDkED4/9SumgJjygzvKlCKDcsVqrPVM3CvY3btCv15ksSL7gry3XSse71Ok8HaBS+VrvAZ+2daecfdCgvCyWRCoLTSUGGKVCNIDApAJjcaqVUfxm9M6smkFIpSdOjaZrcALUaB9ly3NbFQWbm/OTd0aaNZOW5LFYAlihYq1k5iGset9mDvpjFh/c192OBkqLhdt4FB9+MfrmHksAF9CQWjeIAA18qNkzVhzPICUoC/rDX4kVZk+e7HiF6b/7d/9OM6sjbzu0tjbs/vM//CfRNur+h//hb2blqdWKiAUr9MrCd6EZVPGQXPEtDGhWN1pRnuItlaZZAZV6vTg1LVizwE0dPHnykdIvNWW47/28oG+iKQX+Dmfnqo/RUreztWUfHlY74g+Fj9oG/kkSDE6yIOfbW818NBtk530EbmUlvpRVf9RzhI/V4qlvws3NjZ/xjpk+dCEDzPzw59xmZaV4tafZ+B++/sorMlewrnBF3pgRYrGhQgXg9Io4AjMh1SMQZZG8S+aAoqUAeqGB54SSUdPUnvG+guWm4eAKcM8KPSx6xOlDxau4dV+/I3vBCZDeq3eHtCtWgDL7RPQob+IAbY7b6I3V1fes1rM/DDNA8Vb4WHFti574tigBIa9LtYH40fRoa7ywNU2hyjLVLHhFeWyu8/VhpZtInvCRhb+nuie34UDtSnGZ2WLF3JXMmI9j5JkVsFg2sCRjCWqnU6iumOFi1aBEokT1qnYkPuKbdyNlD83IH1YM6peJDD5bzIB5vvt4W/KdQQVfCIZqT/Bm0xMerKNq35JxuLG4EkstOmnn8Y5x0DYumYEvSofoCu93d590H9NWlhdczttmccfCfnJ0qE79pDt6/drWLq/khIcqC7ssYCGjLVEX6CnP4AUj0cK2KMtY5nin+sAWQNrh4sgDBH6zkhN/qfK7s3/ydU7Y4Y93kRG1ceWJfBF4hl47UkeRtAwgIvdYvJADeIFvLJ0ZXyqOsNKoo2B1/I2axED6azK5ET5O31Abk05hL7/D41O3w5Mmq+i2kpsNtxXhE9/wIcOidSvcnFq1LF1Cafj2IQHpVvUeHzh82zjV5wx3idtJ9+bwQPdn3SdPP6SBiN6chkS5GNTCUyy70Hoo/k8k+pztfnR06i9CR8LFVyDkY40TZbZ3uqvba8ncsnTeM6/8XR5wUhMDsMPu5lKDI7UvfPFsORN+ZevV0BMPMCQHA/LPhAdfTCyL+NFhBVzGUnpGh5xBif2HF+hXVEzJ2Pvv70qc03dhYaYzf/rkqXTpunDe+Jkt04rPb1ajw0vAbYbBWmuH+P9xghr5IDfABGum4tNi4Alye3mpsomPF2fIMJbP6ELwUmfIC/LACnJO9IoljvZqlKID39DsxMKgzb69wo9F1gNByFO9YjXn6weytLP5qMU506BuYl1wgnVcgPVzVfylLYzR1yrPMhZG4UI/sSIYvlM+2jbtHzmiv4MVrgOVl+2bJkwy9JC2DxnIAyfmsX7gm2++7b766vd+7vamd7jEWFuqPfiUMMkFvtjoHOqb/hJa3A4Uj05zTJpFLIPRxSymBf/iQHxQGwYHbYavdugo8N80/oLTOlj34INunle7ZPxhE52e5Xfow7LoySMWROpE9FLFI8kq/Ihcpq/inj/0W+oUmkDpkuqaNul40IpVkzjOiHrLpI+vcfG3pX88t9WQNKwpgHfeAUB1jFUT+nimYiouPrCRuyojeMjT+auIy+oDRiorcuWnoiNlWPSXU/QZlnm+DiHbCzesK0Hm83UFUn8RwEgy+FOg0oHjlwDRfzLJAySR5KdzKprmefRRRQTmwKyTJwykTk72XRYsNmyiS2VTxhK4gsycBL1n98EzDAmIZ4KeRUhYFMiHFaj27xIhBHDjV0d+VLBnfAw21KDIQXfdtp7ttnNsE7J3H/c0AHBgSXjxAl/RV84bMG69r4kA5cmMOoJFPK68twWivasyVzzdeua/t/d9t3+wd2emSLzyq6wZ11vQY3o/3/5sChrABVT+fbj/uyye/TQPQb/Gif8Q8Lzo6sNbOP0z9fIQOD7/dE3QgB/eKLAHo32p6JyoW95XunZ9CJgxIxMMuvgcRbDlBeuB3qVmc83Mfs6TY/anFJ+wNLCalxXeG5Ltog9I2bO6GzzmkV7R6W4/3nU6VszSeayovfgq5e54glgttz2o49nG+pav+Cbio4OSLIsFZeEZxwayQhwa4EsdOmALJrKl/Iu+7Y2cV64hi9Nj0Sw5o7xMxJiQIffM8stC5Xy5Fk5B4XT5faf7qotWV7Pn+l1lvA+FpyA7TpQsk0ZtXjxlkgYO0LB+Ne27LJsq+5LKcQ9X5Yi1RMSJabSrVmbxXw9VHtWtkHI6kMsovcLV/HOMRoXz1h2B5/ZFaxDBkX4JXqylKa/o0r3pEw3ruofGXkoDcViNDTgf3+if4lLHsbjoAXxUZuhCtwPribSDst6RHt1IXVYbhP/1LtZO1atwkCZ+c45mwMiJ/LEjgflh/XplWSi9VgUgX3QtD0y3AjXnOsF6b//Y6NSCxIczscjxG+tl9RHkaTzKMzo07ZDnfEXCkspAHLrIl8EROoB48SEMcea56Iv1KpZVBsnwhrS8hzY9dnld//oBebbIKa35qvvoDPoS+Gj0xle+t7xPHNXF7P1cH8Mv0rmsLicWXtpI6qzqh998ragykQarJBNK2iX7ygJOA6ENSOOr0ze5MM4mmII+PaZd9c8uAghv4s3xAeF70lR88i3g2X2oMpVlMmVT4AfxRXP75Z93gDwU8uWlx7t3gdLPcLQr+VNu6s11qLzpFiNTs2iug/u8Qb/MrJSNFtOjZ+Co8Uf6ypZQUGUEO4+drq5EnLPMMLNYMlqt0AeQkRCi6ZwYjXLP8whsRvpAXRkBE3hHPJ4zCKh0PEfwsYbUc4DOBsLxwWCmTjpmYdwD+AuQBSFnhUMv/g6ZJWKV4zxcZirMdGkgrITD1wUGYymo2VPmN4zYYY9mH/ofw6H349N4Gz8yW5/05z3LNOtjv6+1MftbDrr/5//0P3XvPdrpvvjVpz6beGtju/v008+6jz9+1h0cHKmRsEpSs7HNNdNm+lTeoXI6ER5+e2bUZpnMcA5RkpqlHh1lwQSrU2lo3//rd5qx3mrWlX1D2ePt6Qcf2AJ0cqDG+PIH082McXtnq2M/UFbnfvz++x5Qbm9udJvqiNljk9nI/uvXKlWnfI68Yvzw8Fj5X+v5obihutJspayQWHngA9ZJaGZ1LIAVGQsRdYdMEHifGfW0+4CZvuCVOm9Wz9d+h3ppyzJ1QOfPbJo6AXjG3o6e7ei/8mOCjpKlkitgbsmOnCJLPOO9+S1+lPxBF4H3NMiCeseVuPWsD/yuZ4WbNP3fRR/A1bM20VqYMAAZBRZMlc1Woakaq55x5q198qQImF2Ox+Knnq3oytnbPGdFI8Gr56FH+THzB8qyi6JDpvB9ZOa8vfnIvMYPcsAqZc3O2R+UOsbyhP3JPBFe5GVN6fD5WdZMlYkKgSMUh6v49lJ/tIZpp8lp+3zedWsrWKCFUQXBsvnsw09s4aCDYgUik4fdnffc1k+OLrqBcH3y8Ue23D7/7oV4hT/cqv2Ct3cedS9fapLj+rix7xkDypdqA3x9AN4cvFH9ZZCBdXPKHqWiB8EeS74p3+6TD6VL2CszVmSsSAAWnFMGGyKczpzTtNh70fpA+KjHgdr25PxSAwf0C5ZKeIq/mepS6ahHW2wn1CPWAPShOn+1n0fq3PFZwrCJhdVKJVXkuHTQtj5pAInOoh4G+IctYXWQomdlu+Ljz2WZUzpkKQPLRbXByB38Hm9uq55Yaa1Ohbi0lxW1q6EGacK99Wiru7q9se/bktoRXy+OpFNeS19QPohcHg40QM9OH7aTCw95I7VYU89OD11OEwU1KiM7ALDiHT54r07pZvYeXZa84ff35MkH3Qe7T8xjKgB/QbcvYeCL1IbiXFzc2PrFWm32Il2Rfr2+wkJ7IloH3SM9o5GwwId76MdCh6ygh3x8pnQjpy/Bb871Rt4gs/oSdn/gATodOWYlsAcR+NSK5it0F/uN4mdoeeOMaelXleuIibx4zedu6mERAZN8XarDBT9hAUujyoccwz8Cz8FFXSM79FuuP/CIn+eSucPTo+7s5NSD3iN8hdU/4f/nBT/iLyvRU/eqn+mycCB/y/Z5pW7oz84vmxVdeto+g1ifxE106cWx5FkypdeuO/ZS5jhS+H3w6k13LP2NL+b2zmO1+UeSb87rXlN72bBOoJ7xWQQGKhzWQXYq2JQuHa/zhWtgP2Jb/RR9vDKyTNA/QTcWLMu2dDqBHVagnTzjj6d04icWTfiTAei1+pmj7ocfXqiveNV99Gl0CPurYimn3ZHfY7Xp45MDyxF9DHUG//nkCz91K77nCxh9/ukp9cHYQOKOjhCQzoNVlZsvU+Y1X3yE/+SkaKY9TsSzrB2hTgHuPVATbxfV9vCf9Ypp8YhyKIJ1MtqYnolWhD/v0hJrA1rb1Xtgcq62gy4XregKiYmAdp4vbNQnX5R4XhZMBt+IIkXBB1b/OU/wYoGnyQ2Hi/YvZrzCF5P5PqPUTfQPuMg3PGE/Wz3DCiuK6X8ThIxn9M3IAeUjht7pn8o1sEU0E7LgBNhBQITBoj8NrDh+IfzSNGF24Jdm15/pAPnVkMyQ6ap/7GUJc+f01RVQB88MSQGoOBwd9sUXz9xoOcf48ePs2Zb3wZUwX6kFJJ/2Q8DsAOvMxcm5Gv5+9+pgTwLObJWZZTrBWDcUT8+DHzoyw/WKRw3Q4qu2232owN6Rz55ipdzy4J+y05nhT4UPDwM1Ap0rM/6E5AkwcwH33HqSPMviV7+B/n0BylQxrWjBfYxlt+pD8Wcrv+/VUQEY9dZ4fgr6VkuA+4fSFe0F9+l+V1798t5Pc/838K78E3UeH8sTgyPqj09pmb0zC49VABw05sL1Ll4BDChtkXH88CMh98mLrUzUyQi/YiuV/lee9lHSc+OgXhqwfyWBhRLIWlkLKUJRYtySLyyhfOby6lHhwKKxvbXbbamz4v1qk0/vSQmOHpQ/FAqKvVbBD63FWspki6IezJ4JhX0VPdjUD7UhnrFSHn9idiQgUCZO/8CXrgYcVZ+E+JDFb64Up1qbfUMB+FcWAb+lUymzXQPeebbf6pZBz33gLflbXpLNjAbezuhxuOjO1YGAs0+XQbdFj1Mq/tzmkTqvDCiB6aa+iU9EGjbP2yAdkHYSImjLgMnnektHsMm6HipGP9wFUa3yhk5kaJ2TknyeN0fHijanD1CPTDI4TQkLov6zrLAHYeQc6xllQ37w0UNW+DqUNk780ifosLKomF+SISyU6FJFdH685FffMmR+KABzvuU5UHKIX2hwxcrn9EQRGfDcelMBejwhoG71Bx70bayXaTdATWQTfy6H2ZeTXQfi61rxAbVc4Wg/Gt3lmwi/yC/x0RvFM02klTfAuwP6kTYpJ8zK3soG8Fz/+z4+rDn32Vfho/36yxny0CC6KLoFXdWH/g4UNei4ny8/85z7yGLxhZohtvOwXPTaW7td7m0+beqFt/IkvZ/pv9CAnOCuVe8DzqPRNQfipg4UO9deGoCfqYte2kaX6WhlnNUkv/l3F43T38cdftynqScHQOHjT+ljje3riZKVeQgfYqmEEKcDieCcPZYtw8QpnBWc1QNAu6du46s5D3N+31kV/hAwsmVETEBwM0PPjIkZXkawCRUfRcBv7gHuyzJJeojGAgI+nkMIM4bsYzkxgZk1lf9PLFPoxTJS8Zx7si2LJVaRzJaubT3BH4IZHviZznhmohF7zXbIkxE5ZE4mGniJpjOYr5H85ua6lJbeLQ+797a3u9FwuXv5+tD+BfhtUZZfffGFaN62ReX1yz3N6ra7R1vrLptnJ6KDWQPWOsqNTwTpDjTrwjJEo2EVIydBvHn5unv58mU30WyeiQID1kfbj7q19U3PQJi1MesEEJb5Cjj2yMuKc3xVdh7hSznu1pqgXV6edQcHbzpWjn///LktoFgqoRH6mGGCH/8v/Ywi0UwemquenZ+YDY95BvA8dZMALsoMntVVTpDQrEWzR/DwHCAeuFwePYvQZ3aE35jx6PmVeLOmWXRmbtlbDRwoUGQOxV0yBlT+PIMu7oGyaPKMPeaIR5xqbDynPBUfIA6hylflBYhX7ypAY93Xe2glHVZoPZTo8TzvCEPNJldtBdi0JQ45HQ/XbKHEOgAurF7I7OLtdGZls8USXxi9omWl9Jolqu7xU/NpUq1sAFdOXpgO2LswsRcl28jSmnjJSUtYBZm5HkomTJ/eYXWi/eC3eHJ23O292fN+pHQwDNa8797qqBNpbsNPdj/QDH1RCorVl+rI9GtjbWjfqxO1KxoU/lE7O+91H2jSsyc5f/nDG+9ViOXi1cGBaSdvVn7yHNpZeUrHdXE58eIB+PLqFSezRI7wA9zYHHfrWGUl8yua7bPCEsWAxf/w6KA7PtQkSnVBO6GTpQ1hdbdMDrLqlVXVQMkpFmFl1gYIS6ov8VzB73TFwgj3eYRFCfnEyjpYWO5OlB98HIwUb1H0SJaxMGER4JQdfHcVQeVTWuEhHhaJU7bUUbtTDSgdfpnUH3WWtkd+tHP+sFRZRlTvw+HYFipbiCRjtjQo3v7rfVtzlxQXy9UF725uugW9XsU/FUFIkdzmCOwneXZy1N2IOHVV0nlClaLO4mICNBXK4+j1gXUlPttr62uSpaEHh+zAcXDwWm1A/FRZ8KNzScRr9s1k1S0r6tmrjxN32N8XyxPWnbWRdNEjLNL48+bIRODy+rI7Oxafhev65lb8pp2pbYpH6D72f0Q2IVSkhW7FxUJDPCz56k0sC0zgD472bXneffKkW7iNZRpLzeEhuhl3jW1/YaKzZecF9AYr6JspyicTIS/46TK4XV6IZZt8kBne4fMG/ewPC38PNMH21l38qT68mbx4DrBDQ/z9Bva946QldIt3bHCjjY6hrXonASx5/F3ly1f2P+XAjOj183OsWPjjw/cV08PKa9oZtONKdT2NtTa+mJF13l/ZslV6kZrT/+IzNC8PmPTRt+UzN/naSqd2Tn2Z383qSjkpDzRj3fIz4WTwAV6vlKbi9Y/n+ICyi8mu9Ak7RChTyb7qs9Xj+gpfTlQ5wjcbBCkOpypRDqoHf0tWRdTaC2HWPZZj9gCQjkaxig54Sca6bVfoYT9NdoQZqx2o/EpHtPg+Zj/TWHizY8wt+NX+8bU2YB4XHiyZyVsgBPTVlBWLI+WhH4tFOyFCJRr5Gzb5VblyhS74qRj8Vv7o2vpfT9S3JT/y8BcryQ943f+I9jPpcOQBHK4r6lVJ0f2Mcbw/rB6w6wH5OaLSW/dJR1FmgHcE0yy87KmLziBu+lH6vbS3pPi/CFDeCPNDgDDO5gF/Ahh5rob63YCf7RaGAqalzUAAC7IYyPF2nBP++eefd48fx58rvmwZKDObJhSeAqfnT40SP5qDvWYp3Md6SGDUH4sHuaIoscKAH1w1O2ZgWvtolsUAYZ1ZgyTAF+f4Zh50r16w4vH77oUGlX/84/OkEZ7MkFVWFIrSck8ATGf7AW7KBPCM3/W+8q13QD1zw79KWbIyUqHouwMtUwFpCQB86kM9B/rx+gDPAeitDuk+zPCLXnhZaR6CKlOV913Qf/dQXHIsmivgl2WrjOtNnYquttwkSV/sjA9ZmFkksRZIuSmF3xun0mMxrPSkwcJ9jsVCdR1gNh/ETCDYZ85ncAuXKotEwS987qRBb4TLksFYL6AB6z3WJn5jrcRSvrW96zSZ/TYfqWbNsNxKJm1d1yDCFkjxnTZDmmvJPHky8OOKddPWLGiAHiZJ3Dco/jIg2bIv54b5UYXHCpQzu2OF54rcs6cr95W++HbHKtKA1fZ5N88XICXpC0eetGea/d991zjefoOL+q49K12fMFmvE2eeDiA+Ta9PA6v5kRsKG/9I/sRjBQ+g4a2e5+tDrILwhWdgsR8slmSe65lXhx/sm/f4jLN36TEnEqkOsT5dqe6usMKavgZCVDRxtcyoLIgQX15OpMfIL5ak6MFZGZAf1dUq1nDXWd7hc20ZW59bwCoNLfTkOC4xBCzN8ArLK1HgAPpmxg+uLn/KfSAdy0pZ/OPJe0azrtRD9h2N5flag568jxtOuQRZL+t3Ab/5tI2lBpnaP9YgW69dtqZ7SD8DCKXd6po4qkfvRUv+cxkkGsHvvQ8kfs6cfZ14/KbdcOSwLcDCwV6RtMFYNOcyGz40fqgeyLd0DryCbtpm4tL+uapsLU32Jc0XFAuP3oHa7VnlLmCnBdKR750yCzVx4VH6rgTvx1wWxBY9PIc/sfSG5rwsa5xpFJB3Wcl8ylWLx9V12MYJ0Fp8JQpl9nvLZcv4QUh+pIdn3uatPQOKvzTdog28tgi23wVQA93OFxpC2hzHOwDqigemlOjCbUpmZUoZzDtkChnB8n8PN3n2y+t7/ftRGhxd//XKVzgocxsS3AHT2sJ/FYtl3ZNB/aazJx3pec5sqiyWjHCn00vh29QVwvA/wGLJ+ZvM9IMPtLknvzab0c+kL4slhZ/axzIWyyMRQiNQXDGKUb7E37+yrxQjcE2BFHdZtGIR8upble3NwbHw3dpPhdnAix9+6IaaEew+2ZVwazao2QrWOfZs/Lu/+7vuV7/+tbjedV///mvN2F+JHlZh4w+S8TsKnZE+++p9+/zbbv/gjeij0WWWSVlQSqwkZDUZ1pUzZo/MnjwbuFGZ5mYEfG6qbtjz7oQTcJTv6x9edi9fveh+wDL0r9+ZFgauWCdJiZ8ewN5xIs7CSv7nosOzuglnImfWCe1l+QuNqWsLcwtlWQS8nx/nr5KXZjvQljR6qToDvLeXntu6pt9YiPAPwh+EuMy0OBsXXzLSV2cJkB8z7IKiBzqRJWgpupTIM7TEu9T/iQNMTifd5cVl8zuZRG0Ih3GRhis4/Pju/KufZ1l+6xkADShvVpXiJ8QZzChnTqzgZBj86la8UhwfLa7iif67Unk5sxY2Id/sica5xTeTabcuWWKjZMuo0nn/RhJ2t93qcKzfeq4gSU56zXIBrDBYErBEnEpmJ8z4BZ4IqTPyCkY9Y2/FkToS6m15pI5xUa1F9+wH+cGTp914tGwfPdqKj4AknsrI3oVYXrFg4o/F6mP8f0ZYXsXVi8lNd3YqGb8Uj0XvAs8kZ7SNsdo/Pm/4WsFLtjvaef8D43SduFNbtVUInyYsFwcn7LgwNf2PHq2rnc4VKZYxzgVHXrz/pq4XwonvHn7FB0dHM50FgB/LPif9+IQO5enKULAVX++Ja4seV+RpwnnZait6xhnAiyor+an2bS0AkF93xuIVVinSDVfH3abqD0uTakqyyUkgakcqO+REhmifdK7DblHxsIQw2Er7IoeFWLPUidwucF50TgIjvU+dmWiy6M9R4fX2zo7LgF+iT6RRHli12PVhesvCwP3ulFXcZ8eudywwl2enkitO9kFfSzb44qB0Fiysuyojq9E9AJBcYinEhw7cJ0f7WZ1+Hf9d0mBdI0gwLF9jtQVQIQ/oateBeI0uXVhWm1dh2AGDU8QODrC4LdoafC06mARyTnudQOUV3OIZFjFk/+Y2e3leiA/QDG+xGL92vWsgJpnE+qJacx1yOpVXzBpb9rTkurmzJZleM44jlQk+4CNIW7McUE9KBB74jDWPfYapJ+QVmSm9he7ERQA9w3gAvUY6rOtsgM5OHehMn9ONjlJaBoisF2Cw+MEHT7qnH33onUgQc/pFrNwM5HE/YeeN99/fcd/JYjT2Oaa6lsVLbuCtT6NR5i6nrtBG26SNU5+0JQwYU00gsNi+eb3nnRywRjIR3HyUHT7wcQQ45YrJIf0vJTq5OLXP4NrmmtvqtepWLEocW7tYoRz5c3vSwJVntMKywN5Klg7VV/NFbaz+tvpN+lbknbQUCf0I3rLo0S8nUCcqlfQq1mNqx33ZdfQr+fmqRJwoxclIsUTqzdVUg04sfpeKw5nsY/MIXPF/B5v6W4nHUOnYoQBdgT5Cmi5VdmSUXPkqyWlb1jE8EEA39FI3rPJHf5Izuhl6ctF/9MfmCn0w46ArdfXNmqnxCTqQnQCsm4kugWCswjvy5AuJ9ycWDfRz5Eut47/sfpByNF5VP0ob8IC1fU2Bh+VXTZtUszLtyLL9U6WbONMedJ3aufsXjbvCSWWh9/afbb9/NkDUfw0otHP083zmRiVmBe12Bu+gp1VqH3g0fwwiMdiBWareSYDdSanyCiu+if2BDcAdVhvGKOsrOesVCyYWIEnonZlgdXqkBwW/uWe2Szz7U2qWz0y5Zj+A4wjHud5zz+a1WC4ZsPDbFhg1QpQJZx4fa1a+t7fffc8zBd5hpdx78apjrzjcAVw0/TezIPbgWGU88ebJ0JnQh7Ls9cuD8NbsfDZTbvUjDG/hmAH4220BaZdURq6rUqxEqPT9WXhB/eZag8X+swqA8dyTG3zLqNeq2xmthcN/b+O6D5W20ldc+IKypk69+l0DhC3Vn60yLKk0PqXRxdZBQDiumuXFQIPXOyyD+Dvaj02BCZn9nxRmtFl25rTSkfiJrihmopjOVr/EgWtlHViHRmgWr4EqD9ZD/IlB4POPVQZALSYWS5UR1jLI9Apy+9BJxnkIDWQsOD++0EQqq3ixBtFmqty721noBThtFT8Xg2mHblaRKi9kAh5Df1lCaFNY4GhXtmaASHxxHN1Xmywo/twH6qzoVuJ8fnWI5cGWMV35WmA/6J6sL622dIJYb7F0qW3DC71zmfnnEP4Q5j62+U08rzhWOVmY4njCyTXtIfVkPz1WD5/XoPLCPoKGoolAHk4XPJYr7kQbJ6lAdu0YQFnQO/hGH2tyjQXTFio9J7VpUP7IBta+qkdO0YkPZPnjOWfJRtL4pyE3pum+3Lb6YsK9j8uQ8iSgf+oKHUmv/1r1mWasiA6xZtmmNpPB4IFvsQLumnZQmdcK6PTyVYemfEUioF9zHnxWZJfe4CCP6PMT8Smr2vkSNFc2sXiyN+a58qF+xXWlYeJBPrQtn6uv52mnKpBZEprQF/F7VH+jNNmRQHpXcefv+KqVXRJ4h37Ybl/R+vsJwzVQzyyQM+CH2oh4xmTjHGu1ygQ9xQ8C7RteWf4JzYpF22awFwti2kfFcT2gc3p6toL+S/aCKjYAb4GiG3rDZz/WFVmYWzUd/LzuU1J/EVD6Ar0yUDvQOYf5feIgJ8mf8uI2YEugZU3/9ZJS1c6z6RZyqz0e8xeovIvudwFvUo65DBUfZmGGtd5pAiBZpt4JljHLCTSXDEU+gMLjPESrxwP+nbzP1cYIJecxfqHL5jQV8KUBvYEuLl1Fv3fHYkmjZeRcFiqgb5UhMbMyfJTozGv2z+i+gN+kKeZ5JC4gPkSSnnd9iyWrO9nnEYseswbwMZqm4IyWGcEPBpmhcM+VWQr3DN3P8OXRSB+LJbNuZpQ7m81iKaU4Fe6lgegikEojb9NphMxk8O/L7JZZKnGwLuGfiUVic3e7G2qmzf5enGX64ZMPnNazm7WxLZCv9tpg7vt/7b7TVfN/zV6wAE19kgAKibNgmVkfHp56xrOlWSmzSSynnH7DKsHJhWZamkYw419cHXWrms09Wh9LOB65fOy1Bx9Zdc6g8lAze07TYe84OlUGwtfXJ93keGLrDUVkprY6xroz7tiPjFkF/nEIE3zAknnBpwnRNBwxp6b+UqeewShO1ScCSf0QqEvo4Z54gK2NPfkhHVtqMCtkjkos3rMpMytGIRDMWDKWOXdWMygUg2dNAvJDFpAT7rkiwEBfxsAJDdBU7yk4fL5ErhWXWRuWYHiLLx7+TVypS3BbNnSPP52LwzPfJ1R+BfXcDVlxyZsAvcan9m8bomZwYz23olNYHGWfL1sNBJTU9MFX5a+M/G4VK6Lqn0fsLjAcj82vpZVht6bAdBIFzixUJRVulU2sHyjjkfIcqWNg30tWhhOD8tI2yJVVnpy4QYd5cHyIKUBlWfC+dNtbj7pHSrOoKS+d086TXefDWeGPsJwMl7vB7UK3/mjdOuBscqqKvzHfKIfPqBaddAb4hV5fsh8ilmiFy0vL8dOnH3WvD96Yp59/+kW393rP+JdX1yR/WCaPO3zgqFdW6S7pij4ABz6PpXvevHltXTKZXKkdHHdvOM3EvyOfWEPIg7i0V/IueabumOnjS4pFwrN6PcfbiZXw8ImyoO8KB2ViH0ssTLaaiG/kx8DBSzZVsXwO5qQX+3kec1LOon1BsT5PLtWuJEZuDaYJGULOWOG7qPJLfqhH6S7kCisbJ6zgC8XemljNFodZAX3iE0Wkm5EbtWEe8hnz4jw+pOC/vb0SrmGHzzb723EKDftOcs7J8tJCt6LJ3Pu7O91HHzxRXW8Kh9Lb6nWjeKfSNarXTm1EtOGLyipy9jNlNTqDm9Ew1jP4Ay0MwvH/WsAqJN4yOMaSjXUIA9d0QXFFG5/L8fukE6KdlAwjs7QNynOlgRvWcPMKfktvC6val4RcieD/gp7XAL3aKH/2Xx0sS4aWbH1UYxFOBjfsDrBi/i7fCpf4zelfWN/oYPEvZg9krOrfvdhT/Ilwr9iyg08i1susfJac3C5Y5ikPA6jp4q1PSWO5NHRQB5YNDS45NQrrj58roCHxVcZiyN6m0M8pNgOsbUJxizMsjEAk1bbY2/OY+j46tYVs4VavJc/0ZTc3+DBmZTB1jkV6+/GG5GatW1Z7RqdhUeNKm0BJQBtlI3++HiDX7OV6JnllIEi7wVrKbhHILZZyeHh9w763GmRfXIq32cu16n11eajJSPlnKk/1RbQt6sxfFSmOaEAH0dYoHj6RDMSUXDJx1H3z7f/PbeCjTz+z3zT7bEIjZ4Wfn14oLwbvGXjSZgD6z8gH/NBzyRqGOGXdDfTc+ematqYXyIbKkv2j8dGEF6qXM/FI7Ed/k546kibopmTjuqC+c4seQtchg7aY6g8e8aWDfDjZKF9AkC00CWsFmPCJC6JzQe/ZzcHtxERRDuEXrsn0srvSmMUWYZepLKcK5GseXuqe1fXzL3TGw72utj4icJLzNY074L31v2h2GsYmGlwjizxLfWU/WrubiMfINTJyJp0xYWwhWrGYqwvWWFF0Kp2IabSrLGIabZHV7CnRj0AyFYIGdV/Pq1B/HszxF/RH7BSEKn4Q2uP7Y2k/7uGYQz+vdLJBcTWbZaldCVBWClLuzGQpI3u0ETd7Sja+aEB2sL/X/fZ3v1X4nQaXnMbD7F6jfqw0mu26kvjTAIc0bB+Cf5itTmo4QOEjoIi4UmxmsszYYgEry9NFx4k3sVria7mvjhirhWaanjUaI/85PjMuD2qUV+oqdUY0Dyg9e2szwIdYJuAdwMAOuE8rYNy6rfPU70LiABloKn37DcxmkOI51hCg8GKpJdSs6OcAtKSsAtOaWyA59x4oXv26f53hEPTvC6CrZorQVwPgWf784yr+M/u1dUTp8n8ApV5WE79zvLxDJvu0Fl5kckPXQP+9+Cf5ijVxNTLW5Bc5IA0yDW/5TEyHAJTPFPzFOuFP5etZyW3aLD8MJoIrNGZAgVXnpMlBUeL7VqekY+9JkaZ8FE/tALB1R3HwDQIXeVFR7C1o1w21G+SL2OgDsGV2HBlAAbL3HXGJR5vAWkkgvvkkeqt+KNOc66HRVhZofUBmyc9tnfarOEANYgqP/b2Yzesa62SeBzez/LR90tXzWfDv1Cl0Ylmw1QprQ8tBXPb/RLaFlLyEkwfgQD7O1RkwCGsY/ZyOeF96yT7VMwuieKj03hdXcdhvkp0jnj592n3y7JPuE/a53dq29ZrcU9Y5X6rMpkjywKp/BJU9IcFXAB2srOfK0+hV+BR+83VEXA0fFZyG+IrH76orLPzwhYBfe4HzqtCAdEQpnDkhLXxFnrm35TnK3W2Crwhl7XNwvlvehxUIn8ErOZec4g/vHTTEUwwW/jKF3vVkPqu82V6NOAXU16tX7PTBKUP0BZKR1i7sk2egzHx2VnnX0SHSzdLLyHd0/Pe+kj4nF8U6CC5bdm1NPTAm0qKHttZjZYw/LqxKe6DtcCVenlM3qRf7ZDf+EI/zvQnEB1yH9BfwndAH4acdBl/rS1rwa/+XdG5r3PpNoGVhQF5Sd+KF6U2b6+N7GLCytTgEZWPpnSV5KG2e8b8DeVAvxZ9+mtb1hI70YeA3rbRvJZnRqHez+wYpQ+LM634O4VvGIXeg/YYi10WPV4D7DwXe8Zr//Offoq31URXHFmDRW/TRJpApJsJ87Sgdys4HLDhD1rMLArJXPrO5h15fUQLOOnnMLJb1qRNg9Nm3OpEpz7AS0FD5zXt+M0qGON4X8Kz/G6DDJR2jZeIzy0lhs2qa/bg2N3f0jtle9ngCQkuN6BkxZ5DM84z0NdLWLFLjeFtmPMrWLML72Ok1jZPzixmdM7tYlCio2EqWGb2oF03MqKYamWtWcaUZ6jInOWSFOpZKVntzQgOrtllRd3l10b36/pVXFkLC3r/+a7f3+o0wMYq/6F6/TmUsCA/+RyhJTnDY0syQ2QS+XnymfqMr9LGPJDxh30asUQA+D/jfjMfx82JvTE4L4UxYFAxWT2aBnsFTmVh0zHLKqHJpcDYSrwcKU93Ds3Nm26Kd0x7iw0E9NBO+BA1cDEbw1zOvRCv1Q/7Erd91jwBxT71yz0yPuFhchMr3AFd4qRun82+lYdUvz5i9whfvVShB9d6kTeaQN+QEZdkH8gVn4QOKJgLAc/zsMrMkgmajOJ4oHvvHISBYv/hNGt2Jc8HtPc70xz14CNw7nuLHGhafqpo1Qmvd+6pZIzNNNqtcFOJrrBCaiVLe+uMsXDpyVnYvj8TfkRq+ApTEIqbZ8eXEp/BgpjANwo0vD9NnrOqnmgljGaQE7KnKKUrkzQAFX0wGAZyVjkWQk5Dwv6ryUOYV5c39+qoGYJvrHmR8/NFHtiJjZppeL9ha8t3ey256swC7RJ3qS2XiawFWsKXFFVvB8dOl/lbWxx0nROCLCGUbnOOttsCsee/VK8Wd2EJCvvAQn7q0f3XQ52deIQogb9QzlkWsX7QJLDXQzx6r7GU4UHlWWJ16xgy8WUv5tDzG+qW6VpsUwa4T81748E90+YWLd9QFgP5AULD0AMen8TFcg+eSQ3CAH5psXaD8nOZCOuRrFdnnzG9OpoE36LyxdAB+qBnQu+1dXGrwNVG94D8VebLcqL6gWTEsg4ziBt2Cd3J4s/9G/EO/iR8qM3rP+DjXF52p+kVVok/1wmW5ODvKwFh0YPnd/+Flty9dtbSoMqneV8fD7pF4iv+ufSFVtpEqFp9en6QyWlP9SM7ZD1H6dV16cbQ6Nq2rK6Pu9f6JrcbIB3zy2cRYE7mXoHAWuxcVnYpW3V/4dJr4b/MZrfy4OMqRfTzRCevsLLExcl1nH1fVN7y2JWySk15u4U8szcOx4opeThPDSslqV/xZ7Ss/YgC55lNC/HVCNPHFgBonb6yXrGZH9ajR2JKPhYyBHCerxQ1h5DPH6WR9Ig59icpBGbz6WB0z99Q153CjB8EB0M8xiKC/ZMserI8lQ9Qp+zfa8qr+DwmkzrEWY/3BroZcgePs7FD53FhWXQYFBnp87fOggDoWz7OjiiaWTZ6wnCPz4NzdedI9erRt/9y4YNH+stvGlfq902MWbeGfO+qe7O50j9/f8W4V+Ctn8Lqv/E66ozeHiLra67b7N2i1j7LysZ+v5eDa+36O8Ekcrob3SsMQiXhYjNG9rFRnAEkajvj8Vv3i2vZ73d/89V8L/yOVIb6h1L39fcWPuZ6PrF1LP4GTfp8vn/jh6oVzszVRaTjjPvH1XDzGv5mmz5e0tGWaTNaOYIBhzIHuqq9a6VGUFnz0UfrFF0EAGcN3Gesj5WDi5L14dY+VEf3ms+3Rd6KTLz7Qh8V0QNvHd1LEQKsHnFFFLhNjFxayW0/VM5cpuqtkweVXfjxPWZS//sSlbrQmWRQO5AjWePKqNAzC8Q0mDfJttz/8RcUH42k44TvX8qlFvzChsaW6yR26jvwsexrDEPMngUrsA4j+HHg4/dzSoxz9ZD7WpdUT/lQgP0IhZHAJNDqsVHILzMjrlRsrG0xkUMcn7z/+8Y/d96yy1r0thWp8+s9xKQOrELMfXAZdtkzqakrApUxm1hVVMFY6BlAEoCyBpMcSU3lyZTDKO/NLSqG/Lx20195WPkdYwVYFvSDdgToCrEacriIyjAewNdafrfzTAkJ4COb1lPT9+uy/+zFwmkqnK+U0QQImf7yvyQ6Kj9DP0/Eb3M+vT08gNPXTE+qZA8/bu0Doq7jz5/Mywp87OO4HeKoBDleAGa7x9HAx08Wq4LCOlVAyoMAgBHAayQc+TK43BdKDHxAVvrqMjR6sfwRWiZf1F9hYIg+FlbJiaFAnvnp/SSk/7vE7w3KTE3fwl9TEr1ne8CM7RtadWun5Ew4XR+RIohRPP3S/ir+saCu+gZ9DBKARGX6uDsRpFX9/Lxa05J9yoWDt2qF2xSSzZvjmp/6YJUNTWaAMSTqD0EaQHIlNNVm9A7xvJfJ78c1PZmkr31UNUMRL/fP7WRwakaPMoOrfe21yX/m29kZgr8qc1RsrJ3kvb/TSKLrjokeaLiAv7hmgYCUlDvVs0Pu0H2dCMfRePJR+wU1n78Ufu33xHWvbwT6+2XvdiQYSjtvS42vJQIp9cD/58KmvWDS3N3btP76y2qzXDjA0E0t8EO0nrvzzTvgU/O6crzacJIO17aDpvLRdrM/EJQ0WHuoTqxm8oD1sbcVi7q82ClV/WHS8shj9oH+kBxeyQ+h/RUCnAdA7awvIEqwS+Ll0M/qlzt2H51lAEysyAG1Y5CjHCVZy1QEn4/hcb1tz8PHlnPP8Lkt4+CQEQl1WRoB3sUaq/xBuBoRFU/TdfCLtPYiNL2kBOv/4vvVDk60mL+QJbxjYgNN82Y4PngcXKa7T+quD6kUY/ByfadKC54J3TEra14HwJzKKPIDL2xcproPeE0S58ZuO3AnS9/r37OYeWI71Ct4ZIldz2SNE1xVANzqCwSEbps9oYZDU8AXuZnjHOniPFtLT1uI7Oy/LHHeeQQbyAlhPO770U6MDAPX8i+HPgeghy4TKZWu7buv/PlQeXInngSHx23PAPONLSI9v4WPyEffmdaZ/ZOvnlqu0bdocO37AD1vPm9z3ZbB2xrhz8k4f+hZLRvRELgslCAAaLr/xs6tCFNGFj9/c0wmTjvjE5R6BZ3bHCJjomO6Jyzuv3jMKLJa58pt7rsQDF8/7FsvsIXXRbWtmxgouPhEwe3IijfQXNVMfLmNv0SMEQulYJc3Y/rZj3znF1ch8dY1zibFWqJOUQEDzN+oMsaQxg4ZG7gmnZ+oYUQx6vra9bgsn8bGWZVbKam3Ofj11fHwieQ//3kNh6/r+48e2klIOZgLMAIjDqvbvvvtOCuilLZb2VVFZRpqpsSIWnwdmH/bL8KyOGZYEQnFumNmo2OcT/CewnohP8E0KFt9Raop4nP/K3l3Xt9Nu1TxlNpSZUNUv6aCnrkDVJcAsnDpGbjgb+7JZJbJqdZ6GVfX8RqYsT0p3KeH04oYmK8zk8EvFbxT5gE+VBjzwB+WJ/JAmchBZK5orT9Jg1+Dc9viuKg/NUpl5wzcAMSPQoOA/kDd53sfLfclt5QP033M1LzRD9iRPgVWISwt6J1kjjPRiWWH90YbkFmuRyiI+c0LKcDCULErQmaqyeZ4uwzVWXadtVac5vbn1KlzOch5LFjbG692IU3tWY6W0jxv7GOoPhYf71gr+NpgaBdBKvY8l68jTeJO9ABe7tfHYeZHGZRTfjs7UrjR7Z3Uo+3CCg31T8bVTybsRvpG0U8qqNDnh58p+S9QBeMkbl42XL5578Pr+kydOq0m0adx9/7H4JmWH5QwQb73HoWSISRF8wAMYCwJ7BIIXn17kCJo8IxffSce53j7jH9+0Q7U3ZuCUO/9UduRNoVl2yJcOEpmBfgbGWEA4S5345vnaun1/D08OXe/8EYeqShp13pt8bo/vHm0MnrD7AqunsZAZJ/vSWTZpE/P9OhkEYaXCfw6xcptBfnQ/mZx65wesFVgO4NqK8lgZraida6Lq07xo91hZTj1BwcrNdizHbw7FB3znjjR4OOnOj+gQjsx32r5at/hz0d0oLnRxnj/p8R+VlJomMUdylcnHULyBruW1FfPW1iSXS7xTXFs4VR58yygDFkr2Yr21VQ4/MvqSceM3qKUDLvEjhK+3rm/zVeVGvlRzKgf7+0qGVX63bcqquoAUdhfAFx1+8uXJk3S1KQZQ8AurOnUIU6uuiQfd8B/rP6vgbd2iDMof63udDY9f38nBoSb4h/56wEpnFnNgKYdD3r0D+WxA20c/oGCp840x1tNhdzPAgLCqtsyZ8aw4P3J+6BOulAs5IkAnJ3BtrIhPSp+vDLFQIfOsB4DXxCtr9+npsWhVXahdeMcCpcE/FKsepyJ5BbrogHfodKGyLFEPyPX5tdqP0q0oLpZidvfobjVQPZnYsmWJN98mjCjN8zR6eBV55R0+i3xBIT7W4FUslqQRQDPlZK9WfP2x9tG/8p5t9L79VhNOycBHH33kck3sE0y9qA5vrpWt5FFp/TWOAigP6pIyYT0+kwzA81XRRf4MiOgDfQpN+4LjtqtnyD338NLCprEBfcKS6IUvZ0eH3b76bmQSy2un9px40jGUVYNNfykQL8B3Kl13cX3qKFhrKZNlYU06WXS7jkX7imjgSxUU+oQc8ZF88bHEoohFnp1DaMvILxXl1dtKmyLzHw/mfZPLQVDbR7b4Y+cJ+mLoQP/datwj7er4gHfeabqLryL03XxtQk+mp1Q88zU6kT6Ksgq9ceLvyVeptFeGokolPc/pZcnhLwAU8M8BkheK4KrZSoFKo9D7Ym+gkA+DWHvnZcbgMxB6ckmePG8P2i9fqSCFzAIyGKaD44ztxNKMXDNYrCaSG/28suLwMYrqdPmNhYBZ6Vd/+EP3/I/PPdIHJx1VrbQjLrNJyj3PM/6Zz5+/6J4r/atXnGscC6hez6xT0G8hEkk8Z2LF7OpEPzgbuPYkg1pHToFTdgkFOLxnH7j8Zg6ph7tg2kyDMVp5V7y+O8V81ooOul+XDR7AXwBPK58KBbMZuSA8SLgPszgzXjU66Yjv4YRBjUviwxxnpen/7oefgrAgs20UaAWUuWf66oDprLPyEJzNguLnzXq5oQb9UF56xGP7UwqHg+49YGrth8HdDFxGLAbq7BQXuTMNvmewGksmfjb229WMFB5VObEe4YMG8Jz8GCD6fav7iksdlZURP16c+oNL9AoPeZKWK1Dlw+8tlrJddQR5B05myfYr3o8rSFkqKQvlwnrkU2/oSKhb8rRP3MFsZl31DT5CyW4NKvnNPQG0xuUUAfiKjJQ/aoHrloGh3pescx9LUSxDdHDIM3TE55BYDXvRVX/UH4kELovjYXETfls0rWzEO47c3OjYmYJ4bi8K+s/krytu/CWFQYNGC6OtXtIP+yfWTaz4Pucz54Huxdsr1Rvxnb1wMk7nnp+haA6Ug9XsyA11SVmJZL905HZdv8WXAmcvPvQRYVHiQeoC4wOfXXElwjJCnfZ0jQZJyDfVY5ZAp/6HG+i842YxtOuDoCaelCl+36lb8gGl9WSTy4LylbWFfUsTJ2cW4C41lDru1A/Ab3xWobn0Vaw4sUT7S4TaFvLByl3KCczyFFLu+zQUOI3S0k6zAj/17P0zsS6qTCXLkZfQyr6wfI6tNhJLrvL16wxkt7Y4KU79j8pIPrxDa9AnIM/U7fkJ/BQ/JDPg57nzajzxV7DWtgCels6nksK7xqsGobUJVQ/6Mg8v2XMW+cTfmrZfZbVeVLAPbaODZMLKHcWbg+7D1jxMHJMmyLM+3+u930lcql7cdjEc3UGe95Qdqzy+r5ZlRaEsM+s3cudk8GOub6qsd6Ae+f2cHpJbuxatFc+R5nFcFvEfvRsdE11ovSPaGJtQ94HIBP0LYxGOyWUSwvoP2lnqCdy50rarLZReB/r1Zj4pL3S/LZb9AUEBI+CyWnrEKwKxDICExIxgIWg2WlYcgN8uYAN+8y6WyXwWrsKCryyWQHysmHHFJwW8zCKZAvCM3/rnK6wUat0zM2AVJqvs4hfJjvBbumfPwKOzAyJ1Sx55axanK/iw5ixqRgAtPGKmc3g27U6VHlxra+t6hoJatGUGfxD2wnutGczC5Mp5ro+xQgw0I8XSs9BhG2PWfnp41r14+VLZ5HzvDQX8n1iRit8IVkIAfxqUJ+ckv1J8/EtevXmlmc+pZuaakXjCEN8dZmEMPu2/oHtmlucTVoVmhsqMBEA4lsYoChJrdsZVtPu8YAKrTLFyDpqiGGg2plkx5cPHiRkTfC1hgWe1pyUBfvXrmlll+QxhMQKYybuD03v7Uemd9/kSTvhueoUHHy7Li37TIYMHMC77/0TmCMQryymyw7uSv6K1fw9AA7zG1wq+wXX7p1AGyxxx9VTpfOFP/IJlplX0cPW94iCrtkQIoLXyKx7wGwA/gGWNGTdHJngwKZlaGSmuwpIC/kVDyQ6DyisJIf5NpsP4NOtjVavzHGbAyABZAYsiq2mJjEXw5FSKl332NOO9oT3o2anqAh6ytyBndjPh5oQKVknChzH+a9uPvKcbVn7kZ22DldZqz7cLXgmIQmd2fEMClW1d9fDBhx/7THtWcWN1Ys/CH9jSytYm6gdLDKtLj0WOygDvFmKJWeWUGZHJHrMfffyJ/TlZYY2yw7pixcX51SuPum4UayOzYXz1ON0KC8+RyoR1COsXnwdrsnV0ctQdvuYUFPZs5CzuWDRPvadeOtOx5Bw6KmCV5LQXoBQkvmheySohoC0j08hcKWS+JLAifGk5fnrwmffwDQvDyupYsn7mslxZ1rCq6j24lLZW7lrWsKxgdRyudiN8+dQJIzsoaKww4BfHEAhbNPiKw0p+5AdpZacAfOmurrJSd4K/tBi8SJnFn1GzmK+Mlrr3d3Y0+GNQpgeiSQXxIHVne7PbWt+0XmCF8TVWF71jULJ/hKVT/EU2vcRWaVUf+I5D5xRfUtHFwIl9IvHRZKA5HqpdLoVGLCHA7S1WpmVbZygP/KSEx9Kn3mfVvEevLNgSQruFT/j+UY/wAT81+IYln36B9+yXSt3xGx/IU7Vrvg5gCdML8YNV02oT6gyjUyotfVAG0FiOVCzVk9qIZIkdDNbVFvDrpf7tw6f+BgPmEmdRs+JW5UancRIMFk34gZvGgngCjfh94m8LHez7yckzkE6hY+HMJ38sV8g4ut16lDpQW6TMIkN84x7fQQa8nKmtPkj9EP6RWL9G0gfQAi+yYhcLs+hTPbNfsOtUtNFGiHNLvalKsGDWZCj8E/3SUwxi2RFiRD+zkHrmD7rhKxZkVr/jd0o9ea9YBYA6q3xGwo18c/Y7VkLKAxStlJX+JxOFNiZQX/b7b/+l++77F///zu5GOY8jORN1gyAB4o8gCIIUpdFwbM9OOOSJDcfu3v81nOP1nrBnPJZljURRIIh/gAQB4rxPZhcAcuRdxxbY7P66q6uyMrOyMrOyqmt1NdrUl8MiY0oVmd/rctAg+CnvLeqEP7BaaKvu2g0i+T+mL4B9yYLZKNiIoF+6yft6ZhcabTebMRJm0JZj3njvR/aTxym/c2Wcj+zpL9qk/clzxUAJLEvLvUVT7W8buvnOO96mz9QsS/5qU4PA/j514KmqLzcqpjr8357pHkfgKg8qy0Ktgoe/nOq+/G7lGl+n/vfhl/LehndxAmKfR1eBmtoyKbDUd9vTErHIaUrqGXUZl3MdRFYO9eR8Pw0n672LV9DCduLGpTG7ZNHwh+CzZiXQi2JZwP9C+o8US8LceQzsQ/GQPi/Lb4cB2XsYQ1mux/s9JWHPvP6Um9+CsEe9yDmUCdeqIBhGqk4Y3Xh8EtL7toxIETVVSIHsZfodQIweJbxKyMh/Ph2eXkWxDHPnfRlWNzdKaBjkdTaKwP7bvenN3tv53YvpiQ4YPKwH6X4rz2Bs2wQDuo1eeS9t50A4wJ/OXJ+Lym9tevXjj9Prn36aXkdY/JTzyZEg+DBoOqMFBOUKzz/WhYHER/YpWOcZvI6SF4zq7XZFYLMsTHdGwHysfRKSIgRsYG1acZk7O+0LNsJTEfx5cWwPAJ6aZqt7rSw2Plso+D2UR3SThuLnXTSV6nNjaJU8JSByT+eVKJbo6CjFsnB5OT0I3EtRijXW7xEKYADSdgJT/c7gUZ96wYkXJc8HXO4JC8jNylPtqXqV2+8P4WRwdPbbJ6xqmiX8iv/vHt2xelAZ9YDNNbjkAcM4aroudcHH5mp/mtMWSzr5olCECAr1KUlb3717D0GhoYVX1Iw8S301YAc3lTP/lpcolqFxyv8QPFGqauo7ikTkwA3Nzt6fRlhflEFj+sUG0O/TB5Srf6zrb+H5o8P9SK2FKJrbqb7b8O79eSlNjASV2rZoM8oJL4fttH744VX6b/e3H376obwM8HB9vVBeI5uS+w1OG/5T7vEbZeY3L76qT+nZvoVgs7UPnJhCu76eaurQIP1m72B6HyXLlPar16njsL2WBjNTwepWL4WT0mDBTy1YQWc0mM/wS/4QjtqmV9QUTir/GMXFth8+NsAq91zvyEVt9HxiainX6O6zoDVtlt86jj59FIVOIvh5ayxoAZckmyni5oUowj6VehzjLW1kOPRmw+FvhkJ4xHZPZJHPr+nTeTtHeC792qbDBnOK+IMoaPiNsUQxwWO2jeqFF4HFAJi21yKcKBBPt7emr7/8YtqM8pLelz4HNu3tMJON1ZWSYUt5l3GpzZRgq5y1JSpVb8tEmcDnwYX3WSu2nMFftY2Zgc+2RJRuz0N//a6UneDn3r3VMqzqAw25YbP5o4P9ko9rZFB4jXJQiy3gMIBaZKcttTgtxjA+gScKlyps4YbAnACnp0eBNzIscq8XYOA4KTIj7SGfbmlDzsBx40q5FC4yg6TymUiDpgUri4vwL6SEsta45wGiCJl+VpZNyylJ1ucZfIUplby/1+3Co/qv9473DwuO6hupw/scDrZCM82Nl/EZIwf/nGQMu6Q8Bc6jtye1+NM1dAt7WQjg+Tk9evQoSv1qtVvYT8twxtFp+uRJLaSijKpP30V/SoZ+SnHVtiePt6qflPES9JQHMrSDe/DXBxtSpi2kSIaj8Agv770YDsYUMoOiuJq2cbpwiEg8exRodY0DTWvRYvJLxpY/ffdtTYcvZZxcC3ymzNOcepejSD9kxHlFOyxILTrmOTr732JE5Xtu3EHlpbRtOTwmtQLlfvgLr8Fl/uh1aVrxU43PeaYM0+hlkFW/cvQWRTaK5zg4O4nMiZw1jmyWh3m7FMqxoAUd8DVjvRxAKcrUNmOnlMDIAyFjBUPqy7/5QC/Qax58pR/Vb06lloud0s4c9fGG983X/mRVr83rIUZIglR9IOX5HewWjoyHFVI4V16n5Au2W86EH8hHeC1ERLkq+haPqduYAzlR9kOw/5RiOax2HYWgA4CVjEMxRBjAyjN+ux6H5D7gIdlzZXofo/C62YuKgFKOfKxzCPK7lYEPYf504Ou2Hlkp2uhcnSLWmlVqBMtQLJXxLp1SY+35VPD4kX9F0ELoaXk1jt6xvjBayo0A9b1izwzW20+3MrAv16q103QkntGr4OBhBAZFUowOr+slxSSCoqYYV3oKw4rgdwbvCAOCzdScQXlsH2GgFIRO2TP4UFSsDjcQUirH3qKOVogaP6VYVycQ79Nubfd0EQNre+ZCk3BXxZdE2FuBVh0T/k/zLPwRFBXj5Ga1yQCD8QeduLWHMimhB+vaASY8Ya8zyoR84CBUfZuZUlSrl1OW35IOAn7lPMy7PK/KeRAm5TXJj3p27XvAyQfeVqLag+43PHqmbr+HEHE04ysGs+d32kWxGXzZuKHw8VY0Phy+cvMgg3cNYAZC5UbSpNQqb+Qb1yONa/RSh0HHtYOgtu+fL1dUX0k+iy7ODqMI8ayERuUxS9vBhGYs3bVVZd6vVYfgrPbNfOtsn0r7jaI/PIgn6+kyGz9v1t5/ps8pqJQ2cZHLYi2Dk+vUwVLe2k6+5C++fHcSnt6atmMEPbjPMo2IC28zMnhesJq+aU/AL774smJ9hWZoE1qVQRE4F0KfnAJTfyWFImaw3N7Znp59sZ0WLdY3pevLOmnL7q49KG8He6uHTX/x+fCK6CfK1n7fu6c4USot6MGfaLmX/NrQ/AHD4nyCn7wjwav30WPQCkVZ9FaEogMcSsMj7nnTKkpABg/3qj/mDFbGnFwC2Y9ibIbqeUHZURAeR4Zl4BLALb/BgodLuqx9+HjAyKsYG+IA6xvbGcgrxs9+hDHQQg97SFJ3jGfaKr9DW3ijVteioC2mzcpNeWIotbWMkGiIa1EWH9ZgNU07TzenL188L+NCLOXDvL8SmMRQfsy7XNIUKcrrx1xTHpeiSFyJLVuKcrTRcX6+HrRiloZyGPzdLyWad/h6+hjaWGlPSSA/T+AoiPT1FtOWC7m3YnC3ijh/F6f2K343nQe/vq4ydsOYoky1fIhiFcYzKIKTssYgKNrlPq8OmuRB/e5V/mmPDIG9qBF8EJE1g5JBz7WxQyHoeH6OZ9CoSg0NQ9/isfPA2t4Yg6XVxNfXwXvwOYCofBTw0JOzwLf1Yds0IRmgP5GD+u/ZUWgeGGtf08PDmQd4sxjFkTWhVysy6HjWC+Tyu3gufxYFgZfHVsLneLmMkbxPblhVzpGxkTofpM973mPCVN5sY80aw2nmcav906DwW8f7885pF560V+1K7aiQFvnKT/68A4NLoXlIVF5NChzF8jh9lFopRl9ZZCgFFK9K3i1Znmvwdjf8VLG0Svs0esCPP76aXu+CdW16/tzK9J3p0TrvavpI2mPVvjFQ0d0f0S5skD7CQWJ3lKo3dZhZ4IGWbyU4sedqzyJ4pzih4EIzhmbxled5zMCiUzNi7sU4AB9lcihfFGXyAX+cnZ5XvxIH/2xrp+QqJ88VK0NNeRf9aw9Scax102r9cF76z2UG4ge5yXBUdv6V/JweuAavF9Km5KH9VLvtLpIH+oavERkrKIjgqHHfG/lPnnq7vM09BhSNipGTgifyWruGTgU+q9EVQv5wuNRajvxQXOOvHt+kMgZzR2w5gyWv/eU0+Ofp7kB6m2bAkgbwzr90/Xn6pfuI2+/chcfv2xVJntsRvn93/EDl+uVqMnB41rDLYvgwGPVhIDuf9mNtHYRBKiYl91Jj/wWe+tS1FwdIwYOYBF5IHiLlCIa3hc/x/I1Zgzmvzs4Le4g97Cml447BESv5xz/8YfrjH/84ffvtt7Uy1n24FGu5U8pBxzxIlLqOF4KHywyusVYtApphVZ8vMoh9Czgzk/TUROfxnpKCq/x13EXOSgxyaoVxNfA2fU7rLuPTPNpXXtzkbRh6FaZUivH9tLt+3ZY34mFuUjIUHXOMuJyRo2HsWMBR/10YRr3j+m76PF/+q2u3q1wdtpIyxDGKK4l17ciAML7+46/SHXa8W/ZIn9dX7Z+P9YdiEjte0MpWJZoyoISLy6qvXIR/aq9ExczgGoglZY84KSm/uj7353oFpNuH8Gv7EH79dX3Jo36/yPWv7U/4V7Wid32rY73Ev31Civm6ptpz2AMTLXe2Hlf8lXaoWSp4cmin9ozfYrjK61C/W0kLKvt5/vDH08c7hWsbckvazrjqIwZW8IHfa/eDV+kXuVd7Bea+kAb06Km7QlBBhMcpYfBZcKUfFQ1yFA3nQ8JrA946TGHN7zoYiM5gEKNWK+Hv5B99qvJl4BczKv5MfJX7Eh6Hh5vVx4FS/RuBe32l92FNaTflUirKKJxp4KMByuqvcqX/zl+6gMv+DnTHSFkkJLYyrQ1/drvxWsdLdezq1+GBlTlmVqgFem3F2NgJLcSwfv3rL3MWBy4Wdb9Wj5Pozbf4104BOTtSrxXhZkMKpwrNWQLn7qvd+TvsDIz6V3KreeFBvWcrK2XaO3M9+PE2HAiVKVk0cDiXexOrNyd5xVuWDMtvfG+Vvuy5VUoA/I/dFNqIx0MHHXubfMMAb572Hu9wjy8UBX2t+KT6aCtcg+cKB8HtwIE0Ys08e/rUl3zC23c7Vx7jF3HByhrjgDqlGvPypzz9wbPi5bnPl6TOpXfhUsn68IuMLcagqq+ekWt9lowJPY7cwgq/LffFf/Iyio3Eu83b4iWrsqTi4fCY/WW7vbdjvaRMPL0h7lNfDM4oWWMl/MgzV31zz//j3m0qqHJ038HnBTs+D8/5HKZzhXiVUtoFeGMuNum2rxdP6FCVoce9+ss1cjUu+0X35pt9z78Zj2M/T99LN8si+fIMPqE3FH97Qd3QkywFQ+VNW3IWZ1z38ldlkhXpL+JjleFe47/j0Qdctzi5m/wOnZXjvdRf9MOr8O6YyygeLl5u2lZKkepxjNS61W09UFvwBn/o/jBt8JtB61xJfuXfHPP7c56Saelfi3/3d9+8pA2zsmizlSfXw1spVQxDtOClWK8qKWBTwOrG5rQQbVnhrWnTeKOrJrm+ASaJQByeiW78bJFFa1e26nighkYtsfxZbt2BWYxgY62ZjmjvVbuv25Pw/PnzwGbPr5PJd3IfxCI8snHsB3ZfrLOyOLrus1jCYsH2T2J1XrByYvHE4uM9ChBlwZgWoblv7Wynjovp2+++LyvY1wYuYrb5FrTYNh6hszEIBKaLWBHfffdd7W355u1RhMXp9DaDZOE3FnK5zREhBOTRYGGWtXz+PvXxwPLIzlYE6yN1erWm8tNeU2iF2tzjvWBAsIgaH/1MHoJHbInpTQWgrj6gPF7ie7lHmTLgszhM1X24CLNcd1ntnfG9XgVGgMYi3A6O/+av/qr4g/VtevSLZ8+K2S8iMNFQuWAf0/mmCHQobZGUZxqp4h4rb1uVpgPQ5vTwtOg+8vMkeQdvuZZfvuGxlMAJ3pFPwhf4Q/2Q5R37jBbeYoWtbKTzL5uOWqr2FYaSd367cR56qWG4/IuGSVYL+5asn+p8EJNzflTt530G01ryPNrc6v34UnDRfvHBZNW0L0ItLSym3YGZxZr3fW2mvIOLYnQymCy1wDU9/3Zvr8xJU5e8veKdNp5udTzx0mrFhdlhQH86CX5ltu8g2DcebUxLoXVYM3gLn/NaZbBfWluZjmKwPNCW4Md+qcZGhsNxeFAQuh0FhG/w/qPJ/q4YL16KpOCn8HJ17Vd4xNcywnuB0ZSQ1Z08Urbt2Ht7ML364YfivYND2+DsxuLmZXswffv9t9Mz8ZvhKXF14p/sGYhmVnqrn/cAfSg+y1FQ313Mg39oSAHgTdGneGzJGzzaXsz28thzD484KFIVW0qWoVeuxZ/5ri5j8TC0Mz2O19BRcl3e2cCwsiL+zu/gK/JgPTTYepwjePPe8jx1qPa19G+e2sVa4X85bVvs8miz95E0Q5D6DzMwnB3xxPf0M/7zJRMrVOtLMcFRfxf44bSaaw5SfFltiUx7sBw++Vh+owpb+OrFlzX4y1OeGG1N++4tXAX2wBOlYZOHK/QiI1zzNlSbAkuYcjqrWM3wxX1xnQ9z7li8qjNnU7TGhrOT82lv/2CK6AjfX00Hb/em94Hp+iPfR8v7NLHOvB3Fu/pT+vjGmhjEKEjBqVCG0+C+2p9Xt7Z3gj9lCBF4P53xrqW/8LyW3Et5Jc+TQwycwXD53vK0/NC0NTmbgTPP1gL/WYwIQBgXxPiqA68Hg0V744rZArM74Dq7GmOV/s2zlPaeZ7zYP54OjnrHiqJzxpgt4U7hOQaZmFfyBP8tZOzwhRJyyiB8dHZYMskzg2/JsxLN19P78x6XJPsqk0/4peUNWbcZQ2+zyifFrwIffhS/m6ZWWli4rnbzwop3Vj45bAcAdH3ypI3/cFHFdqdb5dnZtCc2+d1pREJ4LPL6XvhuOTxBUbG/aHmoUs9F+kZtLZEkdtY+tG/f7E5Hwa2ZIf5z7dRe/aBicfOqmGezgmavNjaEjWmRfkvB19aF4DHK9fHF9P/90z+FHu/q++cvvvrVtJ1+pYnaWrsMhL/OjtMfc+0BnMFVebfJy/QROCOnLkKv2olFhRlbzKj0OxnjAq13ay/K3OvQmBz6LXpfpq/mHIlSX/ARA5/OUG2H7uHpNbbApVnMCgkpw8ZerRnT0ngyiKe5YArP1P1cfwxuSm+Z+5oQqdwODauKpmHO9KMez5JXvwsebqboC3d51v+IltxPm5Sfssmz8rInwXeV6F/0iOab3El92rEQRqz4/bXl8gr7GtVC2rGY+2ZBepy9F1pSkHlEtU39HVrhDHYzCfItfvPN375EVO7+4eKk8AH4Nnay44kU7hltWQfceLhRA69GjdSEHsjo5J7O5OwoxOZo5dX1+5St3mFJJk8UrdoCAeKlNNT2LCSlDUV1XlMI3r+OcqeDPP/qRRjpLIrcWSy65+k4SxEEBqcImSD85DDafQb2cl9HETyIEDsOka7TUZdiFa2txoJPkfZkg/EzMRH524rQMO3x/Xd/LjgpPdpn6ohL2xS8aTxIV9ebt7vTP/zDP0y+isNi9bk5wduU8ocPI2QCC0EkeDa8UDit2Kownbb3dL6BgNCDfzhqAafdq6s8EUiLoD1l7R0bMZt+oUj6vJ9YmdpeAQN/eJ9BpbmWpdIDzUVZtTbxxmymGQ+ODqptYKKI1/T8WgRlBnKfufwvv/vd9Ne//c10eHyYAeSgYuW2d3YaXopvCXydNjySAX85+ESlEnCBUYMtEqFYUjz1BjTTKWwKD7cG8sEjzX86WhsSg4fG73GPte/MKOpO0BjSlsYgpVKbU1EAWmZRsspWI+DBIUeeES94DBy1sTngU4BBHS7wA2DPT89LaTbgmHrFyhTFy+vrbu/FaWA6SgddnJ5tbkeBDY+FJoyV2oSZwvbuKoIpfB0+MrVoSwoxu1vJT34TImgo8UL98MPr0GUl+N6e1jYfZRC4Pz1/8SIKZvqCGC+DRQSbaa03+3ulrG7H6KFMPn+eQTq4MT30KEIfPQgRtDvaP5zehzZnoeHPu6/TF1am51++mA4DP+VG/Nru69elVNlk+1jcW2gNMQSyBLfasrlt+6St4u3nL3amly+/Lv7713/7NoPQ2+m7f//36VD4R/C09/ZtYOhA+//3f/4/09/+7m+rv9SinCgtRQ/ev8CPv/C/hXAbT7qfir+joBvE0BLdTSs/itLmGu+4X1NSKcPAbwsR0694jEIhDx5RV/e5yAntDBwMWP3EApPFGA4G38PDk/AvZS/9LjgEp5jC7Z0n04udF+krFIYI48goRpAutx6lshYAhs9MWW5vPckgl2Es+fAO/uedPTQQgikw2D6pPAXBzXJoa1qyPOzJT16DXbw0hQHcm4+2pvupi+EifvfXv3oeXPlE4zQdvf055TMEhO9k8IhSIxZ0ZyuK8MZWyuENpqzdj0yM/IxsXEw+A1Qt3FlgIDJ+F0sOVmxZlAz8/SAGkEUJu3v705WYwPDK6/Cp0BaxlFfhcX2p+l/O8IteaPEx8nJ1PYNYDBE49wEKoQfqhpuvvv46st1Cgo91X9gCwsM/b63FEUW/3NWP15Yj7/SF6vMZO07f1dgAj6diWzPAf/3iZU2xWvyyG16nEJ1FaSU3w81lhHEWHCa/eN/2kgkh4Ig4icx7O+3vtcEj/m/90VqFXcFfbYIfvIqvA6cxybtlpBlrwiuMEPyJf8roCX3eh+7GKgnsyjL1qG1UIA6SJ+nz5AKHSkAp2QCfJeP8n3IIVzN7FFX1U3wvL4Wl4HNj8EZdM0KEMVScX/jl5yiHnj8Mr2lz8W+MF8q8rfGEz1B+3idPXac/keXHx0fTUfBUcl2NeQc8K8u8pWs1FoBxxDGKMbdlV42r6ZLCDWqxYIBfibzYT3n/63/9z4L7qyiVXzwz6zfCbbo/wqkwhJq6juJLQep6KF3n1d+Vp77a4Hyum3EC39DkKNylPZU3MESdro3z4cAG5gvXrfRTNLVJfryBLymq+p2S1qIoM6CfF6wdejCUP9SpjeBTZuy53OMsUie+SrkFc/go8D+YZ3KkNoYDa4ySsTVdWLPK5dHWx5djdBgvQqxySGiUPgafnH2myskVvC+kxqey0ZWM5igofWHm6w4dMg610V6KpXEkfEnyrK4KjwKZ0KHzkvVDR5Ao6ox2ix7PozMKgVr8+99/87K09VRK0fAy7XUIW0kAcXuY0nnDHAK75RfPoUH+QyDErV+5vntABoVo/KawytudiMLpmlcToKk3fxIGgkzvQDWEPwzRfQtVx4RsMIpRMGAbJO26j9kwsUKPYpWevTuNkvfzdLC3V1PevskbilVMyEIIum617noEbDq3Vae+wW3g6aDpVooxtsF4dQnzVKML7ndn78Ml92o6DwxvDkztvamj2hL4Cv4Q3CpB1zozolTsRcpcWA5BIjhH3kY7XLWCXjFvIXx7KgXSwlPD4LdEmUObVBSm+pBTmKkES2j3oV3eeKOUC18KSTvl9Q4Ga2UWrnsARuuFPH8QXhA3ZkWtwOQXL77K880MVEfT4elpxVdWbOwHU+vvy5uAfhhWTBW6B/Lpw1Vbcbq2ffvQtpg1baXsdDvTKjQNzqXGRSvxaFBl6ZC5P5RHz/GSw/Vd72YrPzinaeU9A3133F78YHEWVFb7T0PLKBDeLas17S80N6qn0/PzUmS8t3CdfMouMNAn2dIOWfHg+whwwoen2/2DKG8E2UVwFgCSv/f7y1WV/yiDkgG/6o6CDT/iYl7sfFn8u5IBmBfyr15+NX318mVNsyjjiyj2U2BhrNS3ctPGiwyMpZwHFpawuCKxU77CdB7cEiD3QteN1GmantJr2xBfVgmiprXQeXN9c9qPArgQeM5ODnO7+zfF4uPHNix5SXl8DTZlKKwuTb96/lVN01GgeJt4Kc5Oj6fXP70J30W4pe2loKeeIn7w56sovJMGFwaYZ2inTn0d7XnGWv6sTPbPo3xdXPOC9HOLJ+zTJ5yE0uarVucZGCk4jETKj8HlMIYmPhg81HzXvDSutfM8+auf5Z5FT2M/UMoFT5K6akYluIarL7/YiXANnIGrys1f17GQ/rJeyrxV2u5ZEXz+vhfx2LOPV4Uy7VmvaA/lwJ26GUr4yzNyuXAXGoKx+ClncK9FHi6k8zACPsSo2ZgD9evb4BmMa/DKEfFpiC2+xCt43KBZOxWQH6nLHnqrq5vTdfhvMfcXg++lyEb8ZB/Hoo/CI5/IWYqAL3f0jMP74lOeweUYLkh80596eCnc+W1miXduKJX26+XxQGPxdE+fmilivPR4RG6jScVthu+kdjAE9gFf2o/3L971GNO81F+s8t31oZwdHQlDacXv3ceropdZIopVMJx3Wg4aVPNyjUOtUFAOGMhpWAbUlYdr9ZUiPNhKUssuYwIeVRolUdlHUdLQ7sGKGQuyLOpM4cyMHeNU+3pfSXB5ZrGW+NZabENWBc7lZTKO8vmgFFWwoqNva8MTCjdvkJ1gCC+lTcpvvonCmjHgMko/pVqbwElpaj5Tghk+U7atQPmrPpu6wOva8Y5n95LMjALOQLkf2oU2aHReM2+3eTknwHV0YK/HhciPh7WYEF4pSRwb//zP/1x9gTJubNneflrwoCFvoPfxBGXbojvwdpvxGZl6u5F+O66MkT0Olc4wJ+9Vu6qMXBZ/cSBQ1tKk9EF/tWCNiK5MnU+b1KGN+on+zetul4RyXgTGjMDpDxxBfJ5ohAd7POIAYhxxRKELmDmcyI2CHfhomjoZdFbWs431KzpICqpn4J3uXcdgOa+Y0IvIUbvTUPDgtGbnojeEmLWKm6ehlMnwBBzqg/iRYpnLahuHBw/sYuo0hqerBG+BayH8yQN9yTPZMefkcarJa/jxYbWnxqHAtvjf//6/vrwfhiOwaNAKtyLb6iMFlGaflyHTVwgQp1ZlImKESpO0Bx0FYiCK42Amh2B/Cswgjo6JmQH29ClvYAbBFGSVMHd8D9AEKCHLi9fvQXpbhB1vEfBqADaApPB6v/CTfGNjboJ1//Bo+vZP/zbt7b+NBR1ERuhaOS2QGEE3NiP00y5IOTjYi1K41zBGIItV4A7GMDyURRh/wYvtBli2VyForUx9d1zCkZcUsws41n7XlHBer+MoFhRzHjOLkVg2Nl8tYZUkf1qQ9jlakVIvZcZvBM2tykeQ+V1jT/BFgH2IUtme03T6lE2gYTL0tDp5OfitVYdomDoqcD7l8sbkpbLA1jNQog1kam95oDYjQNOBtrbCdMEthf19FK2Nx2vTGs9JFJOr6w+leJVBEIFDAShlMPAb8CrmKjRDn6ZwkW1uI0EaEHJjDMoOuGuhMHup81t+Cc85Tilr82/v3DJ9e7nUgY81qDYij7CQtNuAS1jZz46FSxa1lyJ11HtRhigE+WMElMdsc71+49NemIHr3Ak9At/HFMKTqWNevjutKbfXr3+Y7i+YSuzNi3kAdp7uRPm38fM07Tz7YlqNlR95O11GIPMeWsn/m69fTocnR8Xb+OBvf/dfpl/9+tc13Slwe2vrSejcsTbqI22K7zOwFv7SFpCZfiToWPzidNDZoiJB9pSA12/exGh4UQQRBK8cA74yTva7fotWGCUAvr8cPET4+/zex4zG+HczZf7m5a/L0NCnGZQFS+h+kv7BBSBc5QpvvuudJcCmb+l/PlcKvsUouoXR4MW0vdWu18FT836eBOW2tSAxbdWjHDSygOLR462U87a2JyKnWN94Bm+A6eToML8Xiz+EFwwhLs/YdFlbTCPx3HpMeTRAMEZ5Fs1SmMr23nX+tjYfZwB8VgVZtNKL4fJe/kyVmcakALup7G+/+1N5lUtZD27Ig2ps8vJskXmUqMvpimWQQaFpKr9+feIzjWmPQcZr5W1M6f7jSXy7+9ZQluvIr/CFwXErSvv9GLAUSvSracLAwgjB/0vB81qMawrmSq4t2PkYfqXALYn51R9Sd/XPyBJ9VD4r2oVFeWaA6k/yXk7PvvyyjEwekuq36FaGsv6Z/Lk+Ca3vBR6bUNdHIHZflSFCoUNT4w2ZjFYUN/Lf/cXgRNiDmQ+eRvxiZTSlF319JhGtDehwQjbjr82NxykjvJBnDHlTx/hrKEqHh2Y9gp/w1UpgF2KivxffROFvhaUNT31YOBSl9skTHnLe417tbUrdam3E4UULhos+J0dwflJ93ybkQloASDa1fGuDU5nCjuBtaW0p+FgrXOIBZIADcMOJ69qSKXCbjn1YXxqyO0nDMj57qN2mMNswvK4zuYF/5KNZqPvy4/tS5OHdfXzm/kj6K4UZLJWCC8ot/FLc1wNXy9y0PXijoC0FhoXIKm+3XLDgSRxfxgplJU/xe+D507ffR16+jQx5VF4wMkn9lGJt1QfmmotmEnqMcYGeQX6jVdEpcgye4LdwmwNsnmlCHynTRRKjlCLO2SGEjiOmF2+ZYe12wQuvs5lK7a6v7uQ1RlXhskrIjYKpfKElZ8h2hgJ6kgfyJkvNBPLkDhi18EPGAMl2UsaYokcUy9LTch8Nqn3R1Y4O32Y8Psx9IQWtZ7Sn1hH8B0YUNOuBp2oHEQpX/tXWackf0RZ4UqY6g68aF9Pm+zw9eViLrpSSvpdaq0+aLQWDgpzpROCsUMr/8d9/XzGWA1iYhhSrQiGxCJkXMABCm5p7J5gmCREVC40aAVFjUc0glsMAU1MfuQaAfA7AURRLqQoAps8g9jLqea3IjSWprIiRNLYHgbIokhlcY/CCRLBTMHkDeAE2I8zXowD4Gs3e67e1KIAgFhcH+RpvJXrD2sIw/yIErksYIjLPhFgHCsj41qw9mvocK933cQM3l742nGbQffXDz1UPJYCVOZi/BrgQlZADuzIpWgG9CGtAbdw0jrxPILjWUXUUCr8EbvhTDgvXepS2ThsvtcXJJWMh5c80UB9FBW3rU3mByxSUaRz0t3IQDhkL7REOk0cYiV9jtVMw8dWDdAxK2K691NKWxfw2ren69Fw8S5Tsk4Pp7DDGQvIv6lhpXyosmLRFHY33IC//LP5Ak7ZGA06yV2estjbjd6e7ved9OOjg+y7Lb0neoVg283vGk6Su3o9Lfu0icCXeReWMGF51jXoMFOCmzDx6bBqLMt+dXT2g9Vwb7PXI22Lf0gpGjzWHjurf2Ox4Oh4gg17FWQZfYtye7TyP8p7BPdYrnN5bNJ0VhfOLL6NknpdCZurt2c5OxfNRdvA/+KyktgVMLcDJmZJpMQyBvfPFTnmzeMDw6KufXuWdKGnhRQqhMghNypiyT8MbbZD0oTyeb56kwoVtTMLLvhZEkRNov6IdgdX0GRjsA1gDV+qDK/2pvsBzfjltPd2qOvE7/H4UbpA/ZR8c7BYdbK9TcaDBkTwGh8qbQU8+eKccFw7TNvf0SbwKXivWfb+aMHyeNvV0mvfzbmRXGSo5lFFKeersldz4uzdjt21KCfXwpj7vnRRwgxOeBF4iC3UMXAVDyiIzTKUxro5jePIk6JM8pm+POsZ077UZEQsA3ldfHDMjBl+4r7jBHNJyhDrPRPN2Dww8xgYSsaAVPx3AGYocGBSfkyhqxcfhPXRhxK4K+cgv/CYGcbLKOQ9N9TE4fQuc93khvO4LIzUdGKVd3GJ1/PBPDSHhe1/8uZd3GCZuoh95Ki4vxCl+2Yr8JTOEK6G/cJN0kUr6Vn0JTGxerhkwnA/oYExBL/jEO/joxtBL23ihKJWMXFO74AcDhVmMKsV8L8rl2flJ0QW+8Jtxq+PfgpOUrXwl4r5SpPJbvCw86w9o3grJLLNDe4ouQ7z6d+AWS+8rKWLseastZEIOzoqUcOOJvko+3kDebiFPrq2up0QTaRwTDBfKY5BWfA0vZIyv32i78vCU941XGq1PgFf7WrG8jTmvMTXvlMdMuRnX+tvg5JnpdHzc+Km9W40MgYXyUCIx/KFO5SnjrifQY3vLVnxh0YZSzLNqJXnD5WglFj7SV1wktcfbVkuRGxl/4FWBnCtg+/N330+vfn51o2uYUQGrdRbapK2Fj7znd17Jtb6iXcbIrl9S3oClf/e46XfLd+N7Pbq5p6+ZzfLbHpoVshLFUrp9vlDGMxh727CGgeHdYQfKTaPUG1zbIcJ1hREkwaM9JTmuKNT2OcVrM0MW3pvW7RnVF8mD8h6nTb1mwDinT7WTx0yPGFKL16LGhx/gi04xK9vJB28WZNnpob7ko1vnOSWfQV1OvLRjOXoGZdZe2lQOebwrFMBqcjgTe8+DqYmeFT7TPn3JuLr43/4+imV6PMSUwpS/itnKIAoNl+/SyHlaCiIxWHm78ow1NxJmGYP8XYKqkLJJWDgbJEYCEGXpPNYzQpSiGgTw2AT+YjoxMqVBh3G5cllAOpcByG73ttlg8RMWNvR9bQo61y9f/lUGlecR2mcVHyYGDzyse0KAN5awJ9QwKGFu/6X19dXp2eZOeY+KSbl5g1jvIqBEAPrNC0ehoBD7bdPtt297qm0zSq3YKh1CObZ3IezFJVE8KSQIKa/OTehQJkv5DV54PcoFnUEbjrrzEgK9gkwHQzN5L6OwdVnwngN1ilH0uuTJe96tUIMQtT8Ndzk9fvR42nq2XXmsNnfPdChBVANF6qypIP0i9Mfsl9cL01GUSpu6HwZ30tnpaXDjk5W8L76n3sHtxUspZ6zS1Y6yqNK267KydRKMj77w0cpi7e2Y+yPBkTQUDAnNBr99nnTSZnY8RrFs/nRPPWILFbO83NZtKeOzwNFphmJ5L78/pnPBX3uMH9QUjWeEi7SxYVurhRwr06PgqgK4U75PHG6sRUHKwGwzcltd8A5qs44NqIurCIrw1+ajR9PWE1NdsWYfb+W9WP0PCOYoYo8fl2D58ssXyRvKhia28CEAKIOUKFvuiOEDG8Vo7+jttPvjm4Lzr//mr/PsSfpxlMr0A9+2h0HbfMDhj1F0jmc6en8/g+hRFJMW2h0P1wNR92nB9+ra3grvPDZVtVWeozaUCPv2hNma4yICVviHKbyrvK/PrkTBUY5B/N35h7TT1Odq9UMDH8UAjzx7tpN679egrjw0FdOF7zWglZnwVfCL52wOjr5n4Sv4UI4Yw1/96svyeF5ciw+7Kh63WE1Cc5uw83DB5/VCK0+Hpx0+wwPTcqc991L1C0qlgSwdY5OxEHFLvvDSm5lg0ZsBeCseNWWfpA7tM2D++bvvCgYDrM28bUCuPzJcy/OXxMstjtHWMGQifMEBTx/DyO/Xr35Km08rVMECqLNZybQJ9Gnqqz3rkg+rrkTuCLPgC+FtNQVJsaGkLaTOxeQlH+x7izesW9DpeTp4Kxkt5WWPQsrLtkzRyLG6sV2KOTp5nyffjJPxgdxy72FkWsmx9P025ruvyUOegK9WuM4yFb/B7/B2ozf5OfqktL66Xn2Et/yaVzeKm0GXYin/AY/lUTsz8Jb6rNbl3V4Qsxk+Nea1PL2Y1ssjfl1yy5ZAYLE4yfZa+qd4cnJh+9FO8TvP4L3AWBteX11Vn+CVtkDRBvZWj6vTQqQaDzNm8arado4XWitWInuEfnAcMSpMf3d9uRHwtFV4RymGyU9uHB/uV/sc2kABVg/eMPYId6Fs6BfGM0X59r9+YVwZfVp/hs+CO32tlLtAJp+tqnoHD4rj/frkLByuBlemeyP+Q0vKeOgaXcD0+9pylJVc+3zjSerBd+ph4HIukGul0Kdes0Laz4jmcCBjnSlw+sX3f/6u9snVDm3nsdResOtj5IE+0e0m/+FAu7ShZXLVDSfJU/i/o1AaO53hCH7g+Y5KUs/oBtqPR2XS73pRSivqCwu86RbqaEm/Y2aLHtP4jUSIwaMusZqUekaoMVRezioKp2u0KPyu9obuDF/eympfyqr9fyOXLH5yj0JY8ie8Icaaknl0Rl5FiaTwZXywlZrZ5+pfed8K+/Iwhrb6RK3RSGaL63p8VvdC8MzweV905wkNgIGv+y0cqTe9MGWKRWaI5H7aZLzTP+RndFlw1Zi5m9IYAcO3aVw7t6dSahE40u39JuSngz2GvZsA6p7z3YQQmAAMTlKGjjrrkp5RJliBBg7C2qo123N41tZ112dbBsXXVhoRXGUlpNE6cMc09NSKew2LunK4N2/TAGz31C1vKzIswds04JNfuWOPR9ZtbTOS8+PHPrsW4sZKka/TXypEUtWZ/9Sn83+e3OtnDV9BkDOvn3uF+rnoet6Z0q4uq7bryFFbCoThejsJ793C49p2P4WbCGS/922HETzv/vjjZIsYyogtWXyLveiQZ02b4ChC7badf9nSu3XJN2hQxoS/ev7pW+4pm8BwjGvvjbpGWVKXcQvDyNM81++cn4O5t924TXdwPpcNtzqkWBq/tbX4tLI0/p1tQH9L//XarudxLG6rRlvpa76DU/SoIrwfeu7uH5RX3bYdvH4bttkw0AQcyqL3oIQnshYqpa+4D46Bz9qKIgPjwL/nkoBsypR7W4EJLCOpy/vVNwKHfOUNxGM5PJdfe8ROmr6v7ZNsRbTS/bjanvcanoal6s514Qp+/U664T/vpW3jfX1fG23PBF+D98dzMsZ7l1FG8Yi0vt4Cs0tujjGYyQ/mra3mhUHfLucvk/ujT1UdOep+kO+ev/qda9uZbO08zYD3deFD0lv0/e5Lo4/3OwZ48qoGwbRR8ry8pbn3ruhHrllhjq/keVAStequspQzf64wbXHc8F/g9gq+ceaxGPRVUj2r54EjR/5VqrLROtdgqe2TUv9+6jHtaxV/bV+SwwAnT71XPEEu5Ah/zmIlvI8WprGjbKSfdOp30FZ/HVt9DRyP2S1l4qlf/xpOd27aPFK/1TDjw2E4DjrlyQ2N+tQ497z6GzjnMi8/BOeB5fOkPDSU4BYtKKv6EhpqA5a0hZMvq1B4CtaUfe7zoRmPji/bQBvJJ/yKL+Aqf/gR/AP2VoxGG9TrP2c4762V3PTb/rfltTohc8F2ctNGSYzb7XXLC+eR7lzWfTSylQ/41VH3/Tf3g/qdE9iVhbe90+W2LOkjfSQGh6MQdAcGJfrLj7onYZcbWhTPdn74he/zD2R7H4PfRx5JuX7C3UitN3Qe5/FOH81j8jhGGs8lZer/knvqlhffd3/rPjrykzt3mlT3b+usnlv3g5U6S3U//5KjytYfPk/ypJbxaz73fXpHfZYUvlP5ivNcfn/qNPI3vwsWfBF4/jOp5eedxiRpS302NDCigaN5LfXrA6lrY8UCPFuSZfwI1PrAwI+0+N/+7vcvBStaYcWyopWLhymlnQYdjdRqX2feK14v1g+FVqwATZXm3QRoq7M1cVYmxuvGGph5nPz2TB4asGvekMUYNSzKKot1gUi5T4svbT/3PkRrb8urtXefKoJE3oWlWH9fvviyytvc2Jq++f03lf8f//Efp/0jcVELFUz+MNbBxio3dq/epGiwgFgipoZ4Xq5jUfiaSW19MbfFZrQ8lKw2MZ6saF4Ongzf1xT0zWXOY2gKXPyF9jyIZdFerFW6fm07xMJiLRNY0tqaVZFnuUewsYowek+TpPqkD7k2pWq60UKbWECph6eAd2d5eWyrYsq1XohF0TZDTVeEeZZCKP4YCyjQaSntfx7rG67UzYOkMlP2goR5Fa1cfxD62o5G3BYPpWm2q1jpF8fnwUdPZfGY8FywtCuuMLQrARr4rJy2whXsfKnyEZIFZfKBnwWFxuCqzad5zisUotvSHbYtzXHI6x7coqF7+MlvCX/AFfhYn4BzzWvcnx78WNNvt9Zub7kwFHS45I3Ov+CyV/7Vxq8p4+eff6669X2xh8oyjcXba5pfn1CPLXF4a3REU0Y+lei3LYXg9+PCdXkCxNi8+v7V9PPrV9NqyrPqW0ykLXZs1M8QZ8F//8OPveUQmNJmbbTjgD5S23JcLUx7h3t138pPm6PzkvIw8qS4L/TB5/3Kq5S6x1QTvHnGM0J5tQGy/iGAHj70dQO6fHgkTZmZk6XbU14WcOHLmnoJfLzwJ4fHJU+wp5XWvGrqa/5dnFbC80IueF9Z7i9efFXtZ93r5+jBs4N+QjBEodcnEIOPVVso6Zex1vXvpSjsPKa8WeTNw8Bs+sk0US1i4TUNDxfP5sAV4Mc/ylxNP0FX3nbldb9Nn2w2rBX36Pr48XbtF7ryYK36s61IwLy9uV1lky14bExn9btpRwYvnzTcCP0r/jHPfLkmvbj5O/ngOJw6LV4vTlvbYjefpqyPMSZOImPIi5aXF5dn02ba/2jTNH/639lxcEKp25iWUz4vjwI/Xoq1DW9bsV2yvL3E+FR95QETQnR+Me3z1IWfeID1r4UHy9NpfTjC9l88/u1dKZkeOUPZsPXL4oOltINnjWznrdXmnkaV4IA3BOz30hbjCX6xHU/12/u9st8B5/IzVrVFGTVjFT6wQbsQBHSSwKgRFhnyhuNpfCO04OwgfBC5svV8a7JziTrIao6VD5EvyvGlr5rJSD/AD+NjGq20XaSejHd51jsELKd/bARvYOlPEcPd8aG44MityBHezlLEwkvKMabYtNwCLrK9NsRfWpuuMriGwtWG4cWq2Zi0w5jyMTh3r8Zh44xZOvGRqad4mXw0Dc8HLYTDVfJVf1rp2anyIFE1igYtP0e4D2UQrjc2HuX99Pf0U7Qx/VnbZOUcCAKrrWeiyIdXHqZ8eCIf9A3tIxvrSz5qiNIB5oOMtbzWKw/Xp8ur0CN5lu6ZIUp/Tz5w84Tz6p+dNW+Sjdq4f7g//elP/zq9fv1z8Gs7pHtlbCi3PYU9yyS0iaLTnuyeQpfnrqPKPcn9XrjXiQLp3uiXytRnHY2jDuFBbwqVfG3kzryKbzIe5HKuF39TFM9ytruNGQ2K/VKHm+R3keDj4vQe3UJvvHKRPsWTCe9kGXnhOX0GQgNOnrQOpV7jpnHK+gZjuj8ZtZL8X0y/qxnd4NNagPJCp946JX/pXhmPhQuVZzRttEZCOIZ3hBGiBZ6pGZW02wEH+mLjq+OL4cAuDOhqGDDjQ9bT28gAHt5AV6DluJOKKPTQAHnzjLqd63rW2vdIg4j/URrPIWkIm3HPwIEh+m7ft2E0i4TG3JaLzW7bQ3lTV164YaNcIwiNHlNABq/OboS+d5RegiudxBZJXWfDot5RtzrfvNmddn37mFcodXWOTqw1g4vz8EhurLTww1CESnl1ctikljVY+WxQnXprsMu7t0knh5fbDjFwNPD0eQLTsPQdcFSWxGcJ3FXGXA4rkcHW+FNvPx+/pbt13pSfosty4dnLuaxKdfqby1N9Xc/vKmdszlsboHt4J914bmbc1nP/6n7Xy0L7i/fqfh/SaAOry4Bc1tf8+/PkvtSWa+Or3+dFaE/C48ePc34c2Fnmyko5yYM/lY+OY7DbsCG167kc+O3yquhK6M9DWLyxgW9SD09fzhs5dlLfzuz5aE9GezfqeWAwDW7ze8mCMDxZnuLQwDWPhjq38BUBkU7JmyHhO2XClfzO8L2Se7YuKo9T+oB2DG+m5NpzMIEDPA5t9UyygfiH9Dd902py/bMI6H90LJrXz4JR3U3y5nP8I/FugcHG1+oAw6B746D33RsWMxDhssqLhVztUnDIeZcGBbN3cx9s5WHfPy649fGBD6loEpw4uze8SLx5KsQq8ju0ueqd5dD99fa0obG6R5nOfZ3zzM/tfUqR/gLfaN/WRmi8devFujnytrZWu3i4c5bAMeQg3EmX9fGIloHkZHsvlZAEXznheH0Ruk5iFL4rGdK04m0ob6ZDZ07yDgPw3byJ8lxapfqddz7AybhX78OTkITGq+QeXhUHfJKz31KHx0QWFk27z+L5gQceu7up6gzwWgwavwcfKcf7Dp5T9E8FNwPEg/kjGcMrVVPvgVPyjvtkOU+kBWlDRoPVLiLFX3WnvZPdxuEVF8Mb/tGe1Ilm6GXGrHgjeWzwTX747XjMUzi3cxzaUrxXNGicF9Jz4H2wDDmfWurc76Kjj3MMJbLvjzSuPes+1uNU48vICObgP32R4VPXab9DHxBqUuXmqLZVnvr5iync2vJEPu/ejtIznN6H37Q/9Jyhq/+7Pe582g7tv5ta2TkuWS6N9xoXn7ZZGnQfZ0keOFX2yD/KGfcK54X3Ub5DuZX7zr2ZLsFPnxtX98eMSuQ63sADAyap4U0/godcC6XwW/IOvrqFOef8ax2n+cMZLsBSXkvjlV8DHn9zfV1qJ+/WGF5lzJ7htFles1vOnteYn+fkjaPyFT5GrwfPwOPtjIqP2Cz+129+95J1UmpyEouSukxLLm9hFFXPCRJxWWWp5WUq6RD8A0Bn7zmGFeAgWHSo4UGS12HA5gkymNDYPfeuPctoyGcXsc5iZR0fHldsBY2aJVabBSsr+nIp2Tkfn5yWNu8rECxOwd2Q8SbWT1mOj3wSKoSONQblqSZ1BOZo6rHnc/2+tjx5/bq/BsK7IU6IN5G7ZSGm170VsUo2Q11PO9o6L29grFFEvBfLVGzFiHMRiyGGZTUDl3ziHfb29iZf0PE+y56HlBeYxr+62tZmeyvbIrFQx+DGmwbp/Qk1nj1xJxjy1ktcK5HzGstEPEXRQWuVxTRLeUWn1GvT7idph1WcI2iddc7DZX84wfaC8VnHthZiMSmfNaOzQLt3tB1fqAtmyxOUC9t6vBNDmGSblRqok7yDT+zNxYNqpWpKLXyL8bViM49zND/eTd1hbw9JZ4Uzx7gPd+pwXTjIb9av1HzaeKfYWOW+sWHLJKss2ytn5TgvtFWjPMDu8aRQQGoVafC3/fRpeeZgVYNrNeumT/MtV1/hkPBVCgMLReT+vV7UwrMlts23dJ9/8cX05fPntcCEF4OH0ddzdp49q3IQj8fwIAYSK96m+/jKPfTXNmnr0aO8s1PeJh5NexWKgeTpifSuODx4R0OLVqx0rKmS9JfaNif40O+VzbPJgPib3/42PHlYHjO4FF9tupTXQzmEWpX57ir5T8sTiWbgcuZJqZmI3McjtX1Q+NWCOnGheHF7u72lFqFQhF3bpsvn+V48fxE+W51++unn2oqm4wspe2lSOr28KWLy6U/9HI21hUeAjIIZ3kl9eShi5Nlu8Nifxgtc4Q8KP+8u/rOB9fGhWYr3qSt8EfzhdzGnFvMsPGgv5EHKCwNNm2uUhe1pNUYjr6m9EpMl8FsM+KFxNXuJeBj0YHDp7/w8a6ubwcHWZN9G3kT0rIUjLdTKO4jvJrGPeTZWXJ+eHgYJ7WXmpTo82sv74W30SBt8+CGlFK0tzLlnQWINUDwa7TGxpypYTrQXbiI4/OapuW8/4cgx3x32rHCdZPGf6V3wmb24yj3P+SdsN1TxsJdWettTtXfE4AF6K8bd3qWRYfZptUioBtwlY4xNvXnD0kfVmbq+/+nVdPR2v/hcH66FBhkfugcHtJRDXhsffM7Up2CtKL6SJ2VclndPjO1GzbpQFOrzqvnNsdMfD5imp7b44l1fWsyAuhY6GK/MBBi88VQrCnD5+MnWHKscBTD11kr89HuypPpNxhYetNX1Xnz0aDN9MvxtjLMzx6NHvM8xQILDWsswy7dSoHNJjqvOOBN1o2YMa4V3YJKX3LI1D+++rYp4YKOS1MbqZndsobS+3uNn0J6zwzVe4j1Gt+uCUV8r5TsJ33+oLbN6gQd+srtDmGeyKLV2DSFPk7d2mEiZFW8bXpK3WhFed8Zh1mSMz/rhRw98XtWYQi7UAr/0a8n4oN9a9KONJxkDX71+FQXlqOQxPP7mNy+r7fo03kj2eSFux10ba93XzlbCyPteqNKpJHQ9A7skP/5xdo8SaHjsvtUxrOjbs3hBBTmaC3mNIyXjQ6+Wc324trVTzUgZE5fWomuk/6UcG8Ebk8Eklldb9eVja0ss9qOQpm7f6Pes17KYyRODG7laMoGH+jqylhzvgx7mi02Ud3h0dNmRN3mvxsXUyROeQaDiqnnqGYziuk3RDrnnm+tmWq2bgRcys8b88CqdoxARCCxWo3ddk3OBRXxnfw0w8Bz2wirfqR999ZdTybf8V8zZ52LUOnIrCs/wnv1H6fNnfnsHY9z1vMnVjNHJHQNRWXJFxDmfjHORGlGdOp3mQYhDga24uSDu1Y+vasBqL1QsYfm8qowiSHuAyhOUwce5Ne4ehJRbwi+DxogJsUeXxJrznEVhYNIBnMGj0w6Lr4++j1HaYgTvX+JFum3PfOMXUwu7Luc2Y13P9+qoe/1sJIJIouSJ36OwDku5U79QZQU++ODpKeH3ObjgH4dyc67LOWPhmXV/YxEGn7OlbD+zsug2gs/U5fmwoAb8d9NNm+ajcdnHSOP+SO0B7OvyiId2cAuUAieprPLwjncb75/W7Zrnta24vqdc8VUO15Lyxd6NQHnTwOpjuVd7LXR54bOK/U1vXkheqoc5+1KOuK2KXVRm8kiFv/mQhidpxOmWhUtAhEaNtwycvORpR32OcLbm3WdVthfLp9fa8uS5ZOHa4xQ8nvHuOStjeDdGUod+cBsqkHsNUuUvWMWvpZ6D/d3pza5PlTa+JEbQyDeSfji8Ee1F6ba5Zz9YZUnK4EmuPHMfkqrOAHFbYt8rvp2P2/pucVkeAgrCLFcUoC4yoPpC7uEHyfOyyitvGgwHOYAgBsvn1KSakViJ0ZHr4oEoBf0ZzY63LdhDa/SHw/WcH++Io72d8VBne9QbzuFtJdPkwUudmhbuVfsDR/WnwLTvc3Fpt+TToI2r5HOj2sTj2/SotnnuQFf4n/Gb2up54WekKivvps3lLaGwo2GOdxng3r3z+U3wNA4d5dnOGa7yo+9X8rxxVZ7RlDEoyZPlutvX19qJBvKh6+CbgjUH2ayf1mctg1uexPXH7YmWGq6ZYSXlFizwGjql3WQ3r2V/yrRjjw2azo3fwBPYyqMV2UbeqMfnHDlO7Dnb9CVf4bJhUwfaUsr91u/Ilepj+btNaIFC3tP38gPIqR8WpNtnZPdw6My8mdQ0G7ipk9dvknYZtyT38VGPWZGXgRtvgt+MCllTMMz/Vx13C7uTGj89M9Ntbli8+CBljXvkrXYz6nt8DB6CG+NRy8vGS+Em7yijeK36s5nL8UnjW97s645TtjJffof7yhj4cj36lnvGv1HOuC/dwurdnO/c807X3/j+NFXOuppBu0k344t24oucK82nlFjw38KXB/lX8OVew5IjTRkwg8M7NT7P7/RxK7ernM+S/qvPqan7U5RIsj/3pbqvAQVKlymps/py3i1cV/3tva8Etn7JBum/fSkQwu7tvvbBi1SWdQooGzb/WLmEhxWeNtkVx5TqykNDjwXc+ErPOEp7nq/N77OuXctLI2YVlNcx+U5Pj2OQ+rxXD6ofrtuS4B2g6KmjV2W2HlwbnwKtLPto0dGe7RTPG5ibZWGIybQ/37On28lj+X1r+RcnLXj330ahPNyfDmJl21+s9qxMm1l/WxkMeCJ4VGj8lxdXuW+FVSwDz/MMbLVSO5aZPcd89uLyQrubADpnbRkUuP0uyzjv/xRrXDyZBrBy4HElVgQL2zuLi+L4tNJ/A5/dZriyoXCKq7LFl7ins1pZbZuAcHBvY/MxbUbkvCsPjxLKsl7E0ogHtNv+26O303ksDV4gX+m5v3Adpu+Vp2KVDg8zOFdbm3kwXMXahI7axTOq/N6Lj0cz8LKa8lfbqGQAY/2tr0aBsmI2FrO/mHBFf6kGllhHcKFNQXFZeMMT2e22Sr495mAZz/CSM/zKx9LynLIvJo3X2W+4LZxc8PTxBqGHsotl0pb2sLXQ0HFZ1w/rq0sGEHYay/vJ06flgbZZPE/6xfWHyab5YiHtBFAChAczgnN908rw9Yohev7ieeGFosFtwsslsZTBgkettGSp+2II74/V9mDJf4Gr+9fm+qMooVvBdyzu9zx8u7UFzPMXX0bpWivesrJbwSXAH3W/4zmS7CFnj8wXX3wx+UIDz9Pz7efTz3u7ZRmzdK1INlDu/fw6Fm7TCBz6G1hvFPjwCj40GBA2vHqsWx5GMXXijJVjoDtKX7s/r2ZHM/ytz4GLlwfelI2W9r/zOVQxpuK6nz17VuXwdlzH0ufZQlPeirBMytc3ebwe1DZDYn56r0eWuw2n9c971WdtE8MzZQN7uLeZMPwcRDHyxRiw2ScRHXw9p2QVnuG5jnyywvyFr01FNhyeHE4/iwcLj9kOiqcGncAshnZtdW2qzzZaSV9T3lF60gd8js/3vnnbLnJtsOwvOHXcrGTmY3hPxAiuLDVumg4faycKMMpfcaVRDtDOzAd5/SS4f5Q+4F7hQb8LvytLGfqRfngdGk4MPcZQ4OeFC3LD7w/Ks0n5Ul99+zh0JkXwwUn4yCf97El6mTbAOVkjppwnQzwxr5C6fCmEbLBy2pghVtN9tDf7dGSrs/AeZSxATkehIa/1F8+ed3tBE3xUDFpgwgNF1/S7jcc+lRq+Ch7Qk3ftOhf37l2VkmfHgsP9w46VTx9Df/ghXVuerFTf5YWynRgvpTqP847tgqzqt40L+vpij8/diqWs2bv0A3DwptuBgMwxhplcKr7KH9yLGyfX4K94vuLpydPmPclvK8XxnJhMdMDjyidN311c1ybXpTTg+YsP08nF0XRx5osq14GBTGzYlUm28a6Rae4pRx/t/Rc7jtXnJrVB37NtnffEFG+Eb31YoTbU573OOQ8Lb5eROa2QJ4Ev9/CY2bj+kg6vZtp8yqOWdt7rmSEy3ecYi2bBE48m7+yyOsji8Cd8vD2I/Ep/AKO9LCn5PQtin1E7LAgFosz02giwa4u+cjXvyWoWxdmMIXrCPfmqfcqRH2552eTjGBhJGXBFxslnbcT6IztjaC6a9awC+aXdknLFC/c6B0m+6+a5tBGMZTQVXzQMcGlnFF/W8rUu407Fdiepu+oPv9ONWt/q/ntl1iJ5QcA45n0XF4u3yMN7oWM9TDI212cz/Q5s+tdyeNnWgO9CR3ILHEfRheC0Yj3TUF8nI4MlsrM9993WSsljd4WLGJClx4XGVzyxKQtNGNIDE/+bZGCbLZWZofo0/57v/e/SrdeiNVyIHb9ZIoLyh5VaA3OYpjyM6JODl6K8ghFu0vCytRenLQceS+8YgBwYkMt8WP2+S+zMS8nSPr4DB4ZxsNpYrFbLseKkYQ1IFLg6Y5TZiqgyBl/mPCwt7WChOo96pE+tCVjMHzOom1b3/m+TWoYn4+bGZ4kVXR07bQFX4/K2jXBa+Mj1uVis4GrAD9Yq9G578uenPDf55utxwNV4VnRK+Rj2xvt0x/gb8Wd4xnl0srud/+b9HJKyR5tHnf28PWCjHNf9u8/yVVxZ2u8Y5civfgPTThTJ5t/kCy98+GCj5Pb6CLmodEMzbYvVnrrULX6RZSfej5eAZxC+6jr31Mfjhfcp7Pj/nMfpJMKEJRjeURHvIxjwtfhHSoT4S9dSW/I8Rs3TzsOrYxDoleQHBVuVF5pWSvl4eudFl3uXN8sblbMyJDMAjMvGYQtCdfZU8/H0avdN7sF72p72l2WLt3Loi96V3oWnKgYr5bQ37t0NLqRBE+mud1Ty7C88BcnqPhi0Ga+pz+/kLj4fXhTv8hqOMtU96C51jFzoz/s1e4YdpaAH/+URw4v1fkpPXSMpY8iaxknHd0slz+ay+mjvGD4Db8PQ/U4iNzxX5u7+7nSwy2vWcDaszadN5wy05+Gdm2cNC6Z0tqJVXLQ8eAz6PBU73dkHfpM//8tTq6EzaIi7BFfhvPJ3HQxBqeoPngfvYVfeXLC4J/YTR21siEckV0OHenN+N7AzPAvemax4AZ/7PKZZgcJ97uEreIfziv0ilxXuPfAVXsU3in/vvlL9RQxx7qWS3kEkZ3hv/LX86za2nAKf56NOSZ6745b/Cxe517+6Vbx8wxMFRrgpnsu9IWPIVO9ql3pqvItMrt+BqXm+4esEP43XIc9uUqGtYZJaljVtJHlHfvxT+E5hd+9J8Dba9nnq+zPd8/6HOzzhXp07ayWeR7/FTXsGNTzhvJLa26hqj/tDnjvtdyv/eVc766fnQgHquuFwr88dFjPa4WR4GCuT8S48oGc/77qHfPPb0WO0smfmS4LjHsPba9q/+5780hjPxnuuRyqY8lv9jp51DS6846g8rasou3hg5h9PR1nOrRs1D3la78yw1xvKyQUK1Hv5fXf8vwtXlT6XWbxcfdzzboNPge6Hvj79WmNSnt0t59OykvKo2jHX5xg00WsW/8fvf/eSTcQqoWXSzKN4RsG10qgJyXtT2nsQvJyXeQgYAebkKcPibHgl5aW10vjvpo4F6lhL5cgjOetsZUFEu95ctfl0oFFeeRIup6sQYy1C9tG6FWztcWJpVDm8Y+W8DHzv7U+3Mn3z+9+XQvCv/+JLO/ZTPJn+9Kc/Tbuv39Q+lLXnXcoHj1WUrH4b3BIkrKPN7cfT2krvwebrBYf7J7Mlcm/a2Y7Fmr+nOe/uvSmvgU+H8UC9CwPQ6cVFgM07rDKavgHGgJQGTN//8OfZY5nXYs2wRmtn/ViW6rxVoFg2feagrVam/WjRFlzjkTBpnN+v+yxQ3l1eqUIzuqZMLcB0FDvClsVdX/3IOywiCU3RcFPca16uTYuDLxu7e59XkveyBESSejt2khWYfDyAqaPa5BwYsEJNvceqZzXVBrlpK0/CIhqnHR8+xMLMH0+fWKgHC22NDu/kqEsavDWew608eAzs2uP3kydP8g44xLAqo70D19dWAVu5u1GdbPAfHI/4H2X158S2azNyHpDyBAVWdOUFwMvfffdtwaGbi9PjdUC/iqeJZa6NP/38ei5vazo4Op7e4+e1KDfB6Y/zZuUP0449CgRPTfALpuW1pWn78Xat3K5vaqcMm6fziu08/6IEHS+L2DUCjPXMat97vTcdHh8FTitEO+7r3777rvBkJXOaX9cGegn/f/PNN3VPW3igfL3FhrlCSWzEruw//PGPld8CJvT+7rsfpj/9yx+m16mPd/KHV9/XXokvf/Pb0JvVa/CPyAtf7L7ZjWLjKzhbBe/a1lrtNvCHP/wxSt/K9PLl36RPvCkYeDv176+/+nr66quX4Y0PdQ9t8Sn6otdIrm1EfrQnBrt5BG3Ihvoef2hgVkE/2d37edoOb/vwwrWVtqnHYKHP2psNb4nfo0TWJwlnb61VwFbpuyduSkySem3kvr3zPDyyOh3sHUz/8k//kv79/fT2aG863rerhMGl5VR5R6frYC7lWSUcvgzLh+Yxen/eK9h5L9B+eHoNKruvd/NODIvVx7UbA56Fi5XISfgaU4Pidy+u7wXfPKwX0+Od7aI1ZeLo+LDoaN868qrqCk213afnLj+QLZEll/emw9DNZ23FPh6dHpeszGvTcmDmVcL7+rpzydL3Z9N55f847TzbLlwevNmbTg4PpqX0heU1YUqmX2MQhR/Ly5O8PIGvQyd9teTB2mrk67Pw9vPgeLmUw9/+9reloFTIUXleFsoLpv1Ft6WWAXBqRilSsNpR391fWpk20888Pzw8bL4JvENJIFLJh4/XV6HFg8lezTyLpIsNzU/Dr76+BG/i0exXSh7kVtG+tvnjPSo8HE+HpyfTUm6Sz+J0xQuKr7WC2X6Rvr6Fv9BMfzV2aoNN8iPxInciR8Jb5JVBu8bkak+3zUptq9S1T521h+a70/L6GWcYT/hZm8gFX30jj2zAjT98Je7g4LB4Wj8fSqbZpIL52BjwsbxfIbRK0873wUvkZehvG6CTI9+JZqCk7pzBIp/xus5iOCP7zBb4jj9e9C34J6G9dQz6gBg9XnMrx9VfZUg5XS5Ernz/XWTLv9cYTjY9eWLG0cwIHhKewCu2VH2kFT9tbJooa3FxKTJDvybPrZHoGPzRl3kb7SNpRsCHBiQzjz2ukHWUJAqT/JEFwbmdOnrHl+7HXQ+PpTZrg1LSphqq7t1+yjIyZnwhzEwNRkU7bbBXtzrI8977NXI/cpR3lRcdbxy83Z+Ow1dVXxpkB4wIqsioAJEE72QLZn5Q6wJieORH1Z1n6jSTU7tB5DAr4PO0ZsPk0WLjlnG9YsGv8VQMILGeqdOnHdVxlv5TNM6YYuzHP/qn1fHWfvBuGvONrWb1VlbtgPOfSim0jlvNvtO432koAZ+noYhUYwF4J/ldq3Q/uY+4Xd44Cmlz+SySm7IyUI8kD4a0StYz8TEGmRtP5axIDBiG5VNCL4cYOQgbmrd88o90o6GXqdyprCJgzHB4jik63eLD087xWfL6DM9/Jt2NaXW6+25d/0VRt7BKBf+MR+nzuu/+uq3nLwrtdKecT9N8/+5zZdzQ6j8obwZ1wDjocBfeu9f/5/RLeZXXFWnX4IdBP4qhevHS7XkuJ4pSWZ/hPwNED/JlL/bzkZK94ex4wZEG6KNNrMTyGKcMg428wjRcSzx/yVnwsVTby9VwuTbgKuf2vTseOHDlXM+ioIwyR9tHUpY+oyzXIw0P4/DK8XqW9Vz8xzsSCzf9q/uYQSuWcO53zLFVrwYBHq3eb29Mn5UnFoJcz7DCsTNcDgvdoAEuqXD0zoCsfXc8R97xFxjd9/zzNHAtyV+/5/ql0b7ybKbO8lqm/xbugyt7j7rfgxglKfhOOeqDyd4j1ObtcNB7ulL2yBu/i0ei1N6kGQbl5Ee3ITAMOCTP0UPiVTqv+MD2lncbOy+8Nj6s9r7l4ZEaL7d1KKfyJVv+v5Hm9dyr+a/iJ+dyeafKE5oXxu4Oo6xO8/PQ2TW8drsCm/t1FdwGn/bx5QVK6+qecgb92yPT7YbPkuHzwTsvfnV468qLfycNmCRVN27HrMGn8uMmr58pp/BQ7RptG3CE7nle3jT9Jc/getQjwbXV2w5KV7XF31zHjZczeZUB3+PZ3TTgu4ETU33Sxs7v2e248nmqBuX4tOy+1wm8jobhc1jm6/l3Pa+79avP+U87ixc+KWvk+zQNXFYqPOYoOOf3fvGtT1PhYz6P9hdd5t+fP+/rOlUdd9PtO/WrziPv50m+m3rms3d+Kamm8eHXyDNwo882LOO4m6qOOzQaST5ldv+e+8jcWwuSO/DV63dBc68y5Uh1t3WmjE/o1jwwkhrEDeNZeaRut2E7793JK6nfAld57pbTaZr+f35rTF891QpZAAAAAElFTkSuQmCC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urface transportation board logo">
            <a:extLst>
              <a:ext uri="{FF2B5EF4-FFF2-40B4-BE49-F238E27FC236}">
                <a16:creationId xmlns:a16="http://schemas.microsoft.com/office/drawing/2014/main" id="{E495C24E-9BFD-49A5-B2C2-8AFD0E6A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19" y="1696582"/>
            <a:ext cx="4572000" cy="4572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920C93-AAED-413A-95E4-E4D2BD53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875" y="2731531"/>
            <a:ext cx="1858979" cy="18288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BF66AB-E58E-4B52-A43F-0319945BF782}"/>
              </a:ext>
            </a:extLst>
          </p:cNvPr>
          <p:cNvSpPr/>
          <p:nvPr/>
        </p:nvSpPr>
        <p:spPr>
          <a:xfrm>
            <a:off x="3892884" y="753669"/>
            <a:ext cx="44012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Thank you</a:t>
            </a:r>
            <a:endParaRPr kumimoji="0" lang="en-US" sz="7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nstantia" panose="02030602050306030303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780" y="4747422"/>
            <a:ext cx="2318197" cy="89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798" y="5830432"/>
            <a:ext cx="30781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0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nstantia" panose="02030602050306030303" pitchFamily="18" charset="0"/>
              </a:rPr>
              <a:t>Shipper Response Detail Appendix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The following slides (12-22) represent the data collected from the 22 Plants that responded to the survey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Each chart includes data reported for each plant: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Blue columns represent the average round trip transit time days per month 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Orange columns represent the forecast transit time days used for planning each month’s shipments 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Source (mine) region, serving </a:t>
            </a:r>
            <a:r>
              <a:rPr lang="en-US" dirty="0">
                <a:latin typeface="Constantia" panose="02030602050306030303" pitchFamily="18" charset="0"/>
              </a:rPr>
              <a:t>r</a:t>
            </a:r>
            <a:r>
              <a:rPr lang="en-US" dirty="0" smtClean="0">
                <a:latin typeface="Constantia" panose="02030602050306030303" pitchFamily="18" charset="0"/>
              </a:rPr>
              <a:t>ailroad and one-way-miles from source to plant</a:t>
            </a:r>
          </a:p>
          <a:p>
            <a:pPr marL="457200" lvl="1" indent="0">
              <a:buNone/>
            </a:pPr>
            <a:endParaRPr lang="en-US" dirty="0" smtClean="0">
              <a:latin typeface="Constantia" panose="02030602050306030303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2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843" y="109470"/>
            <a:ext cx="5370405" cy="3335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15" y="3503054"/>
            <a:ext cx="5930277" cy="3239036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1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844" y="3428926"/>
            <a:ext cx="6319592" cy="3345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880" y="124001"/>
            <a:ext cx="6383298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3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482" y="3548087"/>
            <a:ext cx="5522444" cy="3145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575" y="87318"/>
            <a:ext cx="5567520" cy="3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1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478" y="3482999"/>
            <a:ext cx="5983563" cy="32491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644" y="77273"/>
            <a:ext cx="5478703" cy="33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28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85" y="3676301"/>
            <a:ext cx="6065950" cy="30596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745" y="164592"/>
            <a:ext cx="5299829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627" y="164592"/>
            <a:ext cx="5549370" cy="3247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92" y="3586955"/>
            <a:ext cx="5872145" cy="3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9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6851" y="68020"/>
            <a:ext cx="5831353" cy="331163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01" y="3418534"/>
            <a:ext cx="5272591" cy="32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80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81" y="68020"/>
            <a:ext cx="6036972" cy="341934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988" y="3563043"/>
            <a:ext cx="5592787" cy="32269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3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482881"/>
            <a:ext cx="7958331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nstantia" panose="02030602050306030303" pitchFamily="18" charset="0"/>
              </a:rPr>
              <a:t>Annual Utility Inventory </a:t>
            </a:r>
            <a:r>
              <a:rPr lang="en-US" dirty="0" smtClean="0">
                <a:latin typeface="Constantia" panose="02030602050306030303" pitchFamily="18" charset="0"/>
              </a:rPr>
              <a:t>Survey</a:t>
            </a:r>
            <a:r>
              <a:rPr lang="en-US" dirty="0">
                <a:latin typeface="Constantia" panose="02030602050306030303" pitchFamily="18" charset="0"/>
              </a:rPr>
              <a:t/>
            </a:r>
            <a:br>
              <a:rPr lang="en-US" dirty="0">
                <a:latin typeface="Constantia" panose="02030602050306030303" pitchFamily="18" charset="0"/>
              </a:rPr>
            </a:br>
            <a:r>
              <a:rPr lang="en-US" dirty="0">
                <a:latin typeface="Constantia" panose="02030602050306030303" pitchFamily="18" charset="0"/>
              </a:rPr>
              <a:t>Why </a:t>
            </a:r>
            <a:r>
              <a:rPr lang="en-US" dirty="0" smtClean="0">
                <a:latin typeface="Constantia" panose="02030602050306030303" pitchFamily="18" charset="0"/>
              </a:rPr>
              <a:t>Change it?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/>
            </a:r>
            <a:br>
              <a:rPr lang="en-US" dirty="0" smtClean="0">
                <a:latin typeface="Constantia" panose="02030602050306030303" pitchFamily="18" charset="0"/>
              </a:rPr>
            </a:br>
            <a:endParaRPr lang="en-US" dirty="0" smtClean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208" y="1442434"/>
            <a:ext cx="8837931" cy="510647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Environmental and market factors have resulted in less coal consumption</a:t>
            </a:r>
            <a:endParaRPr lang="en-US" dirty="0" smtClean="0">
              <a:latin typeface="Constantia" panose="02030602050306030303" pitchFamily="18" charset="0"/>
            </a:endParaRPr>
          </a:p>
          <a:p>
            <a:r>
              <a:rPr lang="en-US" dirty="0" smtClean="0">
                <a:latin typeface="Constantia" panose="02030602050306030303" pitchFamily="18" charset="0"/>
              </a:rPr>
              <a:t>Coal industry consolidating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Less </a:t>
            </a:r>
            <a:r>
              <a:rPr lang="en-US" dirty="0" smtClean="0">
                <a:latin typeface="Constantia" panose="02030602050306030303" pitchFamily="18" charset="0"/>
              </a:rPr>
              <a:t>equipment being used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Shipments becoming more seasonal 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Challenges for both carriers and shippers to maintain efficiencies 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Transit time service metrics are a value as: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Benchmark data</a:t>
            </a:r>
          </a:p>
          <a:p>
            <a:pPr lvl="1"/>
            <a:r>
              <a:rPr lang="en-US" sz="2000" dirty="0" smtClean="0">
                <a:latin typeface="Constantia" panose="02030602050306030303" pitchFamily="18" charset="0"/>
              </a:rPr>
              <a:t>Logistics and planning tool for shippers</a:t>
            </a:r>
          </a:p>
          <a:p>
            <a:pPr lvl="1"/>
            <a:r>
              <a:rPr lang="en-US" sz="2000" dirty="0" smtClean="0">
                <a:latin typeface="Constantia" panose="02030602050306030303" pitchFamily="18" charset="0"/>
              </a:rPr>
              <a:t>Educational metrics for STB – RETAC and RSTAC</a:t>
            </a:r>
          </a:p>
          <a:p>
            <a:pPr lvl="1"/>
            <a:r>
              <a:rPr lang="en-US" sz="2000" dirty="0" smtClean="0">
                <a:latin typeface="Constantia" panose="02030602050306030303" pitchFamily="18" charset="0"/>
              </a:rPr>
              <a:t>Reference in dialogue regarding PSR and Rulemakings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5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6044" y="68020"/>
            <a:ext cx="5307888" cy="35253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436" y="3679965"/>
            <a:ext cx="5480609" cy="31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45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981" y="3629802"/>
            <a:ext cx="5479549" cy="314386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233" y="164592"/>
            <a:ext cx="5409927" cy="3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87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048" y="151088"/>
            <a:ext cx="5631091" cy="339719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0259" y="3750732"/>
            <a:ext cx="5559501" cy="29426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7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nstantia" panose="02030602050306030303" pitchFamily="18" charset="0"/>
              </a:rPr>
              <a:t>NCTA/FRCA/NRECA Utility Members On </a:t>
            </a:r>
            <a:r>
              <a:rPr lang="en-US" dirty="0" smtClean="0">
                <a:latin typeface="Constantia" panose="02030602050306030303" pitchFamily="18" charset="0"/>
              </a:rPr>
              <a:t>Time Performance Survey Data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180" y="2052116"/>
            <a:ext cx="8815589" cy="4580504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latin typeface="Constantia" panose="02030602050306030303" pitchFamily="18" charset="0"/>
            </a:endParaRPr>
          </a:p>
          <a:p>
            <a:r>
              <a:rPr lang="en-US" dirty="0" smtClean="0">
                <a:latin typeface="Constantia" panose="02030602050306030303" pitchFamily="18" charset="0"/>
              </a:rPr>
              <a:t>Allied shipper groups with overlapping utility members  </a:t>
            </a:r>
            <a:endParaRPr lang="en-US" dirty="0">
              <a:latin typeface="Constantia" panose="02030602050306030303" pitchFamily="18" charset="0"/>
            </a:endParaRPr>
          </a:p>
          <a:p>
            <a:r>
              <a:rPr lang="en-US" dirty="0" smtClean="0">
                <a:latin typeface="Constantia" panose="02030602050306030303" pitchFamily="18" charset="0"/>
              </a:rPr>
              <a:t>Survey Represents 22 Plants 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Five Coal Supply Regions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Class I Railroads, Multi Line &amp; </a:t>
            </a:r>
            <a:r>
              <a:rPr lang="en-US" dirty="0" err="1" smtClean="0">
                <a:latin typeface="Constantia" panose="02030602050306030303" pitchFamily="18" charset="0"/>
              </a:rPr>
              <a:t>Shortline</a:t>
            </a:r>
            <a:r>
              <a:rPr lang="en-US" dirty="0" smtClean="0">
                <a:latin typeface="Constantia" panose="02030602050306030303" pitchFamily="18" charset="0"/>
              </a:rPr>
              <a:t> Movements</a:t>
            </a:r>
          </a:p>
          <a:p>
            <a:r>
              <a:rPr lang="en-US" dirty="0">
                <a:latin typeface="Constantia" panose="02030602050306030303" pitchFamily="18" charset="0"/>
              </a:rPr>
              <a:t>Mine to plant transit time by railroad and coal mine </a:t>
            </a:r>
            <a:r>
              <a:rPr lang="en-US" dirty="0" smtClean="0">
                <a:latin typeface="Constantia" panose="02030602050306030303" pitchFamily="18" charset="0"/>
              </a:rPr>
              <a:t>source with one-way miles</a:t>
            </a:r>
            <a:endParaRPr lang="en-US" dirty="0">
              <a:latin typeface="Constantia" panose="02030602050306030303" pitchFamily="18" charset="0"/>
            </a:endParaRPr>
          </a:p>
          <a:p>
            <a:r>
              <a:rPr lang="en-US" dirty="0">
                <a:latin typeface="Constantia" panose="02030602050306030303" pitchFamily="18" charset="0"/>
              </a:rPr>
              <a:t>August 2019- July 2020 – Round Trip Transit Time </a:t>
            </a:r>
            <a:r>
              <a:rPr lang="en-US" dirty="0" smtClean="0">
                <a:latin typeface="Constantia" panose="02030602050306030303" pitchFamily="18" charset="0"/>
              </a:rPr>
              <a:t>Data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Forecasting methods – In House or Railroad Forecast </a:t>
            </a:r>
            <a:endParaRPr lang="en-US" dirty="0">
              <a:latin typeface="Constantia" panose="02030602050306030303" pitchFamily="18" charset="0"/>
            </a:endParaRPr>
          </a:p>
          <a:p>
            <a:r>
              <a:rPr lang="en-US" dirty="0" smtClean="0">
                <a:latin typeface="Constantia" panose="02030602050306030303" pitchFamily="18" charset="0"/>
              </a:rPr>
              <a:t>Voluntary </a:t>
            </a:r>
            <a:r>
              <a:rPr lang="en-US" dirty="0">
                <a:latin typeface="Constantia" panose="02030602050306030303" pitchFamily="18" charset="0"/>
              </a:rPr>
              <a:t>participation - Utility member identity confidential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8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121" y="808056"/>
            <a:ext cx="8297019" cy="1077229"/>
          </a:xfrm>
        </p:spPr>
        <p:txBody>
          <a:bodyPr/>
          <a:lstStyle/>
          <a:p>
            <a:pPr algn="ctr"/>
            <a:r>
              <a:rPr lang="en-US" b="1" dirty="0" smtClean="0">
                <a:latin typeface="Constantia" panose="02030602050306030303" pitchFamily="18" charset="0"/>
              </a:rPr>
              <a:t>How do Shippers Forecast Transit Time?</a:t>
            </a:r>
            <a:endParaRPr lang="en-US" b="1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611" y="1885285"/>
            <a:ext cx="7941624" cy="43164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Many Factors involved in developing transit time forecast: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Inventory size, coal tonnage needed to serve load, energy load </a:t>
            </a:r>
            <a:r>
              <a:rPr lang="en-US" dirty="0" smtClean="0">
                <a:latin typeface="Constantia" panose="02030602050306030303" pitchFamily="18" charset="0"/>
              </a:rPr>
              <a:t>forecast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Seasonal operational considerations</a:t>
            </a:r>
            <a:endParaRPr lang="en-US" dirty="0" smtClean="0">
              <a:latin typeface="Constantia" panose="02030602050306030303" pitchFamily="18" charset="0"/>
            </a:endParaRP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Number of Train Sets/Cars – Type of cars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Railcar Maintenance Planning – Plant Outages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Dumping Operations at Utility, Staging and Placement of trains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Free time for unloading and loading –hours, days…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Geographic location of plant and miles from the mine source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Single Railroad – Multi RR 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Round trip </a:t>
            </a:r>
            <a:r>
              <a:rPr lang="en-US" dirty="0">
                <a:latin typeface="Constantia" panose="02030602050306030303" pitchFamily="18" charset="0"/>
              </a:rPr>
              <a:t>t</a:t>
            </a:r>
            <a:r>
              <a:rPr lang="en-US" dirty="0" smtClean="0">
                <a:latin typeface="Constantia" panose="02030602050306030303" pitchFamily="18" charset="0"/>
              </a:rPr>
              <a:t>ransit </a:t>
            </a:r>
            <a:r>
              <a:rPr lang="en-US" dirty="0">
                <a:latin typeface="Constantia" panose="02030602050306030303" pitchFamily="18" charset="0"/>
              </a:rPr>
              <a:t>t</a:t>
            </a:r>
            <a:r>
              <a:rPr lang="en-US" dirty="0" smtClean="0">
                <a:latin typeface="Constantia" panose="02030602050306030303" pitchFamily="18" charset="0"/>
              </a:rPr>
              <a:t>ime forecast – In House or Railroad?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Adjustment of the forecast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smtClean="0">
                <a:latin typeface="Constantia" panose="02030602050306030303" pitchFamily="18" charset="0"/>
              </a:rPr>
              <a:t>- How often and why?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nstantia" panose="02030602050306030303" pitchFamily="18" charset="0"/>
              </a:rPr>
              <a:t>Shippers Reported Forecast Methods</a:t>
            </a:r>
            <a:endParaRPr lang="en-US" b="1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546" y="2052116"/>
            <a:ext cx="8129593" cy="39978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Round Trip Transit Time Calculated – How is it done?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Mine Source Manifest: Train Empty/Load - Arrival/Release Date Time Stamp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Plant: Train Load/Empty - Arrival/Release Date Time Stamp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Actual Hours = Days Train is in Transit: “Round Trip” per shipment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Forecast – does it include Loading and Unloading Free Time </a:t>
            </a:r>
            <a:r>
              <a:rPr lang="en-US" dirty="0" smtClean="0">
                <a:latin typeface="Constantia" panose="02030602050306030303" pitchFamily="18" charset="0"/>
              </a:rPr>
              <a:t>Hours?</a:t>
            </a:r>
            <a:endParaRPr lang="en-US" dirty="0" smtClean="0">
              <a:latin typeface="Constantia" panose="02030602050306030303" pitchFamily="18" charset="0"/>
            </a:endParaRP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10% Included   	90% Excluded	</a:t>
            </a:r>
          </a:p>
          <a:p>
            <a:pPr lvl="1"/>
            <a:r>
              <a:rPr lang="en-US" dirty="0" smtClean="0">
                <a:latin typeface="Constantia" panose="02030602050306030303" pitchFamily="18" charset="0"/>
              </a:rPr>
              <a:t>85% In House	15% Railroad</a:t>
            </a:r>
          </a:p>
          <a:p>
            <a:pPr marL="344488" lvl="1" indent="-344488">
              <a:spcBef>
                <a:spcPts val="1000"/>
              </a:spcBef>
            </a:pPr>
            <a:r>
              <a:rPr lang="en-US" sz="2100" dirty="0">
                <a:latin typeface="Constantia" panose="02030602050306030303" pitchFamily="18" charset="0"/>
              </a:rPr>
              <a:t>How often does the shipper adjust the forecast</a:t>
            </a:r>
            <a:r>
              <a:rPr lang="en-US" sz="2100" dirty="0" smtClean="0">
                <a:latin typeface="Constantia" panose="02030602050306030303" pitchFamily="18" charset="0"/>
              </a:rPr>
              <a:t>?</a:t>
            </a:r>
          </a:p>
          <a:p>
            <a:pPr marL="808038" lvl="2">
              <a:spcBef>
                <a:spcPts val="1000"/>
              </a:spcBef>
            </a:pPr>
            <a:r>
              <a:rPr lang="en-US" sz="1900" dirty="0" smtClean="0">
                <a:latin typeface="Constantia" panose="02030602050306030303" pitchFamily="18" charset="0"/>
              </a:rPr>
              <a:t>9% Annually      52% Monthly       4% Weekly          35% Keep Same</a:t>
            </a:r>
            <a:endParaRPr lang="en-US" sz="1900" dirty="0">
              <a:latin typeface="Constantia" panose="02030602050306030303" pitchFamily="18" charset="0"/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9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639" y="441657"/>
            <a:ext cx="7958331" cy="1077229"/>
          </a:xfrm>
        </p:spPr>
        <p:txBody>
          <a:bodyPr/>
          <a:lstStyle/>
          <a:p>
            <a:pPr algn="ctr"/>
            <a:r>
              <a:rPr lang="en-US" dirty="0" smtClean="0">
                <a:latin typeface="Constantia" panose="02030602050306030303" pitchFamily="18" charset="0"/>
              </a:rPr>
              <a:t>Railroads Serving Plants as Reported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916" y="1518886"/>
            <a:ext cx="6561221" cy="50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379" y="487443"/>
            <a:ext cx="7958331" cy="1077229"/>
          </a:xfrm>
        </p:spPr>
        <p:txBody>
          <a:bodyPr/>
          <a:lstStyle/>
          <a:p>
            <a:pPr algn="ctr"/>
            <a:r>
              <a:rPr lang="en-US" b="1" dirty="0" smtClean="0">
                <a:latin typeface="Constantia" panose="02030602050306030303" pitchFamily="18" charset="0"/>
              </a:rPr>
              <a:t>Sources As Reported</a:t>
            </a:r>
            <a:endParaRPr lang="en-US" b="1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379" y="1602005"/>
            <a:ext cx="7620000" cy="49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506" y="168763"/>
            <a:ext cx="8621024" cy="107722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onstantia" panose="02030602050306030303" pitchFamily="18" charset="0"/>
              </a:rPr>
              <a:t>22</a:t>
            </a:r>
            <a:r>
              <a:rPr lang="en-US" b="1" dirty="0" smtClean="0">
                <a:latin typeface="Constantia" panose="02030602050306030303" pitchFamily="18" charset="0"/>
              </a:rPr>
              <a:t> Shippers </a:t>
            </a:r>
            <a:r>
              <a:rPr lang="en-US" b="1" dirty="0" smtClean="0">
                <a:latin typeface="Constantia" panose="02030602050306030303" pitchFamily="18" charset="0"/>
              </a:rPr>
              <a:t>Reported </a:t>
            </a:r>
            <a:r>
              <a:rPr lang="en-US" b="1" dirty="0" smtClean="0">
                <a:latin typeface="Constantia" panose="02030602050306030303" pitchFamily="18" charset="0"/>
              </a:rPr>
              <a:t/>
            </a:r>
            <a:br>
              <a:rPr lang="en-US" b="1" dirty="0" smtClean="0">
                <a:latin typeface="Constantia" panose="02030602050306030303" pitchFamily="18" charset="0"/>
              </a:rPr>
            </a:br>
            <a:r>
              <a:rPr lang="en-US" b="1" dirty="0" smtClean="0">
                <a:latin typeface="Constantia" panose="02030602050306030303" pitchFamily="18" charset="0"/>
              </a:rPr>
              <a:t>Average Annual </a:t>
            </a:r>
            <a:r>
              <a:rPr lang="en-US" b="1" dirty="0" smtClean="0">
                <a:latin typeface="Constantia" panose="02030602050306030303" pitchFamily="18" charset="0"/>
              </a:rPr>
              <a:t>Transit </a:t>
            </a:r>
            <a:r>
              <a:rPr lang="en-US" b="1" dirty="0" smtClean="0">
                <a:latin typeface="Constantia" panose="02030602050306030303" pitchFamily="18" charset="0"/>
              </a:rPr>
              <a:t>Time</a:t>
            </a:r>
            <a:endParaRPr lang="en-US" b="1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9537" y="1281532"/>
            <a:ext cx="7940842" cy="53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nstantia" panose="02030602050306030303" pitchFamily="18" charset="0"/>
              </a:rPr>
              <a:t>Shipper Quotes: Observations </a:t>
            </a:r>
            <a:br>
              <a:rPr lang="en-US" b="1" dirty="0" smtClean="0">
                <a:latin typeface="Constantia" panose="02030602050306030303" pitchFamily="18" charset="0"/>
              </a:rPr>
            </a:br>
            <a:r>
              <a:rPr lang="en-US" b="1" dirty="0" smtClean="0">
                <a:latin typeface="Constantia" panose="02030602050306030303" pitchFamily="18" charset="0"/>
              </a:rPr>
              <a:t>and Concerns</a:t>
            </a:r>
            <a:endParaRPr lang="en-US" b="1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“Performance time has improved with 2020 YTD cycle time mostly equal to forecast average”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“We never know when RR crew will show up to pickup empty -   Can be 2-4 hours after </a:t>
            </a:r>
            <a:r>
              <a:rPr lang="en-US" dirty="0" smtClean="0">
                <a:latin typeface="Constantia" panose="02030602050306030303" pitchFamily="18" charset="0"/>
              </a:rPr>
              <a:t>empty train release</a:t>
            </a:r>
            <a:r>
              <a:rPr lang="en-US" dirty="0" smtClean="0">
                <a:latin typeface="Constantia" panose="02030602050306030303" pitchFamily="18" charset="0"/>
              </a:rPr>
              <a:t>”</a:t>
            </a:r>
            <a:endParaRPr lang="en-US" dirty="0" smtClean="0">
              <a:latin typeface="Constantia" panose="02030602050306030303" pitchFamily="18" charset="0"/>
            </a:endParaRPr>
          </a:p>
          <a:p>
            <a:r>
              <a:rPr lang="en-US" dirty="0" smtClean="0">
                <a:latin typeface="Constantia" panose="02030602050306030303" pitchFamily="18" charset="0"/>
              </a:rPr>
              <a:t>“Projected ETAs are continuously slipping”</a:t>
            </a:r>
          </a:p>
          <a:p>
            <a:r>
              <a:rPr lang="en-US" dirty="0" smtClean="0">
                <a:latin typeface="Constantia" panose="02030602050306030303" pitchFamily="18" charset="0"/>
              </a:rPr>
              <a:t>“Train bunching </a:t>
            </a:r>
            <a:r>
              <a:rPr lang="en-US" dirty="0" smtClean="0">
                <a:latin typeface="Constantia" panose="02030602050306030303" pitchFamily="18" charset="0"/>
              </a:rPr>
              <a:t>issues” </a:t>
            </a:r>
            <a:r>
              <a:rPr lang="en-US" dirty="0" smtClean="0">
                <a:latin typeface="Constantia" panose="02030602050306030303" pitchFamily="18" charset="0"/>
              </a:rPr>
              <a:t>and “Combination Trains” with 300 cars arriving at once</a:t>
            </a:r>
            <a:r>
              <a:rPr lang="en-US" dirty="0" smtClean="0">
                <a:latin typeface="Constantia" panose="02030602050306030303" pitchFamily="18" charset="0"/>
              </a:rPr>
              <a:t>!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97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ong Term Reference" ma:contentTypeID="0x0101006930C9837F54C14F9C3C376B8093679D00B74CCD91C40EBA48B7EAB0BC62B82E42" ma:contentTypeVersion="12" ma:contentTypeDescription="Documentation relating to reference material that is required for business purposes and reviewed every five years." ma:contentTypeScope="" ma:versionID="f8b7671d66f260157e298f765f9549e9">
  <xsd:schema xmlns:xsd="http://www.w3.org/2001/XMLSchema" xmlns:xs="http://www.w3.org/2001/XMLSchema" xmlns:p="http://schemas.microsoft.com/office/2006/metadata/properties" xmlns:ns1="http://schemas.microsoft.com/sharepoint/v3" xmlns:ns3="09eecfc1-a282-451b-b22d-44733a2d0177" targetNamespace="http://schemas.microsoft.com/office/2006/metadata/properties" ma:root="true" ma:fieldsID="8318d80d36a49279ecb40083467ae5af" ns1:_="" ns3:_="">
    <xsd:import namespace="http://schemas.microsoft.com/sharepoint/v3"/>
    <xsd:import namespace="09eecfc1-a282-451b-b22d-44733a2d0177"/>
    <xsd:element name="properties">
      <xsd:complexType>
        <xsd:sequence>
          <xsd:element name="documentManagement">
            <xsd:complexType>
              <xsd:all>
                <xsd:element ref="ns3:Companies" minOccurs="0"/>
                <xsd:element ref="ns3:OriginationDate" minOccurs="0"/>
                <xsd:element ref="ns3:TerminationDate" minOccurs="0"/>
                <xsd:element ref="ns3:Notes1" minOccurs="0"/>
                <xsd:element ref="ns3:DocumentType" minOccurs="0"/>
                <xsd:element ref="ns3:FunctionalArea" minOccurs="0"/>
                <xsd:element ref="ns3:RecordStatus" minOccurs="0"/>
                <xsd:element ref="ns3:RecordID" minOccurs="0"/>
                <xsd:element ref="ns3:PCRelationship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7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9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ecfc1-a282-451b-b22d-44733a2d0177" elementFormDefault="qualified">
    <xsd:import namespace="http://schemas.microsoft.com/office/2006/documentManagement/types"/>
    <xsd:import namespace="http://schemas.microsoft.com/office/infopath/2007/PartnerControls"/>
    <xsd:element name="Companies" ma:index="3" nillable="true" ma:displayName="Companies" ma:default="AEPCO" ma:description="Choices for the AZG&amp;T Cooperatives. Required for declaration." ma:internalName="Compan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EPCO"/>
                    <xsd:enumeration value="SWTC"/>
                    <xsd:enumeration value="Sierra"/>
                  </xsd:restriction>
                </xsd:simpleType>
              </xsd:element>
            </xsd:sequence>
          </xsd:extension>
        </xsd:complexContent>
      </xsd:complexType>
    </xsd:element>
    <xsd:element name="OriginationDate" ma:index="4" nillable="true" ma:displayName="Origination Date" ma:description="Beginning date range the record content is in effect (from date)." ma:format="DateOnly" ma:internalName="OriginationDate">
      <xsd:simpleType>
        <xsd:restriction base="dms:DateTime"/>
      </xsd:simpleType>
    </xsd:element>
    <xsd:element name="TerminationDate" ma:index="5" nillable="true" ma:displayName="Termination Date" ma:description="End date range the record content is in effect (to date). Required for declaration." ma:format="DateOnly" ma:internalName="TerminationDate">
      <xsd:simpleType>
        <xsd:restriction base="dms:DateTime"/>
      </xsd:simpleType>
    </xsd:element>
    <xsd:element name="Notes1" ma:index="6" nillable="true" ma:displayName="Notes" ma:description="Extended description field for records allows over 2000 characters." ma:internalName="Notes1">
      <xsd:simpleType>
        <xsd:restriction base="dms:Note"/>
      </xsd:simpleType>
    </xsd:element>
    <xsd:element name="DocumentType" ma:index="7" nillable="true" ma:displayName="Document Type" ma:description="This is derived from the Content Type column." ma:internalName="DocumentType">
      <xsd:simpleType>
        <xsd:restriction base="dms:Text">
          <xsd:maxLength value="255"/>
        </xsd:restriction>
      </xsd:simpleType>
    </xsd:element>
    <xsd:element name="FunctionalArea" ma:index="8" nillable="true" ma:displayName="Functional Area" ma:default="Fuel Services" ma:description="Business unit encompassing departments across the cooperatives." ma:internalName="FunctionalArea">
      <xsd:simpleType>
        <xsd:restriction base="dms:Text">
          <xsd:maxLength value="255"/>
        </xsd:restriction>
      </xsd:simpleType>
    </xsd:element>
    <xsd:element name="RecordStatus" ma:index="9" nillable="true" ma:displayName="Record Status" ma:default="Collaboration" ma:description="Processing status of this record." ma:format="Dropdown" ma:internalName="RecordStatus">
      <xsd:simpleType>
        <xsd:restriction base="dms:Choice">
          <xsd:enumeration value="Collaboration"/>
          <xsd:enumeration value="Declared"/>
          <xsd:enumeration value="Expired"/>
          <xsd:enumeration value="Destroyed"/>
          <xsd:enumeration value="Revising"/>
          <xsd:enumeration value="Amending"/>
          <xsd:enumeration value="Checked Out"/>
        </xsd:restriction>
      </xsd:simpleType>
    </xsd:element>
    <xsd:element name="RecordID" ma:index="10" nillable="true" ma:displayName="RecordID" ma:description="Column to store a text version of the Document ID and pass to user content types." ma:internalName="RecordID">
      <xsd:simpleType>
        <xsd:restriction base="dms:Text">
          <xsd:maxLength value="255"/>
        </xsd:restriction>
      </xsd:simpleType>
    </xsd:element>
    <xsd:element name="PCRelationship" ma:index="11" nillable="true" ma:displayName="PC Relationship" ma:description="Stores the parent's Barcode in a parent-child record relationship." ma:internalName="PCRelationship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2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rminationDate xmlns="09eecfc1-a282-451b-b22d-44733a2d0177" xsi:nil="true"/>
    <RecordStatus xmlns="09eecfc1-a282-451b-b22d-44733a2d0177">Collaboration</RecordStatus>
    <Companies xmlns="09eecfc1-a282-451b-b22d-44733a2d0177">
      <Value>AEPCO</Value>
    </Companies>
    <OriginationDate xmlns="09eecfc1-a282-451b-b22d-44733a2d0177" xsi:nil="true"/>
    <FunctionalArea xmlns="09eecfc1-a282-451b-b22d-44733a2d0177">Fuel Services</FunctionalArea>
    <PCRelationship xmlns="09eecfc1-a282-451b-b22d-44733a2d0177" xsi:nil="true"/>
    <RecordID xmlns="09eecfc1-a282-451b-b22d-44733a2d0177" xsi:nil="true"/>
    <Notes1 xmlns="09eecfc1-a282-451b-b22d-44733a2d0177" xsi:nil="true"/>
    <DocumentType xmlns="09eecfc1-a282-451b-b22d-44733a2d0177" xsi:nil="true"/>
    <_dlc_ExpireDateSaved xmlns="http://schemas.microsoft.com/sharepoint/v3" xsi:nil="true"/>
    <_dlc_ExpireDate xmlns="http://schemas.microsoft.com/sharepoint/v3">2025-09-29T17:17:02+00:00</_dlc_ExpireDate>
    <_dlc_Exempt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075cad91-6e9a-4be9-bb75-83573fa8cee4" ContentTypeId="0x0101006930C9837F54C14F9C3C376B8093679D" PreviousValue="false"/>
</file>

<file path=customXml/item5.xml><?xml version="1.0" encoding="utf-8"?>
<?mso-contentType ?>
<p:Policy xmlns:p="office.server.policy" id="" local="true">
  <p:Name>Long Term Reference</p:Name>
  <p:Description>Content type for user-versions of the Corporate Records content types as defined by the file plan.</p:Description>
  <p:Statement>This user content type has a retention period of 60 months. After expiration notice, 14 days are allowed to take appropriate action before item is deleted.</p:Statement>
  <p:PolicyItems>
    <p:PolicyItem featureId="Microsoft.Office.RecordsManagement.PolicyFeatures.Expiration" staticId="0x0101006930C9837F54C14F9C3C376B8093679D|276782685" UniqueId="19f24b52-7979-4fce-b2a6-c2aa18d9f2d5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5</number>
                  <property>Created</property>
                  <propertyId>8c06beca-0777-48f7-91c7-6da68bc07b69</propertyId>
                  <period>years</period>
                </formula>
                <action type="workflow" id="0f87d0e0-e79e-4ec1-bb20-57e16b17fb68"/>
              </data>
            </stages>
          </Schedule>
        </Schedules>
      </p:CustomData>
    </p:PolicyItem>
  </p:PolicyItems>
</p:Policy>
</file>

<file path=customXml/item6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635381094494447364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635381094494447364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635381094494447364</Data>
    <Filter/>
  </Receiver>
  <Receiver>
    <Name>Nintex conditional workflow start</Name>
    <Synchronization>Synchronous</Synchronization>
    <Type>10004</Type>
    <SequenceNumber>50000</SequenceNumber>
    <Url/>
    <Assembly>Nintex.Workflow, Version=1.0.0.0, Culture=neutral, PublicKeyToken=913f6bae0ca5ae12</Assembly>
    <Class>Nintex.Workflow.ConditionalWorkflowStartReceiver</Class>
    <Data>635381094494447364</Data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Props1.xml><?xml version="1.0" encoding="utf-8"?>
<ds:datastoreItem xmlns:ds="http://schemas.openxmlformats.org/officeDocument/2006/customXml" ds:itemID="{68A6CF2B-C62D-4B20-8774-7C1DBE367D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9eecfc1-a282-451b-b22d-44733a2d0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AC4643-C58F-48B7-B896-B3F681FD9154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9eecfc1-a282-451b-b22d-44733a2d01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5C9702-3B3B-4F38-B51B-7D8B6DCAA30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DCFF6FF-5E69-416E-A852-CBA773EA9C11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8EF030F6-C809-473F-8656-DA6C79054E99}">
  <ds:schemaRefs>
    <ds:schemaRef ds:uri="office.server.policy"/>
  </ds:schemaRefs>
</ds:datastoreItem>
</file>

<file path=customXml/itemProps6.xml><?xml version="1.0" encoding="utf-8"?>
<ds:datastoreItem xmlns:ds="http://schemas.openxmlformats.org/officeDocument/2006/customXml" ds:itemID="{AE78A690-1932-4A65-85B6-9E9847CA78D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762</TotalTime>
  <Words>567</Words>
  <Application>Microsoft Office PowerPoint</Application>
  <PresentationFormat>Widescreen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MS Shell Dlg 2</vt:lpstr>
      <vt:lpstr>Wingdings</vt:lpstr>
      <vt:lpstr>Wingdings 3</vt:lpstr>
      <vt:lpstr>Madison</vt:lpstr>
      <vt:lpstr>PowerPoint Presentation</vt:lpstr>
      <vt:lpstr>Annual Utility Inventory Survey Why Change it?  </vt:lpstr>
      <vt:lpstr>NCTA/FRCA/NRECA Utility Members On Time Performance Survey Data</vt:lpstr>
      <vt:lpstr>How do Shippers Forecast Transit Time?</vt:lpstr>
      <vt:lpstr>Shippers Reported Forecast Methods</vt:lpstr>
      <vt:lpstr>Railroads Serving Plants as Reported</vt:lpstr>
      <vt:lpstr>Sources As Reported</vt:lpstr>
      <vt:lpstr>22 Shippers Reported  Average Annual Transit Time</vt:lpstr>
      <vt:lpstr>Shipper Quotes: Observations  and Concerns</vt:lpstr>
      <vt:lpstr>PowerPoint Presentation</vt:lpstr>
      <vt:lpstr>Shipper Response Detail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Arizona's G&amp;T Cooperatives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Transportation Board   RETAC  October 7, 2020</dc:title>
  <dc:creator>Emily Regis</dc:creator>
  <cp:lastModifiedBy>eregis@AEPCO-SSW.aepnet.com</cp:lastModifiedBy>
  <cp:revision>39</cp:revision>
  <dcterms:created xsi:type="dcterms:W3CDTF">2020-09-29T17:12:01Z</dcterms:created>
  <dcterms:modified xsi:type="dcterms:W3CDTF">2020-10-02T16:13:22Z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0x0101006930C9837F54C14F9C3C376B8093679D00B74CCD91C40EBA48B7EAB0BC62B82E42</vt:lpwstr>
  </property>
  <property fmtid="{D5CDD505-2E9C-101B-9397-08002B2CF9AE}" pid="3" name="_dlc_policyId">
    <vt:lpwstr>0x0101006930C9837F54C14F9C3C376B8093679D|276782685</vt:lpwstr>
  </property>
</Properties>
</file>