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drawings/drawing4.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charts/chart10.xml" ContentType="application/vnd.openxmlformats-officedocument.drawingml.chart+xml"/>
  <Override PartName="/ppt/notesSlides/notesSlide16.xml" ContentType="application/vnd.openxmlformats-officedocument.presentationml.notesSlide+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99" r:id="rId1"/>
    <p:sldMasterId id="2147483802" r:id="rId2"/>
    <p:sldMasterId id="2147483822" r:id="rId3"/>
    <p:sldMasterId id="2147483824" r:id="rId4"/>
    <p:sldMasterId id="2147483827" r:id="rId5"/>
  </p:sldMasterIdLst>
  <p:notesMasterIdLst>
    <p:notesMasterId r:id="rId25"/>
  </p:notesMasterIdLst>
  <p:handoutMasterIdLst>
    <p:handoutMasterId r:id="rId26"/>
  </p:handoutMasterIdLst>
  <p:sldIdLst>
    <p:sldId id="2107" r:id="rId6"/>
    <p:sldId id="2428" r:id="rId7"/>
    <p:sldId id="2202" r:id="rId8"/>
    <p:sldId id="2801" r:id="rId9"/>
    <p:sldId id="2783" r:id="rId10"/>
    <p:sldId id="2227" r:id="rId11"/>
    <p:sldId id="2782" r:id="rId12"/>
    <p:sldId id="2454" r:id="rId13"/>
    <p:sldId id="2236" r:id="rId14"/>
    <p:sldId id="2694" r:id="rId15"/>
    <p:sldId id="2798" r:id="rId16"/>
    <p:sldId id="2800" r:id="rId17"/>
    <p:sldId id="2799" r:id="rId18"/>
    <p:sldId id="2797" r:id="rId19"/>
    <p:sldId id="2792" r:id="rId20"/>
    <p:sldId id="2791" r:id="rId21"/>
    <p:sldId id="2806" r:id="rId22"/>
    <p:sldId id="2796" r:id="rId23"/>
    <p:sldId id="2802" r:id="rId24"/>
  </p:sldIdLst>
  <p:sldSz cx="9144000" cy="6858000" type="screen4x3"/>
  <p:notesSz cx="7315200" cy="9601200"/>
  <p:defaultTextStyle>
    <a:defPPr>
      <a:defRPr lang="en-US"/>
    </a:defPPr>
    <a:lvl1pPr algn="l" rtl="0" eaLnBrk="0" fontAlgn="base" hangingPunct="0">
      <a:spcBef>
        <a:spcPct val="0"/>
      </a:spcBef>
      <a:spcAft>
        <a:spcPct val="0"/>
      </a:spcAft>
      <a:defRPr sz="2800" kern="1200">
        <a:solidFill>
          <a:srgbClr val="FF6600"/>
        </a:solidFill>
        <a:latin typeface="Arial" charset="0"/>
        <a:ea typeface="+mn-ea"/>
        <a:cs typeface="+mn-cs"/>
      </a:defRPr>
    </a:lvl1pPr>
    <a:lvl2pPr marL="457200" algn="l" rtl="0" eaLnBrk="0" fontAlgn="base" hangingPunct="0">
      <a:spcBef>
        <a:spcPct val="0"/>
      </a:spcBef>
      <a:spcAft>
        <a:spcPct val="0"/>
      </a:spcAft>
      <a:defRPr sz="2800" kern="1200">
        <a:solidFill>
          <a:srgbClr val="FF6600"/>
        </a:solidFill>
        <a:latin typeface="Arial" charset="0"/>
        <a:ea typeface="+mn-ea"/>
        <a:cs typeface="+mn-cs"/>
      </a:defRPr>
    </a:lvl2pPr>
    <a:lvl3pPr marL="914400" algn="l" rtl="0" eaLnBrk="0" fontAlgn="base" hangingPunct="0">
      <a:spcBef>
        <a:spcPct val="0"/>
      </a:spcBef>
      <a:spcAft>
        <a:spcPct val="0"/>
      </a:spcAft>
      <a:defRPr sz="2800" kern="1200">
        <a:solidFill>
          <a:srgbClr val="FF6600"/>
        </a:solidFill>
        <a:latin typeface="Arial" charset="0"/>
        <a:ea typeface="+mn-ea"/>
        <a:cs typeface="+mn-cs"/>
      </a:defRPr>
    </a:lvl3pPr>
    <a:lvl4pPr marL="1371600" algn="l" rtl="0" eaLnBrk="0" fontAlgn="base" hangingPunct="0">
      <a:spcBef>
        <a:spcPct val="0"/>
      </a:spcBef>
      <a:spcAft>
        <a:spcPct val="0"/>
      </a:spcAft>
      <a:defRPr sz="2800" kern="1200">
        <a:solidFill>
          <a:srgbClr val="FF6600"/>
        </a:solidFill>
        <a:latin typeface="Arial" charset="0"/>
        <a:ea typeface="+mn-ea"/>
        <a:cs typeface="+mn-cs"/>
      </a:defRPr>
    </a:lvl4pPr>
    <a:lvl5pPr marL="1828800" algn="l" rtl="0" eaLnBrk="0" fontAlgn="base" hangingPunct="0">
      <a:spcBef>
        <a:spcPct val="0"/>
      </a:spcBef>
      <a:spcAft>
        <a:spcPct val="0"/>
      </a:spcAft>
      <a:defRPr sz="2800" kern="1200">
        <a:solidFill>
          <a:srgbClr val="FF6600"/>
        </a:solidFill>
        <a:latin typeface="Arial" charset="0"/>
        <a:ea typeface="+mn-ea"/>
        <a:cs typeface="+mn-cs"/>
      </a:defRPr>
    </a:lvl5pPr>
    <a:lvl6pPr marL="2286000" algn="l" defTabSz="914400" rtl="0" eaLnBrk="1" latinLnBrk="0" hangingPunct="1">
      <a:defRPr sz="2800" kern="1200">
        <a:solidFill>
          <a:srgbClr val="FF6600"/>
        </a:solidFill>
        <a:latin typeface="Arial" charset="0"/>
        <a:ea typeface="+mn-ea"/>
        <a:cs typeface="+mn-cs"/>
      </a:defRPr>
    </a:lvl6pPr>
    <a:lvl7pPr marL="2743200" algn="l" defTabSz="914400" rtl="0" eaLnBrk="1" latinLnBrk="0" hangingPunct="1">
      <a:defRPr sz="2800" kern="1200">
        <a:solidFill>
          <a:srgbClr val="FF6600"/>
        </a:solidFill>
        <a:latin typeface="Arial" charset="0"/>
        <a:ea typeface="+mn-ea"/>
        <a:cs typeface="+mn-cs"/>
      </a:defRPr>
    </a:lvl7pPr>
    <a:lvl8pPr marL="3200400" algn="l" defTabSz="914400" rtl="0" eaLnBrk="1" latinLnBrk="0" hangingPunct="1">
      <a:defRPr sz="2800" kern="1200">
        <a:solidFill>
          <a:srgbClr val="FF6600"/>
        </a:solidFill>
        <a:latin typeface="Arial" charset="0"/>
        <a:ea typeface="+mn-ea"/>
        <a:cs typeface="+mn-cs"/>
      </a:defRPr>
    </a:lvl8pPr>
    <a:lvl9pPr marL="3657600" algn="l" defTabSz="914400" rtl="0" eaLnBrk="1" latinLnBrk="0" hangingPunct="1">
      <a:defRPr sz="2800" kern="1200">
        <a:solidFill>
          <a:srgbClr val="FF66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0FF"/>
    <a:srgbClr val="BDE7FF"/>
    <a:srgbClr val="C9ECFF"/>
    <a:srgbClr val="C5EAFF"/>
    <a:srgbClr val="D1F6FF"/>
    <a:srgbClr val="B5EAFD"/>
    <a:srgbClr val="88DEFC"/>
    <a:srgbClr val="85D3FF"/>
    <a:srgbClr val="CDE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varScale="1">
        <p:scale>
          <a:sx n="110" d="100"/>
          <a:sy n="110" d="100"/>
        </p:scale>
        <p:origin x="1488"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0" d="100"/>
          <a:sy n="80" d="100"/>
        </p:scale>
        <p:origin x="2952" y="96"/>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14513957469087"/>
          <c:y val="4.5609767529058869E-2"/>
          <c:w val="0.83942032583764858"/>
          <c:h val="0.74894310086239224"/>
        </c:manualLayout>
      </c:layout>
      <c:lineChart>
        <c:grouping val="standard"/>
        <c:varyColors val="0"/>
        <c:ser>
          <c:idx val="5"/>
          <c:order val="0"/>
          <c:tx>
            <c:v>2021</c:v>
          </c:tx>
          <c:spPr>
            <a:ln w="38100">
              <a:solidFill>
                <a:srgbClr val="DAA520"/>
              </a:solidFill>
            </a:ln>
          </c:spPr>
          <c:marker>
            <c:symbol val="none"/>
          </c:marker>
          <c:cat>
            <c:numRef>
              <c:f>Sheet1!$B$3:$B$104</c:f>
              <c:numCache>
                <c:formatCode>General</c:formatCode>
                <c:ptCount val="10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numCache>
            </c:numRef>
          </c:cat>
          <c:val>
            <c:numRef>
              <c:f>Sheet1!$D$108:$D$159</c:f>
              <c:numCache>
                <c:formatCode>#,##0</c:formatCode>
                <c:ptCount val="52"/>
                <c:pt idx="0">
                  <c:v>222825.66666666666</c:v>
                </c:pt>
                <c:pt idx="1">
                  <c:v>220662.33333333334</c:v>
                </c:pt>
                <c:pt idx="2">
                  <c:v>219461</c:v>
                </c:pt>
                <c:pt idx="3">
                  <c:v>219590.33333333334</c:v>
                </c:pt>
                <c:pt idx="4">
                  <c:v>226469.66666666666</c:v>
                </c:pt>
                <c:pt idx="5">
                  <c:v>227961.5</c:v>
                </c:pt>
                <c:pt idx="6">
                  <c:v>217392.66666666666</c:v>
                </c:pt>
                <c:pt idx="7">
                  <c:v>214580</c:v>
                </c:pt>
                <c:pt idx="8">
                  <c:v>214810</c:v>
                </c:pt>
                <c:pt idx="9">
                  <c:v>214603.66666666666</c:v>
                </c:pt>
                <c:pt idx="10">
                  <c:v>215264</c:v>
                </c:pt>
                <c:pt idx="11">
                  <c:v>218783.33333333334</c:v>
                </c:pt>
                <c:pt idx="12">
                  <c:v>228604.5</c:v>
                </c:pt>
                <c:pt idx="13">
                  <c:v>231556.33333333334</c:v>
                </c:pt>
                <c:pt idx="14">
                  <c:v>232387.5</c:v>
                </c:pt>
                <c:pt idx="15">
                  <c:v>233961.33333333334</c:v>
                </c:pt>
                <c:pt idx="16">
                  <c:v>235761.5</c:v>
                </c:pt>
                <c:pt idx="17">
                  <c:v>236385.66666666666</c:v>
                </c:pt>
                <c:pt idx="18">
                  <c:v>238435.16666666666</c:v>
                </c:pt>
                <c:pt idx="19">
                  <c:v>239934.16666666666</c:v>
                </c:pt>
                <c:pt idx="20">
                  <c:v>240928.33333333334</c:v>
                </c:pt>
                <c:pt idx="21">
                  <c:v>238880.5</c:v>
                </c:pt>
                <c:pt idx="22">
                  <c:v>238956</c:v>
                </c:pt>
                <c:pt idx="23">
                  <c:v>238274.5</c:v>
                </c:pt>
                <c:pt idx="24">
                  <c:v>237347.5</c:v>
                </c:pt>
                <c:pt idx="25">
                  <c:v>236477.83333333334</c:v>
                </c:pt>
                <c:pt idx="26">
                  <c:v>230960.83333333334</c:v>
                </c:pt>
                <c:pt idx="27">
                  <c:v>232278.33333333334</c:v>
                </c:pt>
                <c:pt idx="28">
                  <c:v>230358.83333333334</c:v>
                </c:pt>
                <c:pt idx="29">
                  <c:v>229833.33333333334</c:v>
                </c:pt>
                <c:pt idx="30">
                  <c:v>229352.33333333334</c:v>
                </c:pt>
                <c:pt idx="31">
                  <c:v>228964</c:v>
                </c:pt>
                <c:pt idx="32">
                  <c:v>232367.66666666666</c:v>
                </c:pt>
                <c:pt idx="33">
                  <c:v>232220.33333333334</c:v>
                </c:pt>
                <c:pt idx="34">
                  <c:v>231956.83333333334</c:v>
                </c:pt>
                <c:pt idx="35">
                  <c:v>231104.16666666666</c:v>
                </c:pt>
                <c:pt idx="36">
                  <c:v>231160.5</c:v>
                </c:pt>
                <c:pt idx="37">
                  <c:v>231855.16666666666</c:v>
                </c:pt>
                <c:pt idx="38">
                  <c:v>233720.83333333334</c:v>
                </c:pt>
                <c:pt idx="39">
                  <c:v>234564.5</c:v>
                </c:pt>
                <c:pt idx="40">
                  <c:v>234783.83333333334</c:v>
                </c:pt>
                <c:pt idx="41">
                  <c:v>237354.16666666666</c:v>
                </c:pt>
                <c:pt idx="42">
                  <c:v>237942.33333333334</c:v>
                </c:pt>
                <c:pt idx="43">
                  <c:v>237396.16666666666</c:v>
                </c:pt>
                <c:pt idx="44">
                  <c:v>236398</c:v>
                </c:pt>
                <c:pt idx="45">
                  <c:v>235994.16666666666</c:v>
                </c:pt>
                <c:pt idx="46">
                  <c:v>232541.5</c:v>
                </c:pt>
                <c:pt idx="47">
                  <c:v>235183</c:v>
                </c:pt>
                <c:pt idx="48">
                  <c:v>235310</c:v>
                </c:pt>
                <c:pt idx="49">
                  <c:v>235163.16666666666</c:v>
                </c:pt>
                <c:pt idx="50">
                  <c:v>229389</c:v>
                </c:pt>
                <c:pt idx="51">
                  <c:v>224154.33333333334</c:v>
                </c:pt>
              </c:numCache>
            </c:numRef>
          </c:val>
          <c:smooth val="0"/>
          <c:extLst>
            <c:ext xmlns:c16="http://schemas.microsoft.com/office/drawing/2014/chart" uri="{C3380CC4-5D6E-409C-BE32-E72D297353CC}">
              <c16:uniqueId val="{00000000-CB8D-45B6-88E8-1DC1C08FFA8D}"/>
            </c:ext>
          </c:extLst>
        </c:ser>
        <c:ser>
          <c:idx val="1"/>
          <c:order val="1"/>
          <c:tx>
            <c:v>2022</c:v>
          </c:tx>
          <c:spPr>
            <a:ln w="44450">
              <a:solidFill>
                <a:srgbClr val="FF0000"/>
              </a:solidFill>
            </a:ln>
          </c:spPr>
          <c:marker>
            <c:symbol val="none"/>
          </c:marker>
          <c:cat>
            <c:numRef>
              <c:f>Sheet1!$B$3:$B$104</c:f>
              <c:numCache>
                <c:formatCode>General</c:formatCode>
                <c:ptCount val="10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numCache>
            </c:numRef>
          </c:cat>
          <c:val>
            <c:numRef>
              <c:f>Sheet1!$D$160:$D$211</c:f>
              <c:numCache>
                <c:formatCode>#,##0</c:formatCode>
                <c:ptCount val="52"/>
                <c:pt idx="0">
                  <c:v>224309.16666666666</c:v>
                </c:pt>
                <c:pt idx="1">
                  <c:v>220743</c:v>
                </c:pt>
                <c:pt idx="2">
                  <c:v>218137.33333333334</c:v>
                </c:pt>
                <c:pt idx="3">
                  <c:v>218220.5</c:v>
                </c:pt>
                <c:pt idx="4">
                  <c:v>221064.5</c:v>
                </c:pt>
                <c:pt idx="5">
                  <c:v>226168</c:v>
                </c:pt>
                <c:pt idx="6">
                  <c:v>230707.33333333334</c:v>
                </c:pt>
                <c:pt idx="7">
                  <c:v>228987.83333333334</c:v>
                </c:pt>
                <c:pt idx="8">
                  <c:v>231567</c:v>
                </c:pt>
                <c:pt idx="9">
                  <c:v>231097.83333333334</c:v>
                </c:pt>
                <c:pt idx="10">
                  <c:v>233511.83333333334</c:v>
                </c:pt>
                <c:pt idx="11">
                  <c:v>233028.16666666666</c:v>
                </c:pt>
                <c:pt idx="12">
                  <c:v>232146</c:v>
                </c:pt>
                <c:pt idx="13">
                  <c:v>234334.16666666666</c:v>
                </c:pt>
                <c:pt idx="14">
                  <c:v>231393.83333333334</c:v>
                </c:pt>
                <c:pt idx="15">
                  <c:v>230836.5</c:v>
                </c:pt>
                <c:pt idx="16">
                  <c:v>230890.16666666666</c:v>
                </c:pt>
                <c:pt idx="17">
                  <c:v>230587.16666666666</c:v>
                </c:pt>
                <c:pt idx="18">
                  <c:v>230281.33333333334</c:v>
                </c:pt>
                <c:pt idx="19">
                  <c:v>229745.5</c:v>
                </c:pt>
                <c:pt idx="20">
                  <c:v>231922.5</c:v>
                </c:pt>
                <c:pt idx="21">
                  <c:v>231294.16666666666</c:v>
                </c:pt>
                <c:pt idx="22">
                  <c:v>231602.5</c:v>
                </c:pt>
                <c:pt idx="23">
                  <c:v>231799.83333333334</c:v>
                </c:pt>
                <c:pt idx="24">
                  <c:v>231754.66666666666</c:v>
                </c:pt>
                <c:pt idx="25">
                  <c:v>231974.16666666666</c:v>
                </c:pt>
                <c:pt idx="26">
                  <c:v>227500.83333333334</c:v>
                </c:pt>
                <c:pt idx="27">
                  <c:v>228256.66666666666</c:v>
                </c:pt>
                <c:pt idx="28">
                  <c:v>227860.5</c:v>
                </c:pt>
                <c:pt idx="29">
                  <c:v>228553.5</c:v>
                </c:pt>
                <c:pt idx="30">
                  <c:v>228672.83333333334</c:v>
                </c:pt>
                <c:pt idx="31">
                  <c:v>229221.16666666666</c:v>
                </c:pt>
                <c:pt idx="32">
                  <c:v>234213.5</c:v>
                </c:pt>
                <c:pt idx="33">
                  <c:v>236350.83333333334</c:v>
                </c:pt>
                <c:pt idx="34">
                  <c:v>237828.5</c:v>
                </c:pt>
                <c:pt idx="35">
                  <c:v>235546</c:v>
                </c:pt>
                <c:pt idx="36">
                  <c:v>237038.5</c:v>
                </c:pt>
                <c:pt idx="37">
                  <c:v>235939.66666666666</c:v>
                </c:pt>
                <c:pt idx="38">
                  <c:v>235442.33333333334</c:v>
                </c:pt>
                <c:pt idx="39">
                  <c:v>233825.16666666666</c:v>
                </c:pt>
                <c:pt idx="40">
                  <c:v>233130.5</c:v>
                </c:pt>
                <c:pt idx="41">
                  <c:v>#N/A</c:v>
                </c:pt>
                <c:pt idx="42">
                  <c:v>#N/A</c:v>
                </c:pt>
                <c:pt idx="43">
                  <c:v>#N/A</c:v>
                </c:pt>
                <c:pt idx="44">
                  <c:v>#N/A</c:v>
                </c:pt>
                <c:pt idx="45">
                  <c:v>#N/A</c:v>
                </c:pt>
                <c:pt idx="46">
                  <c:v>#N/A</c:v>
                </c:pt>
                <c:pt idx="47">
                  <c:v>#N/A</c:v>
                </c:pt>
                <c:pt idx="48">
                  <c:v>#N/A</c:v>
                </c:pt>
                <c:pt idx="49">
                  <c:v>#N/A</c:v>
                </c:pt>
                <c:pt idx="50">
                  <c:v>#N/A</c:v>
                </c:pt>
                <c:pt idx="51">
                  <c:v>#N/A</c:v>
                </c:pt>
              </c:numCache>
            </c:numRef>
          </c:val>
          <c:smooth val="0"/>
          <c:extLst>
            <c:ext xmlns:c16="http://schemas.microsoft.com/office/drawing/2014/chart" uri="{C3380CC4-5D6E-409C-BE32-E72D297353CC}">
              <c16:uniqueId val="{00000001-CB8D-45B6-88E8-1DC1C08FFA8D}"/>
            </c:ext>
          </c:extLst>
        </c:ser>
        <c:ser>
          <c:idx val="4"/>
          <c:order val="2"/>
          <c:tx>
            <c:v>2020</c:v>
          </c:tx>
          <c:spPr>
            <a:ln w="44450">
              <a:solidFill>
                <a:srgbClr val="0000FF"/>
              </a:solidFill>
            </a:ln>
          </c:spPr>
          <c:marker>
            <c:symbol val="none"/>
          </c:marker>
          <c:dPt>
            <c:idx val="0"/>
            <c:bubble3D val="0"/>
            <c:extLst>
              <c:ext xmlns:c16="http://schemas.microsoft.com/office/drawing/2014/chart" uri="{C3380CC4-5D6E-409C-BE32-E72D297353CC}">
                <c16:uniqueId val="{00000002-CB8D-45B6-88E8-1DC1C08FFA8D}"/>
              </c:ext>
            </c:extLst>
          </c:dPt>
          <c:cat>
            <c:numRef>
              <c:f>Sheet1!$B$3:$B$104</c:f>
              <c:numCache>
                <c:formatCode>General</c:formatCode>
                <c:ptCount val="10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numCache>
            </c:numRef>
          </c:cat>
          <c:val>
            <c:numRef>
              <c:f>Sheet1!$D$55:$D$107</c:f>
              <c:numCache>
                <c:formatCode>#,##0</c:formatCode>
                <c:ptCount val="53"/>
                <c:pt idx="0">
                  <c:v>226506.5</c:v>
                </c:pt>
                <c:pt idx="1">
                  <c:v>230520</c:v>
                </c:pt>
                <c:pt idx="2">
                  <c:v>228647.33333333334</c:v>
                </c:pt>
                <c:pt idx="3">
                  <c:v>226822.16666666666</c:v>
                </c:pt>
                <c:pt idx="4">
                  <c:v>226185</c:v>
                </c:pt>
                <c:pt idx="5">
                  <c:v>232952.66666666666</c:v>
                </c:pt>
                <c:pt idx="6">
                  <c:v>234933</c:v>
                </c:pt>
                <c:pt idx="7">
                  <c:v>233902</c:v>
                </c:pt>
                <c:pt idx="8">
                  <c:v>233556.83333333334</c:v>
                </c:pt>
                <c:pt idx="9">
                  <c:v>233112.5</c:v>
                </c:pt>
                <c:pt idx="10">
                  <c:v>230568.66666666666</c:v>
                </c:pt>
                <c:pt idx="11">
                  <c:v>229243</c:v>
                </c:pt>
                <c:pt idx="12">
                  <c:v>227913.16666666666</c:v>
                </c:pt>
                <c:pt idx="13">
                  <c:v>224303.66666666666</c:v>
                </c:pt>
                <c:pt idx="14">
                  <c:v>218235.5</c:v>
                </c:pt>
                <c:pt idx="15">
                  <c:v>211532.83333333334</c:v>
                </c:pt>
                <c:pt idx="16">
                  <c:v>205890.5</c:v>
                </c:pt>
                <c:pt idx="17">
                  <c:v>200083.33333333334</c:v>
                </c:pt>
                <c:pt idx="18">
                  <c:v>194331.66666666666</c:v>
                </c:pt>
                <c:pt idx="19">
                  <c:v>189872.33333333334</c:v>
                </c:pt>
                <c:pt idx="20">
                  <c:v>188491.33333333334</c:v>
                </c:pt>
                <c:pt idx="21">
                  <c:v>186840.83333333334</c:v>
                </c:pt>
                <c:pt idx="22">
                  <c:v>186939</c:v>
                </c:pt>
                <c:pt idx="23">
                  <c:v>188465.5</c:v>
                </c:pt>
                <c:pt idx="24">
                  <c:v>191263.16666666666</c:v>
                </c:pt>
                <c:pt idx="25">
                  <c:v>194087</c:v>
                </c:pt>
                <c:pt idx="26">
                  <c:v>194479</c:v>
                </c:pt>
                <c:pt idx="27">
                  <c:v>198122.33333333334</c:v>
                </c:pt>
                <c:pt idx="28">
                  <c:v>201785.5</c:v>
                </c:pt>
                <c:pt idx="29">
                  <c:v>204517.16666666666</c:v>
                </c:pt>
                <c:pt idx="30">
                  <c:v>207166.66666666666</c:v>
                </c:pt>
                <c:pt idx="31">
                  <c:v>210319.5</c:v>
                </c:pt>
                <c:pt idx="32">
                  <c:v>215231.16666666666</c:v>
                </c:pt>
                <c:pt idx="33">
                  <c:v>219914.83333333334</c:v>
                </c:pt>
                <c:pt idx="34">
                  <c:v>221731.5</c:v>
                </c:pt>
                <c:pt idx="35">
                  <c:v>223011.66666666666</c:v>
                </c:pt>
                <c:pt idx="36">
                  <c:v>222413.83333333334</c:v>
                </c:pt>
                <c:pt idx="37">
                  <c:v>223478.66666666666</c:v>
                </c:pt>
                <c:pt idx="38">
                  <c:v>223808.5</c:v>
                </c:pt>
                <c:pt idx="39">
                  <c:v>224219.5</c:v>
                </c:pt>
                <c:pt idx="40">
                  <c:v>225086.33333333334</c:v>
                </c:pt>
                <c:pt idx="41">
                  <c:v>225840.5</c:v>
                </c:pt>
                <c:pt idx="42">
                  <c:v>228091</c:v>
                </c:pt>
                <c:pt idx="43">
                  <c:v>228168.5</c:v>
                </c:pt>
                <c:pt idx="44">
                  <c:v>228870</c:v>
                </c:pt>
                <c:pt idx="45">
                  <c:v>228828.83333333334</c:v>
                </c:pt>
                <c:pt idx="46">
                  <c:v>229284</c:v>
                </c:pt>
                <c:pt idx="47">
                  <c:v>225759.66666666666</c:v>
                </c:pt>
                <c:pt idx="48">
                  <c:v>228738.16666666666</c:v>
                </c:pt>
                <c:pt idx="49">
                  <c:v>230567</c:v>
                </c:pt>
                <c:pt idx="50">
                  <c:v>230968.16666666666</c:v>
                </c:pt>
                <c:pt idx="51">
                  <c:v>223153.16666666666</c:v>
                </c:pt>
                <c:pt idx="52">
                  <c:v>217968.83333333334</c:v>
                </c:pt>
              </c:numCache>
            </c:numRef>
          </c:val>
          <c:smooth val="0"/>
          <c:extLst>
            <c:ext xmlns:c16="http://schemas.microsoft.com/office/drawing/2014/chart" uri="{C3380CC4-5D6E-409C-BE32-E72D297353CC}">
              <c16:uniqueId val="{00000003-CB8D-45B6-88E8-1DC1C08FFA8D}"/>
            </c:ext>
          </c:extLst>
        </c:ser>
        <c:dLbls>
          <c:showLegendKey val="0"/>
          <c:showVal val="0"/>
          <c:showCatName val="0"/>
          <c:showSerName val="0"/>
          <c:showPercent val="0"/>
          <c:showBubbleSize val="0"/>
        </c:dLbls>
        <c:smooth val="0"/>
        <c:axId val="14316800"/>
        <c:axId val="14543488"/>
      </c:lineChart>
      <c:catAx>
        <c:axId val="14316800"/>
        <c:scaling>
          <c:orientation val="minMax"/>
        </c:scaling>
        <c:delete val="0"/>
        <c:axPos val="b"/>
        <c:numFmt formatCode="General" sourceLinked="0"/>
        <c:majorTickMark val="in"/>
        <c:minorTickMark val="none"/>
        <c:tickLblPos val="nextTo"/>
        <c:spPr>
          <a:ln>
            <a:solidFill>
              <a:schemeClr val="tx1"/>
            </a:solidFill>
          </a:ln>
        </c:spPr>
        <c:crossAx val="14543488"/>
        <c:crossesAt val="0"/>
        <c:auto val="1"/>
        <c:lblAlgn val="ctr"/>
        <c:lblOffset val="100"/>
        <c:noMultiLvlLbl val="0"/>
      </c:catAx>
      <c:valAx>
        <c:axId val="14543488"/>
        <c:scaling>
          <c:orientation val="minMax"/>
          <c:max val="250000"/>
          <c:min val="180000"/>
        </c:scaling>
        <c:delete val="0"/>
        <c:axPos val="l"/>
        <c:majorGridlines>
          <c:spPr>
            <a:ln w="2669">
              <a:solidFill>
                <a:schemeClr val="tx1"/>
              </a:solidFill>
              <a:prstDash val="solid"/>
            </a:ln>
          </c:spPr>
        </c:majorGridlines>
        <c:numFmt formatCode="#,##0" sourceLinked="0"/>
        <c:majorTickMark val="none"/>
        <c:minorTickMark val="none"/>
        <c:tickLblPos val="nextTo"/>
        <c:spPr>
          <a:ln w="10674">
            <a:solidFill>
              <a:srgbClr val="003366"/>
            </a:solidFill>
            <a:prstDash val="solid"/>
          </a:ln>
        </c:spPr>
        <c:txPr>
          <a:bodyPr rot="0" vert="horz"/>
          <a:lstStyle/>
          <a:p>
            <a:pPr>
              <a:defRPr/>
            </a:pPr>
            <a:endParaRPr lang="en-US"/>
          </a:p>
        </c:txPr>
        <c:crossAx val="14316800"/>
        <c:crosses val="autoZero"/>
        <c:crossBetween val="between"/>
      </c:valAx>
      <c:spPr>
        <a:noFill/>
        <a:ln w="10674">
          <a:solidFill>
            <a:schemeClr val="tx1"/>
          </a:solidFill>
          <a:prstDash val="solid"/>
        </a:ln>
      </c:spPr>
    </c:plotArea>
    <c:plotVisOnly val="1"/>
    <c:dispBlanksAs val="gap"/>
    <c:showDLblsOverMax val="0"/>
  </c:chart>
  <c:spPr>
    <a:noFill/>
    <a:ln>
      <a:noFill/>
    </a:ln>
  </c:spPr>
  <c:txPr>
    <a:bodyPr/>
    <a:lstStyle/>
    <a:p>
      <a:pPr>
        <a:defRPr sz="24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9.6121127402777756E-2"/>
          <c:y val="3.9078245138852719E-2"/>
          <c:w val="0.87708670610749417"/>
          <c:h val="0.90544778048008479"/>
        </c:manualLayout>
      </c:layout>
      <c:barChart>
        <c:barDir val="col"/>
        <c:grouping val="clustered"/>
        <c:varyColors val="0"/>
        <c:ser>
          <c:idx val="0"/>
          <c:order val="0"/>
          <c:tx>
            <c:v>Total</c:v>
          </c:tx>
          <c:spPr>
            <a:solidFill>
              <a:schemeClr val="bg1">
                <a:lumMod val="65000"/>
              </a:schemeClr>
            </a:solidFill>
            <a:ln>
              <a:solidFill>
                <a:schemeClr val="tx1"/>
              </a:solidFill>
            </a:ln>
          </c:spPr>
          <c:invertIfNegative val="0"/>
          <c:dPt>
            <c:idx val="0"/>
            <c:invertIfNegative val="0"/>
            <c:bubble3D val="0"/>
            <c:extLst>
              <c:ext xmlns:c16="http://schemas.microsoft.com/office/drawing/2014/chart" uri="{C3380CC4-5D6E-409C-BE32-E72D297353CC}">
                <c16:uniqueId val="{00000000-7305-42E2-AF3D-167B78C31A57}"/>
              </c:ext>
            </c:extLst>
          </c:dPt>
          <c:dPt>
            <c:idx val="1"/>
            <c:invertIfNegative val="0"/>
            <c:bubble3D val="0"/>
            <c:extLst>
              <c:ext xmlns:c16="http://schemas.microsoft.com/office/drawing/2014/chart" uri="{C3380CC4-5D6E-409C-BE32-E72D297353CC}">
                <c16:uniqueId val="{00000001-7305-42E2-AF3D-167B78C31A57}"/>
              </c:ext>
            </c:extLst>
          </c:dPt>
          <c:dPt>
            <c:idx val="2"/>
            <c:invertIfNegative val="0"/>
            <c:bubble3D val="0"/>
            <c:extLst>
              <c:ext xmlns:c16="http://schemas.microsoft.com/office/drawing/2014/chart" uri="{C3380CC4-5D6E-409C-BE32-E72D297353CC}">
                <c16:uniqueId val="{00000002-7305-42E2-AF3D-167B78C31A57}"/>
              </c:ext>
            </c:extLst>
          </c:dPt>
          <c:dPt>
            <c:idx val="3"/>
            <c:invertIfNegative val="0"/>
            <c:bubble3D val="0"/>
            <c:extLst>
              <c:ext xmlns:c16="http://schemas.microsoft.com/office/drawing/2014/chart" uri="{C3380CC4-5D6E-409C-BE32-E72D297353CC}">
                <c16:uniqueId val="{00000003-7305-42E2-AF3D-167B78C31A57}"/>
              </c:ext>
            </c:extLst>
          </c:dPt>
          <c:dPt>
            <c:idx val="4"/>
            <c:invertIfNegative val="0"/>
            <c:bubble3D val="0"/>
            <c:extLst>
              <c:ext xmlns:c16="http://schemas.microsoft.com/office/drawing/2014/chart" uri="{C3380CC4-5D6E-409C-BE32-E72D297353CC}">
                <c16:uniqueId val="{00000004-7305-42E2-AF3D-167B78C31A57}"/>
              </c:ext>
            </c:extLst>
          </c:dPt>
          <c:dPt>
            <c:idx val="5"/>
            <c:invertIfNegative val="0"/>
            <c:bubble3D val="0"/>
            <c:extLst>
              <c:ext xmlns:c16="http://schemas.microsoft.com/office/drawing/2014/chart" uri="{C3380CC4-5D6E-409C-BE32-E72D297353CC}">
                <c16:uniqueId val="{00000005-7305-42E2-AF3D-167B78C31A57}"/>
              </c:ext>
            </c:extLst>
          </c:dPt>
          <c:dPt>
            <c:idx val="6"/>
            <c:invertIfNegative val="0"/>
            <c:bubble3D val="0"/>
            <c:extLst>
              <c:ext xmlns:c16="http://schemas.microsoft.com/office/drawing/2014/chart" uri="{C3380CC4-5D6E-409C-BE32-E72D297353CC}">
                <c16:uniqueId val="{00000006-7305-42E2-AF3D-167B78C31A57}"/>
              </c:ext>
            </c:extLst>
          </c:dPt>
          <c:dPt>
            <c:idx val="7"/>
            <c:invertIfNegative val="0"/>
            <c:bubble3D val="0"/>
            <c:extLst>
              <c:ext xmlns:c16="http://schemas.microsoft.com/office/drawing/2014/chart" uri="{C3380CC4-5D6E-409C-BE32-E72D297353CC}">
                <c16:uniqueId val="{00000007-7305-42E2-AF3D-167B78C31A57}"/>
              </c:ext>
            </c:extLst>
          </c:dPt>
          <c:dPt>
            <c:idx val="8"/>
            <c:invertIfNegative val="0"/>
            <c:bubble3D val="0"/>
            <c:extLst>
              <c:ext xmlns:c16="http://schemas.microsoft.com/office/drawing/2014/chart" uri="{C3380CC4-5D6E-409C-BE32-E72D297353CC}">
                <c16:uniqueId val="{00000008-7305-42E2-AF3D-167B78C31A57}"/>
              </c:ext>
            </c:extLst>
          </c:dPt>
          <c:dPt>
            <c:idx val="9"/>
            <c:invertIfNegative val="0"/>
            <c:bubble3D val="0"/>
            <c:extLst>
              <c:ext xmlns:c16="http://schemas.microsoft.com/office/drawing/2014/chart" uri="{C3380CC4-5D6E-409C-BE32-E72D297353CC}">
                <c16:uniqueId val="{00000009-7305-42E2-AF3D-167B78C31A57}"/>
              </c:ext>
            </c:extLst>
          </c:dPt>
          <c:dPt>
            <c:idx val="10"/>
            <c:invertIfNegative val="0"/>
            <c:bubble3D val="0"/>
            <c:extLst>
              <c:ext xmlns:c16="http://schemas.microsoft.com/office/drawing/2014/chart" uri="{C3380CC4-5D6E-409C-BE32-E72D297353CC}">
                <c16:uniqueId val="{0000000A-7305-42E2-AF3D-167B78C31A57}"/>
              </c:ext>
            </c:extLst>
          </c:dPt>
          <c:dPt>
            <c:idx val="11"/>
            <c:invertIfNegative val="0"/>
            <c:bubble3D val="0"/>
            <c:extLst>
              <c:ext xmlns:c16="http://schemas.microsoft.com/office/drawing/2014/chart" uri="{C3380CC4-5D6E-409C-BE32-E72D297353CC}">
                <c16:uniqueId val="{0000000B-7305-42E2-AF3D-167B78C31A57}"/>
              </c:ext>
            </c:extLst>
          </c:dPt>
          <c:dPt>
            <c:idx val="12"/>
            <c:invertIfNegative val="0"/>
            <c:bubble3D val="0"/>
            <c:extLst>
              <c:ext xmlns:c16="http://schemas.microsoft.com/office/drawing/2014/chart" uri="{C3380CC4-5D6E-409C-BE32-E72D297353CC}">
                <c16:uniqueId val="{0000000D-7305-42E2-AF3D-167B78C31A57}"/>
              </c:ext>
            </c:extLst>
          </c:dPt>
          <c:dPt>
            <c:idx val="13"/>
            <c:invertIfNegative val="0"/>
            <c:bubble3D val="0"/>
            <c:extLst>
              <c:ext xmlns:c16="http://schemas.microsoft.com/office/drawing/2014/chart" uri="{C3380CC4-5D6E-409C-BE32-E72D297353CC}">
                <c16:uniqueId val="{0000000F-7305-42E2-AF3D-167B78C31A57}"/>
              </c:ext>
            </c:extLst>
          </c:dPt>
          <c:dPt>
            <c:idx val="14"/>
            <c:invertIfNegative val="0"/>
            <c:bubble3D val="0"/>
            <c:extLst>
              <c:ext xmlns:c16="http://schemas.microsoft.com/office/drawing/2014/chart" uri="{C3380CC4-5D6E-409C-BE32-E72D297353CC}">
                <c16:uniqueId val="{00000011-7305-42E2-AF3D-167B78C31A57}"/>
              </c:ext>
            </c:extLst>
          </c:dPt>
          <c:dPt>
            <c:idx val="15"/>
            <c:invertIfNegative val="0"/>
            <c:bubble3D val="0"/>
            <c:extLst>
              <c:ext xmlns:c16="http://schemas.microsoft.com/office/drawing/2014/chart" uri="{C3380CC4-5D6E-409C-BE32-E72D297353CC}">
                <c16:uniqueId val="{00000013-7305-42E2-AF3D-167B78C31A57}"/>
              </c:ext>
            </c:extLst>
          </c:dPt>
          <c:dPt>
            <c:idx val="16"/>
            <c:invertIfNegative val="0"/>
            <c:bubble3D val="0"/>
            <c:extLst>
              <c:ext xmlns:c16="http://schemas.microsoft.com/office/drawing/2014/chart" uri="{C3380CC4-5D6E-409C-BE32-E72D297353CC}">
                <c16:uniqueId val="{00000015-7305-42E2-AF3D-167B78C31A57}"/>
              </c:ext>
            </c:extLst>
          </c:dPt>
          <c:dPt>
            <c:idx val="17"/>
            <c:invertIfNegative val="0"/>
            <c:bubble3D val="0"/>
            <c:extLst>
              <c:ext xmlns:c16="http://schemas.microsoft.com/office/drawing/2014/chart" uri="{C3380CC4-5D6E-409C-BE32-E72D297353CC}">
                <c16:uniqueId val="{00000017-7305-42E2-AF3D-167B78C31A57}"/>
              </c:ext>
            </c:extLst>
          </c:dPt>
          <c:dPt>
            <c:idx val="18"/>
            <c:invertIfNegative val="0"/>
            <c:bubble3D val="0"/>
            <c:extLst>
              <c:ext xmlns:c16="http://schemas.microsoft.com/office/drawing/2014/chart" uri="{C3380CC4-5D6E-409C-BE32-E72D297353CC}">
                <c16:uniqueId val="{00000019-7305-42E2-AF3D-167B78C31A57}"/>
              </c:ext>
            </c:extLst>
          </c:dPt>
          <c:dPt>
            <c:idx val="19"/>
            <c:invertIfNegative val="0"/>
            <c:bubble3D val="0"/>
            <c:extLst>
              <c:ext xmlns:c16="http://schemas.microsoft.com/office/drawing/2014/chart" uri="{C3380CC4-5D6E-409C-BE32-E72D297353CC}">
                <c16:uniqueId val="{0000001B-7305-42E2-AF3D-167B78C31A57}"/>
              </c:ext>
            </c:extLst>
          </c:dPt>
          <c:dPt>
            <c:idx val="20"/>
            <c:invertIfNegative val="0"/>
            <c:bubble3D val="0"/>
            <c:extLst>
              <c:ext xmlns:c16="http://schemas.microsoft.com/office/drawing/2014/chart" uri="{C3380CC4-5D6E-409C-BE32-E72D297353CC}">
                <c16:uniqueId val="{0000001D-7305-42E2-AF3D-167B78C31A57}"/>
              </c:ext>
            </c:extLst>
          </c:dPt>
          <c:dPt>
            <c:idx val="21"/>
            <c:invertIfNegative val="0"/>
            <c:bubble3D val="0"/>
            <c:extLst>
              <c:ext xmlns:c16="http://schemas.microsoft.com/office/drawing/2014/chart" uri="{C3380CC4-5D6E-409C-BE32-E72D297353CC}">
                <c16:uniqueId val="{0000001F-7305-42E2-AF3D-167B78C31A57}"/>
              </c:ext>
            </c:extLst>
          </c:dPt>
          <c:dPt>
            <c:idx val="22"/>
            <c:invertIfNegative val="0"/>
            <c:bubble3D val="0"/>
            <c:extLst>
              <c:ext xmlns:c16="http://schemas.microsoft.com/office/drawing/2014/chart" uri="{C3380CC4-5D6E-409C-BE32-E72D297353CC}">
                <c16:uniqueId val="{00000021-7305-42E2-AF3D-167B78C31A57}"/>
              </c:ext>
            </c:extLst>
          </c:dPt>
          <c:dPt>
            <c:idx val="23"/>
            <c:invertIfNegative val="0"/>
            <c:bubble3D val="0"/>
            <c:extLst>
              <c:ext xmlns:c16="http://schemas.microsoft.com/office/drawing/2014/chart" uri="{C3380CC4-5D6E-409C-BE32-E72D297353CC}">
                <c16:uniqueId val="{00000023-7305-42E2-AF3D-167B78C31A57}"/>
              </c:ext>
            </c:extLst>
          </c:dPt>
          <c:dPt>
            <c:idx val="24"/>
            <c:invertIfNegative val="0"/>
            <c:bubble3D val="0"/>
            <c:extLst>
              <c:ext xmlns:c16="http://schemas.microsoft.com/office/drawing/2014/chart" uri="{C3380CC4-5D6E-409C-BE32-E72D297353CC}">
                <c16:uniqueId val="{00000024-7305-42E2-AF3D-167B78C31A57}"/>
              </c:ext>
            </c:extLst>
          </c:dPt>
          <c:dPt>
            <c:idx val="25"/>
            <c:invertIfNegative val="0"/>
            <c:bubble3D val="0"/>
            <c:extLst>
              <c:ext xmlns:c16="http://schemas.microsoft.com/office/drawing/2014/chart" uri="{C3380CC4-5D6E-409C-BE32-E72D297353CC}">
                <c16:uniqueId val="{00000025-7305-42E2-AF3D-167B78C31A57}"/>
              </c:ext>
            </c:extLst>
          </c:dPt>
          <c:dPt>
            <c:idx val="26"/>
            <c:invertIfNegative val="0"/>
            <c:bubble3D val="0"/>
            <c:extLst>
              <c:ext xmlns:c16="http://schemas.microsoft.com/office/drawing/2014/chart" uri="{C3380CC4-5D6E-409C-BE32-E72D297353CC}">
                <c16:uniqueId val="{00000026-7305-42E2-AF3D-167B78C31A57}"/>
              </c:ext>
            </c:extLst>
          </c:dPt>
          <c:dPt>
            <c:idx val="27"/>
            <c:invertIfNegative val="0"/>
            <c:bubble3D val="0"/>
            <c:extLst>
              <c:ext xmlns:c16="http://schemas.microsoft.com/office/drawing/2014/chart" uri="{C3380CC4-5D6E-409C-BE32-E72D297353CC}">
                <c16:uniqueId val="{00000027-7305-42E2-AF3D-167B78C31A57}"/>
              </c:ext>
            </c:extLst>
          </c:dPt>
          <c:dPt>
            <c:idx val="28"/>
            <c:invertIfNegative val="0"/>
            <c:bubble3D val="0"/>
            <c:extLst>
              <c:ext xmlns:c16="http://schemas.microsoft.com/office/drawing/2014/chart" uri="{C3380CC4-5D6E-409C-BE32-E72D297353CC}">
                <c16:uniqueId val="{00000028-7305-42E2-AF3D-167B78C31A57}"/>
              </c:ext>
            </c:extLst>
          </c:dPt>
          <c:dPt>
            <c:idx val="29"/>
            <c:invertIfNegative val="0"/>
            <c:bubble3D val="0"/>
            <c:extLst>
              <c:ext xmlns:c16="http://schemas.microsoft.com/office/drawing/2014/chart" uri="{C3380CC4-5D6E-409C-BE32-E72D297353CC}">
                <c16:uniqueId val="{00000029-7305-42E2-AF3D-167B78C31A57}"/>
              </c:ext>
            </c:extLst>
          </c:dPt>
          <c:dPt>
            <c:idx val="30"/>
            <c:invertIfNegative val="0"/>
            <c:bubble3D val="0"/>
            <c:extLst>
              <c:ext xmlns:c16="http://schemas.microsoft.com/office/drawing/2014/chart" uri="{C3380CC4-5D6E-409C-BE32-E72D297353CC}">
                <c16:uniqueId val="{0000002A-7305-42E2-AF3D-167B78C31A57}"/>
              </c:ext>
            </c:extLst>
          </c:dPt>
          <c:dPt>
            <c:idx val="31"/>
            <c:invertIfNegative val="0"/>
            <c:bubble3D val="0"/>
            <c:extLst>
              <c:ext xmlns:c16="http://schemas.microsoft.com/office/drawing/2014/chart" uri="{C3380CC4-5D6E-409C-BE32-E72D297353CC}">
                <c16:uniqueId val="{0000002B-7305-42E2-AF3D-167B78C31A57}"/>
              </c:ext>
            </c:extLst>
          </c:dPt>
          <c:dPt>
            <c:idx val="32"/>
            <c:invertIfNegative val="0"/>
            <c:bubble3D val="0"/>
            <c:extLst>
              <c:ext xmlns:c16="http://schemas.microsoft.com/office/drawing/2014/chart" uri="{C3380CC4-5D6E-409C-BE32-E72D297353CC}">
                <c16:uniqueId val="{0000002C-7305-42E2-AF3D-167B78C31A57}"/>
              </c:ext>
            </c:extLst>
          </c:dPt>
          <c:dPt>
            <c:idx val="33"/>
            <c:invertIfNegative val="0"/>
            <c:bubble3D val="0"/>
            <c:extLst>
              <c:ext xmlns:c16="http://schemas.microsoft.com/office/drawing/2014/chart" uri="{C3380CC4-5D6E-409C-BE32-E72D297353CC}">
                <c16:uniqueId val="{0000002D-7305-42E2-AF3D-167B78C31A57}"/>
              </c:ext>
            </c:extLst>
          </c:dPt>
          <c:dPt>
            <c:idx val="34"/>
            <c:invertIfNegative val="0"/>
            <c:bubble3D val="0"/>
            <c:extLst>
              <c:ext xmlns:c16="http://schemas.microsoft.com/office/drawing/2014/chart" uri="{C3380CC4-5D6E-409C-BE32-E72D297353CC}">
                <c16:uniqueId val="{0000002E-7305-42E2-AF3D-167B78C31A57}"/>
              </c:ext>
            </c:extLst>
          </c:dPt>
          <c:dPt>
            <c:idx val="35"/>
            <c:invertIfNegative val="0"/>
            <c:bubble3D val="0"/>
            <c:extLst>
              <c:ext xmlns:c16="http://schemas.microsoft.com/office/drawing/2014/chart" uri="{C3380CC4-5D6E-409C-BE32-E72D297353CC}">
                <c16:uniqueId val="{0000002F-7305-42E2-AF3D-167B78C31A57}"/>
              </c:ext>
            </c:extLst>
          </c:dPt>
          <c:dPt>
            <c:idx val="36"/>
            <c:invertIfNegative val="0"/>
            <c:bubble3D val="0"/>
            <c:extLst>
              <c:ext xmlns:c16="http://schemas.microsoft.com/office/drawing/2014/chart" uri="{C3380CC4-5D6E-409C-BE32-E72D297353CC}">
                <c16:uniqueId val="{00000031-7305-42E2-AF3D-167B78C31A57}"/>
              </c:ext>
            </c:extLst>
          </c:dPt>
          <c:dPt>
            <c:idx val="37"/>
            <c:invertIfNegative val="0"/>
            <c:bubble3D val="0"/>
            <c:extLst>
              <c:ext xmlns:c16="http://schemas.microsoft.com/office/drawing/2014/chart" uri="{C3380CC4-5D6E-409C-BE32-E72D297353CC}">
                <c16:uniqueId val="{00000033-7305-42E2-AF3D-167B78C31A57}"/>
              </c:ext>
            </c:extLst>
          </c:dPt>
          <c:dPt>
            <c:idx val="38"/>
            <c:invertIfNegative val="0"/>
            <c:bubble3D val="0"/>
            <c:extLst>
              <c:ext xmlns:c16="http://schemas.microsoft.com/office/drawing/2014/chart" uri="{C3380CC4-5D6E-409C-BE32-E72D297353CC}">
                <c16:uniqueId val="{00000035-7305-42E2-AF3D-167B78C31A57}"/>
              </c:ext>
            </c:extLst>
          </c:dPt>
          <c:dPt>
            <c:idx val="39"/>
            <c:invertIfNegative val="0"/>
            <c:bubble3D val="0"/>
            <c:extLst>
              <c:ext xmlns:c16="http://schemas.microsoft.com/office/drawing/2014/chart" uri="{C3380CC4-5D6E-409C-BE32-E72D297353CC}">
                <c16:uniqueId val="{00000037-7305-42E2-AF3D-167B78C31A57}"/>
              </c:ext>
            </c:extLst>
          </c:dPt>
          <c:dPt>
            <c:idx val="40"/>
            <c:invertIfNegative val="0"/>
            <c:bubble3D val="0"/>
            <c:extLst>
              <c:ext xmlns:c16="http://schemas.microsoft.com/office/drawing/2014/chart" uri="{C3380CC4-5D6E-409C-BE32-E72D297353CC}">
                <c16:uniqueId val="{00000039-7305-42E2-AF3D-167B78C31A57}"/>
              </c:ext>
            </c:extLst>
          </c:dPt>
          <c:dPt>
            <c:idx val="41"/>
            <c:invertIfNegative val="0"/>
            <c:bubble3D val="0"/>
            <c:extLst>
              <c:ext xmlns:c16="http://schemas.microsoft.com/office/drawing/2014/chart" uri="{C3380CC4-5D6E-409C-BE32-E72D297353CC}">
                <c16:uniqueId val="{0000003B-7305-42E2-AF3D-167B78C31A57}"/>
              </c:ext>
            </c:extLst>
          </c:dPt>
          <c:dPt>
            <c:idx val="42"/>
            <c:invertIfNegative val="0"/>
            <c:bubble3D val="0"/>
            <c:extLst>
              <c:ext xmlns:c16="http://schemas.microsoft.com/office/drawing/2014/chart" uri="{C3380CC4-5D6E-409C-BE32-E72D297353CC}">
                <c16:uniqueId val="{0000003D-7305-42E2-AF3D-167B78C31A57}"/>
              </c:ext>
            </c:extLst>
          </c:dPt>
          <c:dPt>
            <c:idx val="43"/>
            <c:invertIfNegative val="0"/>
            <c:bubble3D val="0"/>
            <c:extLst>
              <c:ext xmlns:c16="http://schemas.microsoft.com/office/drawing/2014/chart" uri="{C3380CC4-5D6E-409C-BE32-E72D297353CC}">
                <c16:uniqueId val="{0000003F-7305-42E2-AF3D-167B78C31A57}"/>
              </c:ext>
            </c:extLst>
          </c:dPt>
          <c:dPt>
            <c:idx val="44"/>
            <c:invertIfNegative val="0"/>
            <c:bubble3D val="0"/>
            <c:extLst>
              <c:ext xmlns:c16="http://schemas.microsoft.com/office/drawing/2014/chart" uri="{C3380CC4-5D6E-409C-BE32-E72D297353CC}">
                <c16:uniqueId val="{00000041-7305-42E2-AF3D-167B78C31A57}"/>
              </c:ext>
            </c:extLst>
          </c:dPt>
          <c:dPt>
            <c:idx val="45"/>
            <c:invertIfNegative val="0"/>
            <c:bubble3D val="0"/>
            <c:extLst>
              <c:ext xmlns:c16="http://schemas.microsoft.com/office/drawing/2014/chart" uri="{C3380CC4-5D6E-409C-BE32-E72D297353CC}">
                <c16:uniqueId val="{00000043-7305-42E2-AF3D-167B78C31A57}"/>
              </c:ext>
            </c:extLst>
          </c:dPt>
          <c:dPt>
            <c:idx val="46"/>
            <c:invertIfNegative val="0"/>
            <c:bubble3D val="0"/>
            <c:extLst>
              <c:ext xmlns:c16="http://schemas.microsoft.com/office/drawing/2014/chart" uri="{C3380CC4-5D6E-409C-BE32-E72D297353CC}">
                <c16:uniqueId val="{00000045-7305-42E2-AF3D-167B78C31A57}"/>
              </c:ext>
            </c:extLst>
          </c:dPt>
          <c:dPt>
            <c:idx val="47"/>
            <c:invertIfNegative val="0"/>
            <c:bubble3D val="0"/>
            <c:extLst>
              <c:ext xmlns:c16="http://schemas.microsoft.com/office/drawing/2014/chart" uri="{C3380CC4-5D6E-409C-BE32-E72D297353CC}">
                <c16:uniqueId val="{00000047-7305-42E2-AF3D-167B78C31A57}"/>
              </c:ext>
            </c:extLst>
          </c:dPt>
          <c:dPt>
            <c:idx val="48"/>
            <c:invertIfNegative val="0"/>
            <c:bubble3D val="0"/>
            <c:extLst>
              <c:ext xmlns:c16="http://schemas.microsoft.com/office/drawing/2014/chart" uri="{C3380CC4-5D6E-409C-BE32-E72D297353CC}">
                <c16:uniqueId val="{00000048-7305-42E2-AF3D-167B78C31A57}"/>
              </c:ext>
            </c:extLst>
          </c:dPt>
          <c:dPt>
            <c:idx val="49"/>
            <c:invertIfNegative val="0"/>
            <c:bubble3D val="0"/>
            <c:extLst>
              <c:ext xmlns:c16="http://schemas.microsoft.com/office/drawing/2014/chart" uri="{C3380CC4-5D6E-409C-BE32-E72D297353CC}">
                <c16:uniqueId val="{00000049-7305-42E2-AF3D-167B78C31A57}"/>
              </c:ext>
            </c:extLst>
          </c:dPt>
          <c:dPt>
            <c:idx val="50"/>
            <c:invertIfNegative val="0"/>
            <c:bubble3D val="0"/>
            <c:extLst>
              <c:ext xmlns:c16="http://schemas.microsoft.com/office/drawing/2014/chart" uri="{C3380CC4-5D6E-409C-BE32-E72D297353CC}">
                <c16:uniqueId val="{0000004A-7305-42E2-AF3D-167B78C31A57}"/>
              </c:ext>
            </c:extLst>
          </c:dPt>
          <c:dPt>
            <c:idx val="51"/>
            <c:invertIfNegative val="0"/>
            <c:bubble3D val="0"/>
            <c:extLst>
              <c:ext xmlns:c16="http://schemas.microsoft.com/office/drawing/2014/chart" uri="{C3380CC4-5D6E-409C-BE32-E72D297353CC}">
                <c16:uniqueId val="{0000004B-7305-42E2-AF3D-167B78C31A57}"/>
              </c:ext>
            </c:extLst>
          </c:dPt>
          <c:dPt>
            <c:idx val="52"/>
            <c:invertIfNegative val="0"/>
            <c:bubble3D val="0"/>
            <c:extLst>
              <c:ext xmlns:c16="http://schemas.microsoft.com/office/drawing/2014/chart" uri="{C3380CC4-5D6E-409C-BE32-E72D297353CC}">
                <c16:uniqueId val="{0000004C-7305-42E2-AF3D-167B78C31A57}"/>
              </c:ext>
            </c:extLst>
          </c:dPt>
          <c:dPt>
            <c:idx val="53"/>
            <c:invertIfNegative val="0"/>
            <c:bubble3D val="0"/>
            <c:extLst>
              <c:ext xmlns:c16="http://schemas.microsoft.com/office/drawing/2014/chart" uri="{C3380CC4-5D6E-409C-BE32-E72D297353CC}">
                <c16:uniqueId val="{0000004D-7305-42E2-AF3D-167B78C31A57}"/>
              </c:ext>
            </c:extLst>
          </c:dPt>
          <c:dPt>
            <c:idx val="54"/>
            <c:invertIfNegative val="0"/>
            <c:bubble3D val="0"/>
            <c:extLst>
              <c:ext xmlns:c16="http://schemas.microsoft.com/office/drawing/2014/chart" uri="{C3380CC4-5D6E-409C-BE32-E72D297353CC}">
                <c16:uniqueId val="{0000004E-7305-42E2-AF3D-167B78C31A57}"/>
              </c:ext>
            </c:extLst>
          </c:dPt>
          <c:dPt>
            <c:idx val="55"/>
            <c:invertIfNegative val="0"/>
            <c:bubble3D val="0"/>
            <c:extLst>
              <c:ext xmlns:c16="http://schemas.microsoft.com/office/drawing/2014/chart" uri="{C3380CC4-5D6E-409C-BE32-E72D297353CC}">
                <c16:uniqueId val="{0000004F-7305-42E2-AF3D-167B78C31A57}"/>
              </c:ext>
            </c:extLst>
          </c:dPt>
          <c:dPt>
            <c:idx val="56"/>
            <c:invertIfNegative val="0"/>
            <c:bubble3D val="0"/>
            <c:extLst>
              <c:ext xmlns:c16="http://schemas.microsoft.com/office/drawing/2014/chart" uri="{C3380CC4-5D6E-409C-BE32-E72D297353CC}">
                <c16:uniqueId val="{00000050-7305-42E2-AF3D-167B78C31A57}"/>
              </c:ext>
            </c:extLst>
          </c:dPt>
          <c:dPt>
            <c:idx val="57"/>
            <c:invertIfNegative val="0"/>
            <c:bubble3D val="0"/>
            <c:extLst>
              <c:ext xmlns:c16="http://schemas.microsoft.com/office/drawing/2014/chart" uri="{C3380CC4-5D6E-409C-BE32-E72D297353CC}">
                <c16:uniqueId val="{00000051-7305-42E2-AF3D-167B78C31A57}"/>
              </c:ext>
            </c:extLst>
          </c:dPt>
          <c:dPt>
            <c:idx val="58"/>
            <c:invertIfNegative val="0"/>
            <c:bubble3D val="0"/>
            <c:extLst>
              <c:ext xmlns:c16="http://schemas.microsoft.com/office/drawing/2014/chart" uri="{C3380CC4-5D6E-409C-BE32-E72D297353CC}">
                <c16:uniqueId val="{00000052-7305-42E2-AF3D-167B78C31A57}"/>
              </c:ext>
            </c:extLst>
          </c:dPt>
          <c:dPt>
            <c:idx val="59"/>
            <c:invertIfNegative val="0"/>
            <c:bubble3D val="0"/>
            <c:extLst>
              <c:ext xmlns:c16="http://schemas.microsoft.com/office/drawing/2014/chart" uri="{C3380CC4-5D6E-409C-BE32-E72D297353CC}">
                <c16:uniqueId val="{00000053-7305-42E2-AF3D-167B78C31A57}"/>
              </c:ext>
            </c:extLst>
          </c:dPt>
          <c:dPt>
            <c:idx val="60"/>
            <c:invertIfNegative val="0"/>
            <c:bubble3D val="0"/>
            <c:extLst>
              <c:ext xmlns:c16="http://schemas.microsoft.com/office/drawing/2014/chart" uri="{C3380CC4-5D6E-409C-BE32-E72D297353CC}">
                <c16:uniqueId val="{00000055-7305-42E2-AF3D-167B78C31A57}"/>
              </c:ext>
            </c:extLst>
          </c:dPt>
          <c:dPt>
            <c:idx val="61"/>
            <c:invertIfNegative val="0"/>
            <c:bubble3D val="0"/>
            <c:extLst>
              <c:ext xmlns:c16="http://schemas.microsoft.com/office/drawing/2014/chart" uri="{C3380CC4-5D6E-409C-BE32-E72D297353CC}">
                <c16:uniqueId val="{00000057-7305-42E2-AF3D-167B78C31A57}"/>
              </c:ext>
            </c:extLst>
          </c:dPt>
          <c:dPt>
            <c:idx val="62"/>
            <c:invertIfNegative val="0"/>
            <c:bubble3D val="0"/>
            <c:extLst>
              <c:ext xmlns:c16="http://schemas.microsoft.com/office/drawing/2014/chart" uri="{C3380CC4-5D6E-409C-BE32-E72D297353CC}">
                <c16:uniqueId val="{00000059-7305-42E2-AF3D-167B78C31A57}"/>
              </c:ext>
            </c:extLst>
          </c:dPt>
          <c:dPt>
            <c:idx val="63"/>
            <c:invertIfNegative val="0"/>
            <c:bubble3D val="0"/>
            <c:extLst>
              <c:ext xmlns:c16="http://schemas.microsoft.com/office/drawing/2014/chart" uri="{C3380CC4-5D6E-409C-BE32-E72D297353CC}">
                <c16:uniqueId val="{0000005B-7305-42E2-AF3D-167B78C31A57}"/>
              </c:ext>
            </c:extLst>
          </c:dPt>
          <c:dPt>
            <c:idx val="64"/>
            <c:invertIfNegative val="0"/>
            <c:bubble3D val="0"/>
            <c:extLst>
              <c:ext xmlns:c16="http://schemas.microsoft.com/office/drawing/2014/chart" uri="{C3380CC4-5D6E-409C-BE32-E72D297353CC}">
                <c16:uniqueId val="{0000005D-7305-42E2-AF3D-167B78C31A57}"/>
              </c:ext>
            </c:extLst>
          </c:dPt>
          <c:dPt>
            <c:idx val="65"/>
            <c:invertIfNegative val="0"/>
            <c:bubble3D val="0"/>
            <c:extLst>
              <c:ext xmlns:c16="http://schemas.microsoft.com/office/drawing/2014/chart" uri="{C3380CC4-5D6E-409C-BE32-E72D297353CC}">
                <c16:uniqueId val="{0000005F-7305-42E2-AF3D-167B78C31A57}"/>
              </c:ext>
            </c:extLst>
          </c:dPt>
          <c:dPt>
            <c:idx val="66"/>
            <c:invertIfNegative val="0"/>
            <c:bubble3D val="0"/>
            <c:extLst>
              <c:ext xmlns:c16="http://schemas.microsoft.com/office/drawing/2014/chart" uri="{C3380CC4-5D6E-409C-BE32-E72D297353CC}">
                <c16:uniqueId val="{00000061-7305-42E2-AF3D-167B78C31A57}"/>
              </c:ext>
            </c:extLst>
          </c:dPt>
          <c:dPt>
            <c:idx val="67"/>
            <c:invertIfNegative val="0"/>
            <c:bubble3D val="0"/>
            <c:extLst>
              <c:ext xmlns:c16="http://schemas.microsoft.com/office/drawing/2014/chart" uri="{C3380CC4-5D6E-409C-BE32-E72D297353CC}">
                <c16:uniqueId val="{00000063-7305-42E2-AF3D-167B78C31A57}"/>
              </c:ext>
            </c:extLst>
          </c:dPt>
          <c:dPt>
            <c:idx val="68"/>
            <c:invertIfNegative val="0"/>
            <c:bubble3D val="0"/>
            <c:extLst>
              <c:ext xmlns:c16="http://schemas.microsoft.com/office/drawing/2014/chart" uri="{C3380CC4-5D6E-409C-BE32-E72D297353CC}">
                <c16:uniqueId val="{00000065-7305-42E2-AF3D-167B78C31A57}"/>
              </c:ext>
            </c:extLst>
          </c:dPt>
          <c:dPt>
            <c:idx val="69"/>
            <c:invertIfNegative val="0"/>
            <c:bubble3D val="0"/>
            <c:extLst>
              <c:ext xmlns:c16="http://schemas.microsoft.com/office/drawing/2014/chart" uri="{C3380CC4-5D6E-409C-BE32-E72D297353CC}">
                <c16:uniqueId val="{00000067-7305-42E2-AF3D-167B78C31A57}"/>
              </c:ext>
            </c:extLst>
          </c:dPt>
          <c:dPt>
            <c:idx val="70"/>
            <c:invertIfNegative val="0"/>
            <c:bubble3D val="0"/>
            <c:extLst>
              <c:ext xmlns:c16="http://schemas.microsoft.com/office/drawing/2014/chart" uri="{C3380CC4-5D6E-409C-BE32-E72D297353CC}">
                <c16:uniqueId val="{00000069-7305-42E2-AF3D-167B78C31A57}"/>
              </c:ext>
            </c:extLst>
          </c:dPt>
          <c:dPt>
            <c:idx val="71"/>
            <c:invertIfNegative val="0"/>
            <c:bubble3D val="0"/>
            <c:extLst>
              <c:ext xmlns:c16="http://schemas.microsoft.com/office/drawing/2014/chart" uri="{C3380CC4-5D6E-409C-BE32-E72D297353CC}">
                <c16:uniqueId val="{0000006B-7305-42E2-AF3D-167B78C31A57}"/>
              </c:ext>
            </c:extLst>
          </c:dPt>
          <c:dPt>
            <c:idx val="72"/>
            <c:invertIfNegative val="0"/>
            <c:bubble3D val="0"/>
            <c:extLst>
              <c:ext xmlns:c16="http://schemas.microsoft.com/office/drawing/2014/chart" uri="{C3380CC4-5D6E-409C-BE32-E72D297353CC}">
                <c16:uniqueId val="{0000006C-7305-42E2-AF3D-167B78C31A57}"/>
              </c:ext>
            </c:extLst>
          </c:dPt>
          <c:dPt>
            <c:idx val="73"/>
            <c:invertIfNegative val="0"/>
            <c:bubble3D val="0"/>
            <c:extLst>
              <c:ext xmlns:c16="http://schemas.microsoft.com/office/drawing/2014/chart" uri="{C3380CC4-5D6E-409C-BE32-E72D297353CC}">
                <c16:uniqueId val="{0000006D-7305-42E2-AF3D-167B78C31A57}"/>
              </c:ext>
            </c:extLst>
          </c:dPt>
          <c:dPt>
            <c:idx val="74"/>
            <c:invertIfNegative val="0"/>
            <c:bubble3D val="0"/>
            <c:extLst>
              <c:ext xmlns:c16="http://schemas.microsoft.com/office/drawing/2014/chart" uri="{C3380CC4-5D6E-409C-BE32-E72D297353CC}">
                <c16:uniqueId val="{0000006E-7305-42E2-AF3D-167B78C31A57}"/>
              </c:ext>
            </c:extLst>
          </c:dPt>
          <c:dPt>
            <c:idx val="75"/>
            <c:invertIfNegative val="0"/>
            <c:bubble3D val="0"/>
            <c:extLst>
              <c:ext xmlns:c16="http://schemas.microsoft.com/office/drawing/2014/chart" uri="{C3380CC4-5D6E-409C-BE32-E72D297353CC}">
                <c16:uniqueId val="{0000006F-7305-42E2-AF3D-167B78C31A57}"/>
              </c:ext>
            </c:extLst>
          </c:dPt>
          <c:dPt>
            <c:idx val="76"/>
            <c:invertIfNegative val="0"/>
            <c:bubble3D val="0"/>
            <c:extLst>
              <c:ext xmlns:c16="http://schemas.microsoft.com/office/drawing/2014/chart" uri="{C3380CC4-5D6E-409C-BE32-E72D297353CC}">
                <c16:uniqueId val="{00000070-7305-42E2-AF3D-167B78C31A57}"/>
              </c:ext>
            </c:extLst>
          </c:dPt>
          <c:dPt>
            <c:idx val="77"/>
            <c:invertIfNegative val="0"/>
            <c:bubble3D val="0"/>
            <c:extLst>
              <c:ext xmlns:c16="http://schemas.microsoft.com/office/drawing/2014/chart" uri="{C3380CC4-5D6E-409C-BE32-E72D297353CC}">
                <c16:uniqueId val="{00000071-7305-42E2-AF3D-167B78C31A57}"/>
              </c:ext>
            </c:extLst>
          </c:dPt>
          <c:dPt>
            <c:idx val="78"/>
            <c:invertIfNegative val="0"/>
            <c:bubble3D val="0"/>
            <c:extLst>
              <c:ext xmlns:c16="http://schemas.microsoft.com/office/drawing/2014/chart" uri="{C3380CC4-5D6E-409C-BE32-E72D297353CC}">
                <c16:uniqueId val="{00000072-7305-42E2-AF3D-167B78C31A57}"/>
              </c:ext>
            </c:extLst>
          </c:dPt>
          <c:dPt>
            <c:idx val="79"/>
            <c:invertIfNegative val="0"/>
            <c:bubble3D val="0"/>
            <c:extLst>
              <c:ext xmlns:c16="http://schemas.microsoft.com/office/drawing/2014/chart" uri="{C3380CC4-5D6E-409C-BE32-E72D297353CC}">
                <c16:uniqueId val="{00000073-7305-42E2-AF3D-167B78C31A57}"/>
              </c:ext>
            </c:extLst>
          </c:dPt>
          <c:dPt>
            <c:idx val="80"/>
            <c:invertIfNegative val="0"/>
            <c:bubble3D val="0"/>
            <c:extLst>
              <c:ext xmlns:c16="http://schemas.microsoft.com/office/drawing/2014/chart" uri="{C3380CC4-5D6E-409C-BE32-E72D297353CC}">
                <c16:uniqueId val="{00000074-7305-42E2-AF3D-167B78C31A57}"/>
              </c:ext>
            </c:extLst>
          </c:dPt>
          <c:dPt>
            <c:idx val="81"/>
            <c:invertIfNegative val="0"/>
            <c:bubble3D val="0"/>
            <c:extLst>
              <c:ext xmlns:c16="http://schemas.microsoft.com/office/drawing/2014/chart" uri="{C3380CC4-5D6E-409C-BE32-E72D297353CC}">
                <c16:uniqueId val="{00000075-7305-42E2-AF3D-167B78C31A57}"/>
              </c:ext>
            </c:extLst>
          </c:dPt>
          <c:dPt>
            <c:idx val="82"/>
            <c:invertIfNegative val="0"/>
            <c:bubble3D val="0"/>
            <c:extLst>
              <c:ext xmlns:c16="http://schemas.microsoft.com/office/drawing/2014/chart" uri="{C3380CC4-5D6E-409C-BE32-E72D297353CC}">
                <c16:uniqueId val="{00000076-7305-42E2-AF3D-167B78C31A57}"/>
              </c:ext>
            </c:extLst>
          </c:dPt>
          <c:dPt>
            <c:idx val="83"/>
            <c:invertIfNegative val="0"/>
            <c:bubble3D val="0"/>
            <c:extLst>
              <c:ext xmlns:c16="http://schemas.microsoft.com/office/drawing/2014/chart" uri="{C3380CC4-5D6E-409C-BE32-E72D297353CC}">
                <c16:uniqueId val="{00000077-7305-42E2-AF3D-167B78C31A57}"/>
              </c:ext>
            </c:extLst>
          </c:dPt>
          <c:dPt>
            <c:idx val="84"/>
            <c:invertIfNegative val="0"/>
            <c:bubble3D val="0"/>
            <c:extLst>
              <c:ext xmlns:c16="http://schemas.microsoft.com/office/drawing/2014/chart" uri="{C3380CC4-5D6E-409C-BE32-E72D297353CC}">
                <c16:uniqueId val="{00000079-7305-42E2-AF3D-167B78C31A57}"/>
              </c:ext>
            </c:extLst>
          </c:dPt>
          <c:dPt>
            <c:idx val="85"/>
            <c:invertIfNegative val="0"/>
            <c:bubble3D val="0"/>
            <c:extLst>
              <c:ext xmlns:c16="http://schemas.microsoft.com/office/drawing/2014/chart" uri="{C3380CC4-5D6E-409C-BE32-E72D297353CC}">
                <c16:uniqueId val="{0000007B-7305-42E2-AF3D-167B78C31A57}"/>
              </c:ext>
            </c:extLst>
          </c:dPt>
          <c:dPt>
            <c:idx val="86"/>
            <c:invertIfNegative val="0"/>
            <c:bubble3D val="0"/>
            <c:extLst>
              <c:ext xmlns:c16="http://schemas.microsoft.com/office/drawing/2014/chart" uri="{C3380CC4-5D6E-409C-BE32-E72D297353CC}">
                <c16:uniqueId val="{0000007D-7305-42E2-AF3D-167B78C31A57}"/>
              </c:ext>
            </c:extLst>
          </c:dPt>
          <c:dPt>
            <c:idx val="87"/>
            <c:invertIfNegative val="0"/>
            <c:bubble3D val="0"/>
            <c:extLst>
              <c:ext xmlns:c16="http://schemas.microsoft.com/office/drawing/2014/chart" uri="{C3380CC4-5D6E-409C-BE32-E72D297353CC}">
                <c16:uniqueId val="{0000007F-7305-42E2-AF3D-167B78C31A57}"/>
              </c:ext>
            </c:extLst>
          </c:dPt>
          <c:dPt>
            <c:idx val="88"/>
            <c:invertIfNegative val="0"/>
            <c:bubble3D val="0"/>
            <c:extLst>
              <c:ext xmlns:c16="http://schemas.microsoft.com/office/drawing/2014/chart" uri="{C3380CC4-5D6E-409C-BE32-E72D297353CC}">
                <c16:uniqueId val="{00000081-7305-42E2-AF3D-167B78C31A57}"/>
              </c:ext>
            </c:extLst>
          </c:dPt>
          <c:dPt>
            <c:idx val="89"/>
            <c:invertIfNegative val="0"/>
            <c:bubble3D val="0"/>
            <c:extLst>
              <c:ext xmlns:c16="http://schemas.microsoft.com/office/drawing/2014/chart" uri="{C3380CC4-5D6E-409C-BE32-E72D297353CC}">
                <c16:uniqueId val="{00000083-7305-42E2-AF3D-167B78C31A57}"/>
              </c:ext>
            </c:extLst>
          </c:dPt>
          <c:dPt>
            <c:idx val="90"/>
            <c:invertIfNegative val="0"/>
            <c:bubble3D val="0"/>
            <c:extLst>
              <c:ext xmlns:c16="http://schemas.microsoft.com/office/drawing/2014/chart" uri="{C3380CC4-5D6E-409C-BE32-E72D297353CC}">
                <c16:uniqueId val="{00000085-7305-42E2-AF3D-167B78C31A57}"/>
              </c:ext>
            </c:extLst>
          </c:dPt>
          <c:dPt>
            <c:idx val="91"/>
            <c:invertIfNegative val="0"/>
            <c:bubble3D val="0"/>
            <c:extLst>
              <c:ext xmlns:c16="http://schemas.microsoft.com/office/drawing/2014/chart" uri="{C3380CC4-5D6E-409C-BE32-E72D297353CC}">
                <c16:uniqueId val="{00000087-7305-42E2-AF3D-167B78C31A57}"/>
              </c:ext>
            </c:extLst>
          </c:dPt>
          <c:dPt>
            <c:idx val="92"/>
            <c:invertIfNegative val="0"/>
            <c:bubble3D val="0"/>
            <c:extLst>
              <c:ext xmlns:c16="http://schemas.microsoft.com/office/drawing/2014/chart" uri="{C3380CC4-5D6E-409C-BE32-E72D297353CC}">
                <c16:uniqueId val="{00000089-7305-42E2-AF3D-167B78C31A57}"/>
              </c:ext>
            </c:extLst>
          </c:dPt>
          <c:dPt>
            <c:idx val="93"/>
            <c:invertIfNegative val="0"/>
            <c:bubble3D val="0"/>
            <c:extLst>
              <c:ext xmlns:c16="http://schemas.microsoft.com/office/drawing/2014/chart" uri="{C3380CC4-5D6E-409C-BE32-E72D297353CC}">
                <c16:uniqueId val="{0000008B-7305-42E2-AF3D-167B78C31A57}"/>
              </c:ext>
            </c:extLst>
          </c:dPt>
          <c:dPt>
            <c:idx val="94"/>
            <c:invertIfNegative val="0"/>
            <c:bubble3D val="0"/>
            <c:extLst>
              <c:ext xmlns:c16="http://schemas.microsoft.com/office/drawing/2014/chart" uri="{C3380CC4-5D6E-409C-BE32-E72D297353CC}">
                <c16:uniqueId val="{0000008D-7305-42E2-AF3D-167B78C31A57}"/>
              </c:ext>
            </c:extLst>
          </c:dPt>
          <c:dPt>
            <c:idx val="95"/>
            <c:invertIfNegative val="0"/>
            <c:bubble3D val="0"/>
            <c:extLst>
              <c:ext xmlns:c16="http://schemas.microsoft.com/office/drawing/2014/chart" uri="{C3380CC4-5D6E-409C-BE32-E72D297353CC}">
                <c16:uniqueId val="{0000008F-7305-42E2-AF3D-167B78C31A57}"/>
              </c:ext>
            </c:extLst>
          </c:dPt>
          <c:dPt>
            <c:idx val="108"/>
            <c:invertIfNegative val="0"/>
            <c:bubble3D val="0"/>
            <c:extLst>
              <c:ext xmlns:c16="http://schemas.microsoft.com/office/drawing/2014/chart" uri="{C3380CC4-5D6E-409C-BE32-E72D297353CC}">
                <c16:uniqueId val="{00000091-7305-42E2-AF3D-167B78C31A57}"/>
              </c:ext>
            </c:extLst>
          </c:dPt>
          <c:dPt>
            <c:idx val="109"/>
            <c:invertIfNegative val="0"/>
            <c:bubble3D val="0"/>
            <c:extLst>
              <c:ext xmlns:c16="http://schemas.microsoft.com/office/drawing/2014/chart" uri="{C3380CC4-5D6E-409C-BE32-E72D297353CC}">
                <c16:uniqueId val="{00000093-7305-42E2-AF3D-167B78C31A57}"/>
              </c:ext>
            </c:extLst>
          </c:dPt>
          <c:dPt>
            <c:idx val="110"/>
            <c:invertIfNegative val="0"/>
            <c:bubble3D val="0"/>
            <c:extLst>
              <c:ext xmlns:c16="http://schemas.microsoft.com/office/drawing/2014/chart" uri="{C3380CC4-5D6E-409C-BE32-E72D297353CC}">
                <c16:uniqueId val="{00000095-7305-42E2-AF3D-167B78C31A57}"/>
              </c:ext>
            </c:extLst>
          </c:dPt>
          <c:dPt>
            <c:idx val="111"/>
            <c:invertIfNegative val="0"/>
            <c:bubble3D val="0"/>
            <c:extLst>
              <c:ext xmlns:c16="http://schemas.microsoft.com/office/drawing/2014/chart" uri="{C3380CC4-5D6E-409C-BE32-E72D297353CC}">
                <c16:uniqueId val="{00000097-7305-42E2-AF3D-167B78C31A57}"/>
              </c:ext>
            </c:extLst>
          </c:dPt>
          <c:dPt>
            <c:idx val="112"/>
            <c:invertIfNegative val="0"/>
            <c:bubble3D val="0"/>
            <c:extLst>
              <c:ext xmlns:c16="http://schemas.microsoft.com/office/drawing/2014/chart" uri="{C3380CC4-5D6E-409C-BE32-E72D297353CC}">
                <c16:uniqueId val="{00000099-7305-42E2-AF3D-167B78C31A57}"/>
              </c:ext>
            </c:extLst>
          </c:dPt>
          <c:dPt>
            <c:idx val="113"/>
            <c:invertIfNegative val="0"/>
            <c:bubble3D val="0"/>
            <c:extLst>
              <c:ext xmlns:c16="http://schemas.microsoft.com/office/drawing/2014/chart" uri="{C3380CC4-5D6E-409C-BE32-E72D297353CC}">
                <c16:uniqueId val="{0000009B-7305-42E2-AF3D-167B78C31A57}"/>
              </c:ext>
            </c:extLst>
          </c:dPt>
          <c:dPt>
            <c:idx val="114"/>
            <c:invertIfNegative val="0"/>
            <c:bubble3D val="0"/>
            <c:extLst>
              <c:ext xmlns:c16="http://schemas.microsoft.com/office/drawing/2014/chart" uri="{C3380CC4-5D6E-409C-BE32-E72D297353CC}">
                <c16:uniqueId val="{0000009D-7305-42E2-AF3D-167B78C31A57}"/>
              </c:ext>
            </c:extLst>
          </c:dPt>
          <c:dPt>
            <c:idx val="115"/>
            <c:invertIfNegative val="0"/>
            <c:bubble3D val="0"/>
            <c:extLst>
              <c:ext xmlns:c16="http://schemas.microsoft.com/office/drawing/2014/chart" uri="{C3380CC4-5D6E-409C-BE32-E72D297353CC}">
                <c16:uniqueId val="{0000009F-7305-42E2-AF3D-167B78C31A57}"/>
              </c:ext>
            </c:extLst>
          </c:dPt>
          <c:dPt>
            <c:idx val="116"/>
            <c:invertIfNegative val="0"/>
            <c:bubble3D val="0"/>
            <c:extLst>
              <c:ext xmlns:c16="http://schemas.microsoft.com/office/drawing/2014/chart" uri="{C3380CC4-5D6E-409C-BE32-E72D297353CC}">
                <c16:uniqueId val="{000000A1-7305-42E2-AF3D-167B78C31A57}"/>
              </c:ext>
            </c:extLst>
          </c:dPt>
          <c:dPt>
            <c:idx val="117"/>
            <c:invertIfNegative val="0"/>
            <c:bubble3D val="0"/>
            <c:extLst>
              <c:ext xmlns:c16="http://schemas.microsoft.com/office/drawing/2014/chart" uri="{C3380CC4-5D6E-409C-BE32-E72D297353CC}">
                <c16:uniqueId val="{000000A3-7305-42E2-AF3D-167B78C31A57}"/>
              </c:ext>
            </c:extLst>
          </c:dPt>
          <c:dPt>
            <c:idx val="118"/>
            <c:invertIfNegative val="0"/>
            <c:bubble3D val="0"/>
            <c:extLst>
              <c:ext xmlns:c16="http://schemas.microsoft.com/office/drawing/2014/chart" uri="{C3380CC4-5D6E-409C-BE32-E72D297353CC}">
                <c16:uniqueId val="{000000A5-7305-42E2-AF3D-167B78C31A57}"/>
              </c:ext>
            </c:extLst>
          </c:dPt>
          <c:dPt>
            <c:idx val="119"/>
            <c:invertIfNegative val="0"/>
            <c:bubble3D val="0"/>
            <c:extLst>
              <c:ext xmlns:c16="http://schemas.microsoft.com/office/drawing/2014/chart" uri="{C3380CC4-5D6E-409C-BE32-E72D297353CC}">
                <c16:uniqueId val="{000000A7-7305-42E2-AF3D-167B78C31A57}"/>
              </c:ext>
            </c:extLst>
          </c:dPt>
          <c:dPt>
            <c:idx val="132"/>
            <c:invertIfNegative val="0"/>
            <c:bubble3D val="0"/>
            <c:extLst>
              <c:ext xmlns:c16="http://schemas.microsoft.com/office/drawing/2014/chart" uri="{C3380CC4-5D6E-409C-BE32-E72D297353CC}">
                <c16:uniqueId val="{000000A9-7305-42E2-AF3D-167B78C31A57}"/>
              </c:ext>
            </c:extLst>
          </c:dPt>
          <c:dPt>
            <c:idx val="133"/>
            <c:invertIfNegative val="0"/>
            <c:bubble3D val="0"/>
            <c:extLst>
              <c:ext xmlns:c16="http://schemas.microsoft.com/office/drawing/2014/chart" uri="{C3380CC4-5D6E-409C-BE32-E72D297353CC}">
                <c16:uniqueId val="{000000AB-7305-42E2-AF3D-167B78C31A57}"/>
              </c:ext>
            </c:extLst>
          </c:dPt>
          <c:dPt>
            <c:idx val="134"/>
            <c:invertIfNegative val="0"/>
            <c:bubble3D val="0"/>
            <c:extLst>
              <c:ext xmlns:c16="http://schemas.microsoft.com/office/drawing/2014/chart" uri="{C3380CC4-5D6E-409C-BE32-E72D297353CC}">
                <c16:uniqueId val="{000000AD-7305-42E2-AF3D-167B78C31A57}"/>
              </c:ext>
            </c:extLst>
          </c:dPt>
          <c:dPt>
            <c:idx val="135"/>
            <c:invertIfNegative val="0"/>
            <c:bubble3D val="0"/>
            <c:extLst>
              <c:ext xmlns:c16="http://schemas.microsoft.com/office/drawing/2014/chart" uri="{C3380CC4-5D6E-409C-BE32-E72D297353CC}">
                <c16:uniqueId val="{000000AF-7305-42E2-AF3D-167B78C31A57}"/>
              </c:ext>
            </c:extLst>
          </c:dPt>
          <c:dPt>
            <c:idx val="136"/>
            <c:invertIfNegative val="0"/>
            <c:bubble3D val="0"/>
            <c:extLst>
              <c:ext xmlns:c16="http://schemas.microsoft.com/office/drawing/2014/chart" uri="{C3380CC4-5D6E-409C-BE32-E72D297353CC}">
                <c16:uniqueId val="{000000B1-7305-42E2-AF3D-167B78C31A57}"/>
              </c:ext>
            </c:extLst>
          </c:dPt>
          <c:dPt>
            <c:idx val="137"/>
            <c:invertIfNegative val="0"/>
            <c:bubble3D val="0"/>
            <c:extLst>
              <c:ext xmlns:c16="http://schemas.microsoft.com/office/drawing/2014/chart" uri="{C3380CC4-5D6E-409C-BE32-E72D297353CC}">
                <c16:uniqueId val="{000000B3-7305-42E2-AF3D-167B78C31A57}"/>
              </c:ext>
            </c:extLst>
          </c:dPt>
          <c:dPt>
            <c:idx val="138"/>
            <c:invertIfNegative val="0"/>
            <c:bubble3D val="0"/>
            <c:extLst>
              <c:ext xmlns:c16="http://schemas.microsoft.com/office/drawing/2014/chart" uri="{C3380CC4-5D6E-409C-BE32-E72D297353CC}">
                <c16:uniqueId val="{000000B5-7305-42E2-AF3D-167B78C31A57}"/>
              </c:ext>
            </c:extLst>
          </c:dPt>
          <c:dPt>
            <c:idx val="139"/>
            <c:invertIfNegative val="0"/>
            <c:bubble3D val="0"/>
            <c:extLst>
              <c:ext xmlns:c16="http://schemas.microsoft.com/office/drawing/2014/chart" uri="{C3380CC4-5D6E-409C-BE32-E72D297353CC}">
                <c16:uniqueId val="{000000B7-7305-42E2-AF3D-167B78C31A57}"/>
              </c:ext>
            </c:extLst>
          </c:dPt>
          <c:dPt>
            <c:idx val="140"/>
            <c:invertIfNegative val="0"/>
            <c:bubble3D val="0"/>
            <c:extLst>
              <c:ext xmlns:c16="http://schemas.microsoft.com/office/drawing/2014/chart" uri="{C3380CC4-5D6E-409C-BE32-E72D297353CC}">
                <c16:uniqueId val="{000000B9-7305-42E2-AF3D-167B78C31A57}"/>
              </c:ext>
            </c:extLst>
          </c:dPt>
          <c:dPt>
            <c:idx val="141"/>
            <c:invertIfNegative val="0"/>
            <c:bubble3D val="0"/>
            <c:extLst>
              <c:ext xmlns:c16="http://schemas.microsoft.com/office/drawing/2014/chart" uri="{C3380CC4-5D6E-409C-BE32-E72D297353CC}">
                <c16:uniqueId val="{000000BB-7305-42E2-AF3D-167B78C31A57}"/>
              </c:ext>
            </c:extLst>
          </c:dPt>
          <c:dPt>
            <c:idx val="142"/>
            <c:invertIfNegative val="0"/>
            <c:bubble3D val="0"/>
            <c:extLst>
              <c:ext xmlns:c16="http://schemas.microsoft.com/office/drawing/2014/chart" uri="{C3380CC4-5D6E-409C-BE32-E72D297353CC}">
                <c16:uniqueId val="{000000BD-7305-42E2-AF3D-167B78C31A57}"/>
              </c:ext>
            </c:extLst>
          </c:dPt>
          <c:dPt>
            <c:idx val="143"/>
            <c:invertIfNegative val="0"/>
            <c:bubble3D val="0"/>
            <c:extLst>
              <c:ext xmlns:c16="http://schemas.microsoft.com/office/drawing/2014/chart" uri="{C3380CC4-5D6E-409C-BE32-E72D297353CC}">
                <c16:uniqueId val="{000000BF-7305-42E2-AF3D-167B78C31A57}"/>
              </c:ext>
            </c:extLst>
          </c:dPt>
          <c:cat>
            <c:strRef>
              <c:f>Sheet1!$A$3:$A$86</c:f>
              <c:strCache>
                <c:ptCount val="84"/>
                <c:pt idx="0">
                  <c:v>Jan. '16</c:v>
                </c:pt>
                <c:pt idx="1">
                  <c:v>Feb. '16</c:v>
                </c:pt>
                <c:pt idx="2">
                  <c:v>Mar. '16</c:v>
                </c:pt>
                <c:pt idx="3">
                  <c:v>Apr. '16</c:v>
                </c:pt>
                <c:pt idx="4">
                  <c:v>May '16</c:v>
                </c:pt>
                <c:pt idx="5">
                  <c:v>June '16</c:v>
                </c:pt>
                <c:pt idx="6">
                  <c:v>July '16</c:v>
                </c:pt>
                <c:pt idx="7">
                  <c:v>Aug. '16</c:v>
                </c:pt>
                <c:pt idx="8">
                  <c:v>Sept. '16</c:v>
                </c:pt>
                <c:pt idx="9">
                  <c:v>Oct. '16</c:v>
                </c:pt>
                <c:pt idx="10">
                  <c:v>Nov. '16</c:v>
                </c:pt>
                <c:pt idx="11">
                  <c:v>Dec. '16</c:v>
                </c:pt>
                <c:pt idx="12">
                  <c:v>Jan. '17</c:v>
                </c:pt>
                <c:pt idx="13">
                  <c:v>Feb. '17</c:v>
                </c:pt>
                <c:pt idx="14">
                  <c:v>Mar. '17</c:v>
                </c:pt>
                <c:pt idx="15">
                  <c:v>Apr. '17</c:v>
                </c:pt>
                <c:pt idx="16">
                  <c:v>May '17</c:v>
                </c:pt>
                <c:pt idx="17">
                  <c:v>June '17</c:v>
                </c:pt>
                <c:pt idx="18">
                  <c:v>July '17</c:v>
                </c:pt>
                <c:pt idx="19">
                  <c:v>Aug. '17</c:v>
                </c:pt>
                <c:pt idx="20">
                  <c:v>Sept. '17</c:v>
                </c:pt>
                <c:pt idx="21">
                  <c:v>Oct. '17</c:v>
                </c:pt>
                <c:pt idx="22">
                  <c:v>Nov. '17</c:v>
                </c:pt>
                <c:pt idx="23">
                  <c:v>Dec. '17</c:v>
                </c:pt>
                <c:pt idx="24">
                  <c:v>Jan. '18</c:v>
                </c:pt>
                <c:pt idx="25">
                  <c:v>Feb. '18</c:v>
                </c:pt>
                <c:pt idx="26">
                  <c:v>Mar. '18</c:v>
                </c:pt>
                <c:pt idx="27">
                  <c:v>Apr. '18</c:v>
                </c:pt>
                <c:pt idx="28">
                  <c:v>May '18</c:v>
                </c:pt>
                <c:pt idx="29">
                  <c:v>June '18</c:v>
                </c:pt>
                <c:pt idx="30">
                  <c:v>July '18</c:v>
                </c:pt>
                <c:pt idx="31">
                  <c:v>Aug. '18</c:v>
                </c:pt>
                <c:pt idx="32">
                  <c:v>Sept. '18</c:v>
                </c:pt>
                <c:pt idx="33">
                  <c:v>Oct. '18</c:v>
                </c:pt>
                <c:pt idx="34">
                  <c:v>Nov. '18</c:v>
                </c:pt>
                <c:pt idx="35">
                  <c:v>Dec. '18</c:v>
                </c:pt>
                <c:pt idx="36">
                  <c:v>Jan '19</c:v>
                </c:pt>
                <c:pt idx="37">
                  <c:v>Feb '19</c:v>
                </c:pt>
                <c:pt idx="38">
                  <c:v>Mar '19</c:v>
                </c:pt>
                <c:pt idx="39">
                  <c:v>Apr '19</c:v>
                </c:pt>
                <c:pt idx="40">
                  <c:v>May '19</c:v>
                </c:pt>
                <c:pt idx="41">
                  <c:v>Jun '19</c:v>
                </c:pt>
                <c:pt idx="42">
                  <c:v>Jul '19</c:v>
                </c:pt>
                <c:pt idx="43">
                  <c:v>Aug '19</c:v>
                </c:pt>
                <c:pt idx="44">
                  <c:v>Sep '19</c:v>
                </c:pt>
                <c:pt idx="45">
                  <c:v>Oct '19</c:v>
                </c:pt>
                <c:pt idx="46">
                  <c:v>Nov '19</c:v>
                </c:pt>
                <c:pt idx="47">
                  <c:v>Dec '19</c:v>
                </c:pt>
                <c:pt idx="48">
                  <c:v>Jan '20</c:v>
                </c:pt>
                <c:pt idx="49">
                  <c:v>Feb '20</c:v>
                </c:pt>
                <c:pt idx="50">
                  <c:v>Mar '20</c:v>
                </c:pt>
                <c:pt idx="51">
                  <c:v>Apr '20</c:v>
                </c:pt>
                <c:pt idx="52">
                  <c:v>May '20</c:v>
                </c:pt>
                <c:pt idx="53">
                  <c:v>Jun '20</c:v>
                </c:pt>
                <c:pt idx="54">
                  <c:v>Jul '20</c:v>
                </c:pt>
                <c:pt idx="55">
                  <c:v>Aug '20</c:v>
                </c:pt>
                <c:pt idx="56">
                  <c:v>Sep '20</c:v>
                </c:pt>
                <c:pt idx="57">
                  <c:v>Oct '20</c:v>
                </c:pt>
                <c:pt idx="58">
                  <c:v>Nov '20</c:v>
                </c:pt>
                <c:pt idx="59">
                  <c:v>Dec '20</c:v>
                </c:pt>
                <c:pt idx="60">
                  <c:v>Jan '21</c:v>
                </c:pt>
                <c:pt idx="61">
                  <c:v>Feb '21</c:v>
                </c:pt>
                <c:pt idx="62">
                  <c:v>Mar '21</c:v>
                </c:pt>
                <c:pt idx="63">
                  <c:v>Apr '21</c:v>
                </c:pt>
                <c:pt idx="64">
                  <c:v>May '21</c:v>
                </c:pt>
                <c:pt idx="65">
                  <c:v>Jun '21</c:v>
                </c:pt>
                <c:pt idx="66">
                  <c:v>Jul '21</c:v>
                </c:pt>
                <c:pt idx="67">
                  <c:v>Aug '21</c:v>
                </c:pt>
                <c:pt idx="68">
                  <c:v>Sep '21</c:v>
                </c:pt>
                <c:pt idx="69">
                  <c:v>Oct '21</c:v>
                </c:pt>
                <c:pt idx="70">
                  <c:v>Nov '21</c:v>
                </c:pt>
                <c:pt idx="71">
                  <c:v>Dec '21</c:v>
                </c:pt>
                <c:pt idx="72">
                  <c:v>Jan '22</c:v>
                </c:pt>
                <c:pt idx="73">
                  <c:v>Feb '22</c:v>
                </c:pt>
                <c:pt idx="74">
                  <c:v>Mar '22</c:v>
                </c:pt>
                <c:pt idx="75">
                  <c:v>Apr '22</c:v>
                </c:pt>
                <c:pt idx="76">
                  <c:v>May '22</c:v>
                </c:pt>
                <c:pt idx="77">
                  <c:v>Jun '22</c:v>
                </c:pt>
                <c:pt idx="78">
                  <c:v>Jul '22</c:v>
                </c:pt>
                <c:pt idx="79">
                  <c:v>Aug '22</c:v>
                </c:pt>
                <c:pt idx="80">
                  <c:v>Sep '22</c:v>
                </c:pt>
                <c:pt idx="81">
                  <c:v>Oct '22</c:v>
                </c:pt>
                <c:pt idx="82">
                  <c:v>Nov '22</c:v>
                </c:pt>
                <c:pt idx="83">
                  <c:v>Dec '22</c:v>
                </c:pt>
              </c:strCache>
            </c:strRef>
          </c:cat>
          <c:val>
            <c:numRef>
              <c:f>Sheet1!$B$3:$B$86</c:f>
              <c:numCache>
                <c:formatCode>#,##0.00</c:formatCode>
                <c:ptCount val="84"/>
                <c:pt idx="0">
                  <c:v>18.434000000000001</c:v>
                </c:pt>
                <c:pt idx="1">
                  <c:v>16.164999999999999</c:v>
                </c:pt>
                <c:pt idx="2">
                  <c:v>17.66</c:v>
                </c:pt>
                <c:pt idx="3">
                  <c:v>14.148</c:v>
                </c:pt>
                <c:pt idx="4">
                  <c:v>16.623999999999999</c:v>
                </c:pt>
                <c:pt idx="5">
                  <c:v>12.077</c:v>
                </c:pt>
                <c:pt idx="6">
                  <c:v>13.07</c:v>
                </c:pt>
                <c:pt idx="7">
                  <c:v>13.946999999999999</c:v>
                </c:pt>
                <c:pt idx="8">
                  <c:v>11.634</c:v>
                </c:pt>
                <c:pt idx="9">
                  <c:v>13.897</c:v>
                </c:pt>
                <c:pt idx="10">
                  <c:v>15.287000000000001</c:v>
                </c:pt>
                <c:pt idx="11">
                  <c:v>12.757999999999999</c:v>
                </c:pt>
                <c:pt idx="12">
                  <c:v>14.497</c:v>
                </c:pt>
                <c:pt idx="13">
                  <c:v>11.667</c:v>
                </c:pt>
                <c:pt idx="14">
                  <c:v>14.691000000000001</c:v>
                </c:pt>
                <c:pt idx="15">
                  <c:v>13.489000000000001</c:v>
                </c:pt>
                <c:pt idx="16">
                  <c:v>12.288</c:v>
                </c:pt>
                <c:pt idx="17">
                  <c:v>9.907</c:v>
                </c:pt>
                <c:pt idx="18">
                  <c:v>8.1549999999999994</c:v>
                </c:pt>
                <c:pt idx="19">
                  <c:v>9.1920000000000002</c:v>
                </c:pt>
                <c:pt idx="20">
                  <c:v>8.2010000000000005</c:v>
                </c:pt>
                <c:pt idx="21">
                  <c:v>11.837</c:v>
                </c:pt>
                <c:pt idx="22">
                  <c:v>11.776999999999999</c:v>
                </c:pt>
                <c:pt idx="23">
                  <c:v>14.103999999999999</c:v>
                </c:pt>
                <c:pt idx="24">
                  <c:v>14.932</c:v>
                </c:pt>
                <c:pt idx="25">
                  <c:v>11.143000000000001</c:v>
                </c:pt>
                <c:pt idx="26">
                  <c:v>14.045</c:v>
                </c:pt>
                <c:pt idx="27">
                  <c:v>12.59</c:v>
                </c:pt>
                <c:pt idx="28">
                  <c:v>13.327999999999999</c:v>
                </c:pt>
                <c:pt idx="29">
                  <c:v>15.249000000000001</c:v>
                </c:pt>
                <c:pt idx="30">
                  <c:v>15.647</c:v>
                </c:pt>
                <c:pt idx="31">
                  <c:v>15.032</c:v>
                </c:pt>
                <c:pt idx="32">
                  <c:v>18.718</c:v>
                </c:pt>
                <c:pt idx="33">
                  <c:v>22.754999999999999</c:v>
                </c:pt>
                <c:pt idx="34">
                  <c:v>23.393000000000001</c:v>
                </c:pt>
                <c:pt idx="35">
                  <c:v>24.462</c:v>
                </c:pt>
                <c:pt idx="36">
                  <c:v>24.61</c:v>
                </c:pt>
                <c:pt idx="37">
                  <c:v>13.262</c:v>
                </c:pt>
                <c:pt idx="38">
                  <c:v>17.363</c:v>
                </c:pt>
                <c:pt idx="39">
                  <c:v>19.506</c:v>
                </c:pt>
                <c:pt idx="40">
                  <c:v>24.518999999999998</c:v>
                </c:pt>
                <c:pt idx="41">
                  <c:v>22.082000000000001</c:v>
                </c:pt>
                <c:pt idx="42">
                  <c:v>24.666</c:v>
                </c:pt>
                <c:pt idx="43">
                  <c:v>20.123999999999999</c:v>
                </c:pt>
                <c:pt idx="44">
                  <c:v>20.199000000000002</c:v>
                </c:pt>
                <c:pt idx="45">
                  <c:v>21.739000000000001</c:v>
                </c:pt>
                <c:pt idx="46">
                  <c:v>20.62</c:v>
                </c:pt>
                <c:pt idx="47">
                  <c:v>22.535</c:v>
                </c:pt>
                <c:pt idx="48">
                  <c:v>25.696999999999999</c:v>
                </c:pt>
                <c:pt idx="49">
                  <c:v>19.600999999999999</c:v>
                </c:pt>
                <c:pt idx="50">
                  <c:v>20.707000000000001</c:v>
                </c:pt>
                <c:pt idx="51">
                  <c:v>14.787000000000001</c:v>
                </c:pt>
                <c:pt idx="52">
                  <c:v>9.5090000000000003</c:v>
                </c:pt>
                <c:pt idx="53">
                  <c:v>5.7130000000000001</c:v>
                </c:pt>
                <c:pt idx="54">
                  <c:v>8.3559999999999999</c:v>
                </c:pt>
                <c:pt idx="55">
                  <c:v>10.991</c:v>
                </c:pt>
                <c:pt idx="56">
                  <c:v>9.52</c:v>
                </c:pt>
                <c:pt idx="57">
                  <c:v>9.1760000000000002</c:v>
                </c:pt>
                <c:pt idx="58">
                  <c:v>9.2729999999999997</c:v>
                </c:pt>
                <c:pt idx="59">
                  <c:v>13.486000000000001</c:v>
                </c:pt>
                <c:pt idx="60">
                  <c:v>14.522</c:v>
                </c:pt>
                <c:pt idx="61">
                  <c:v>9.2569999999999997</c:v>
                </c:pt>
                <c:pt idx="62">
                  <c:v>11.634</c:v>
                </c:pt>
                <c:pt idx="63">
                  <c:v>10.039999999999999</c:v>
                </c:pt>
                <c:pt idx="64">
                  <c:v>10.465</c:v>
                </c:pt>
                <c:pt idx="65">
                  <c:v>9.8070000000000004</c:v>
                </c:pt>
                <c:pt idx="66">
                  <c:v>9.2270000000000003</c:v>
                </c:pt>
                <c:pt idx="67">
                  <c:v>9.1470000000000002</c:v>
                </c:pt>
                <c:pt idx="68">
                  <c:v>9.2959999999999994</c:v>
                </c:pt>
                <c:pt idx="69">
                  <c:v>5.9889999999999999</c:v>
                </c:pt>
                <c:pt idx="70">
                  <c:v>8.4139999999999997</c:v>
                </c:pt>
                <c:pt idx="71">
                  <c:v>9.84</c:v>
                </c:pt>
                <c:pt idx="72">
                  <c:v>5.7679999999999998</c:v>
                </c:pt>
                <c:pt idx="73">
                  <c:v>5.3280000000000003</c:v>
                </c:pt>
                <c:pt idx="74">
                  <c:v>8.2579999999999991</c:v>
                </c:pt>
                <c:pt idx="75">
                  <c:v>7.5250000000000004</c:v>
                </c:pt>
                <c:pt idx="76">
                  <c:v>7.3310000000000004</c:v>
                </c:pt>
                <c:pt idx="77">
                  <c:v>9.6440000000000001</c:v>
                </c:pt>
                <c:pt idx="78">
                  <c:v>6.7919999999999998</c:v>
                </c:pt>
                <c:pt idx="79">
                  <c:v>#N/A</c:v>
                </c:pt>
                <c:pt idx="80">
                  <c:v>#N/A</c:v>
                </c:pt>
                <c:pt idx="81">
                  <c:v>#N/A</c:v>
                </c:pt>
                <c:pt idx="82">
                  <c:v>#N/A</c:v>
                </c:pt>
                <c:pt idx="83">
                  <c:v>#N/A</c:v>
                </c:pt>
              </c:numCache>
            </c:numRef>
          </c:val>
          <c:extLst>
            <c:ext xmlns:c16="http://schemas.microsoft.com/office/drawing/2014/chart" uri="{C3380CC4-5D6E-409C-BE32-E72D297353CC}">
              <c16:uniqueId val="{000000C0-7305-42E2-AF3D-167B78C31A57}"/>
            </c:ext>
          </c:extLst>
        </c:ser>
        <c:dLbls>
          <c:showLegendKey val="0"/>
          <c:showVal val="0"/>
          <c:showCatName val="0"/>
          <c:showSerName val="0"/>
          <c:showPercent val="0"/>
          <c:showBubbleSize val="0"/>
        </c:dLbls>
        <c:gapWidth val="70"/>
        <c:axId val="1041044544"/>
        <c:axId val="1041043456"/>
      </c:barChart>
      <c:lineChart>
        <c:grouping val="standard"/>
        <c:varyColors val="0"/>
        <c:ser>
          <c:idx val="1"/>
          <c:order val="1"/>
          <c:tx>
            <c:v>U.S. to U.S.</c:v>
          </c:tx>
          <c:spPr>
            <a:ln w="38100">
              <a:solidFill>
                <a:srgbClr val="0000FF"/>
              </a:solidFill>
            </a:ln>
          </c:spPr>
          <c:marker>
            <c:symbol val="none"/>
          </c:marker>
          <c:val>
            <c:numRef>
              <c:f>Sheet1!$C$3:$C$86</c:f>
              <c:numCache>
                <c:formatCode>#,##0.00</c:formatCode>
                <c:ptCount val="84"/>
                <c:pt idx="0">
                  <c:v>15.661</c:v>
                </c:pt>
                <c:pt idx="1">
                  <c:v>13.186999999999999</c:v>
                </c:pt>
                <c:pt idx="2">
                  <c:v>14.843</c:v>
                </c:pt>
                <c:pt idx="3">
                  <c:v>11.331</c:v>
                </c:pt>
                <c:pt idx="4">
                  <c:v>13.734999999999999</c:v>
                </c:pt>
                <c:pt idx="5">
                  <c:v>10.48</c:v>
                </c:pt>
                <c:pt idx="6">
                  <c:v>11.516999999999999</c:v>
                </c:pt>
                <c:pt idx="7">
                  <c:v>12.003</c:v>
                </c:pt>
                <c:pt idx="8">
                  <c:v>9.7319999999999993</c:v>
                </c:pt>
                <c:pt idx="9">
                  <c:v>10.586</c:v>
                </c:pt>
                <c:pt idx="10">
                  <c:v>10.978999999999999</c:v>
                </c:pt>
                <c:pt idx="11">
                  <c:v>8.5329999999999995</c:v>
                </c:pt>
                <c:pt idx="12">
                  <c:v>10.516</c:v>
                </c:pt>
                <c:pt idx="13">
                  <c:v>8.3510000000000009</c:v>
                </c:pt>
                <c:pt idx="14">
                  <c:v>9.09</c:v>
                </c:pt>
                <c:pt idx="15">
                  <c:v>8.3819999999999997</c:v>
                </c:pt>
                <c:pt idx="16">
                  <c:v>7.5190000000000001</c:v>
                </c:pt>
                <c:pt idx="17">
                  <c:v>6.5460000000000003</c:v>
                </c:pt>
                <c:pt idx="18">
                  <c:v>5.2469999999999999</c:v>
                </c:pt>
                <c:pt idx="19">
                  <c:v>5.4809999999999999</c:v>
                </c:pt>
                <c:pt idx="20">
                  <c:v>4.8659999999999997</c:v>
                </c:pt>
                <c:pt idx="21">
                  <c:v>7.1710000000000003</c:v>
                </c:pt>
                <c:pt idx="22">
                  <c:v>6.2679999999999998</c:v>
                </c:pt>
                <c:pt idx="23">
                  <c:v>7.7539999999999996</c:v>
                </c:pt>
                <c:pt idx="24">
                  <c:v>9.8719999999999999</c:v>
                </c:pt>
                <c:pt idx="25">
                  <c:v>6.2839999999999998</c:v>
                </c:pt>
                <c:pt idx="26">
                  <c:v>10.423</c:v>
                </c:pt>
                <c:pt idx="27">
                  <c:v>7.4790000000000001</c:v>
                </c:pt>
                <c:pt idx="28">
                  <c:v>6.2590000000000003</c:v>
                </c:pt>
                <c:pt idx="29">
                  <c:v>8.6050000000000004</c:v>
                </c:pt>
                <c:pt idx="30">
                  <c:v>8.2330000000000005</c:v>
                </c:pt>
                <c:pt idx="31">
                  <c:v>8.1240000000000006</c:v>
                </c:pt>
                <c:pt idx="32">
                  <c:v>10.512</c:v>
                </c:pt>
                <c:pt idx="33">
                  <c:v>11.648999999999999</c:v>
                </c:pt>
                <c:pt idx="34">
                  <c:v>13.227</c:v>
                </c:pt>
                <c:pt idx="35">
                  <c:v>13.311</c:v>
                </c:pt>
                <c:pt idx="36">
                  <c:v>12.1</c:v>
                </c:pt>
                <c:pt idx="37">
                  <c:v>8.1630000000000003</c:v>
                </c:pt>
                <c:pt idx="38">
                  <c:v>11.643000000000001</c:v>
                </c:pt>
                <c:pt idx="39">
                  <c:v>12.917999999999999</c:v>
                </c:pt>
                <c:pt idx="40">
                  <c:v>14.587</c:v>
                </c:pt>
                <c:pt idx="41">
                  <c:v>12.971</c:v>
                </c:pt>
                <c:pt idx="42">
                  <c:v>13.132999999999999</c:v>
                </c:pt>
                <c:pt idx="43">
                  <c:v>10.173999999999999</c:v>
                </c:pt>
                <c:pt idx="44">
                  <c:v>10.518000000000001</c:v>
                </c:pt>
                <c:pt idx="45">
                  <c:v>11.685</c:v>
                </c:pt>
                <c:pt idx="46">
                  <c:v>12.266999999999999</c:v>
                </c:pt>
                <c:pt idx="47">
                  <c:v>10.856999999999999</c:v>
                </c:pt>
                <c:pt idx="48">
                  <c:v>13.678000000000001</c:v>
                </c:pt>
                <c:pt idx="49">
                  <c:v>10.167</c:v>
                </c:pt>
                <c:pt idx="50">
                  <c:v>12.355</c:v>
                </c:pt>
                <c:pt idx="51">
                  <c:v>8.7469999999999999</c:v>
                </c:pt>
                <c:pt idx="52">
                  <c:v>7.3109999999999999</c:v>
                </c:pt>
                <c:pt idx="53">
                  <c:v>4.125</c:v>
                </c:pt>
                <c:pt idx="54">
                  <c:v>6.5090000000000003</c:v>
                </c:pt>
                <c:pt idx="55">
                  <c:v>8.4309999999999992</c:v>
                </c:pt>
                <c:pt idx="56">
                  <c:v>6.0659999999999998</c:v>
                </c:pt>
                <c:pt idx="57">
                  <c:v>6.1260000000000003</c:v>
                </c:pt>
                <c:pt idx="58">
                  <c:v>5.2290000000000001</c:v>
                </c:pt>
                <c:pt idx="59">
                  <c:v>6.1</c:v>
                </c:pt>
                <c:pt idx="60">
                  <c:v>6.4989999999999997</c:v>
                </c:pt>
                <c:pt idx="61">
                  <c:v>4.6539999999999999</c:v>
                </c:pt>
                <c:pt idx="62">
                  <c:v>7.0049999999999999</c:v>
                </c:pt>
                <c:pt idx="63">
                  <c:v>5.4850000000000003</c:v>
                </c:pt>
                <c:pt idx="64">
                  <c:v>6.2869999999999999</c:v>
                </c:pt>
                <c:pt idx="65">
                  <c:v>5.4089999999999998</c:v>
                </c:pt>
                <c:pt idx="66">
                  <c:v>4.4119999999999999</c:v>
                </c:pt>
                <c:pt idx="67">
                  <c:v>4.383</c:v>
                </c:pt>
                <c:pt idx="68">
                  <c:v>4.4050000000000002</c:v>
                </c:pt>
                <c:pt idx="69">
                  <c:v>3.0859999999999999</c:v>
                </c:pt>
                <c:pt idx="70">
                  <c:v>4.577</c:v>
                </c:pt>
                <c:pt idx="71">
                  <c:v>5.4359999999999999</c:v>
                </c:pt>
                <c:pt idx="72">
                  <c:v>2.6349999999999998</c:v>
                </c:pt>
                <c:pt idx="73">
                  <c:v>2.423</c:v>
                </c:pt>
                <c:pt idx="74">
                  <c:v>4.3</c:v>
                </c:pt>
                <c:pt idx="75">
                  <c:v>4.0629999999999997</c:v>
                </c:pt>
                <c:pt idx="76">
                  <c:v>3.2989999999999999</c:v>
                </c:pt>
                <c:pt idx="77">
                  <c:v>5.9269999999999996</c:v>
                </c:pt>
                <c:pt idx="78">
                  <c:v>3.4060000000000001</c:v>
                </c:pt>
                <c:pt idx="79">
                  <c:v>#N/A</c:v>
                </c:pt>
                <c:pt idx="80">
                  <c:v>#N/A</c:v>
                </c:pt>
                <c:pt idx="81">
                  <c:v>#N/A</c:v>
                </c:pt>
                <c:pt idx="82">
                  <c:v>#N/A</c:v>
                </c:pt>
                <c:pt idx="83">
                  <c:v>#N/A</c:v>
                </c:pt>
              </c:numCache>
            </c:numRef>
          </c:val>
          <c:smooth val="0"/>
          <c:extLst>
            <c:ext xmlns:c16="http://schemas.microsoft.com/office/drawing/2014/chart" uri="{C3380CC4-5D6E-409C-BE32-E72D297353CC}">
              <c16:uniqueId val="{00000000-7031-4FEF-8490-715383010996}"/>
            </c:ext>
          </c:extLst>
        </c:ser>
        <c:ser>
          <c:idx val="2"/>
          <c:order val="2"/>
          <c:tx>
            <c:v>Canada to U.S.</c:v>
          </c:tx>
          <c:spPr>
            <a:ln w="38100">
              <a:solidFill>
                <a:srgbClr val="FF0000"/>
              </a:solidFill>
            </a:ln>
          </c:spPr>
          <c:marker>
            <c:symbol val="circle"/>
            <c:size val="6"/>
            <c:spPr>
              <a:solidFill>
                <a:schemeClr val="bg1"/>
              </a:solidFill>
              <a:ln>
                <a:solidFill>
                  <a:srgbClr val="FF0000"/>
                </a:solidFill>
              </a:ln>
            </c:spPr>
          </c:marker>
          <c:val>
            <c:numRef>
              <c:f>Sheet1!$D$3:$D$86</c:f>
              <c:numCache>
                <c:formatCode>#,##0.00</c:formatCode>
                <c:ptCount val="84"/>
                <c:pt idx="0">
                  <c:v>2.7730000000000001</c:v>
                </c:pt>
                <c:pt idx="1">
                  <c:v>2.9780000000000002</c:v>
                </c:pt>
                <c:pt idx="2">
                  <c:v>2.8170000000000002</c:v>
                </c:pt>
                <c:pt idx="3">
                  <c:v>2.8170000000000002</c:v>
                </c:pt>
                <c:pt idx="4">
                  <c:v>2.8889999999999998</c:v>
                </c:pt>
                <c:pt idx="5">
                  <c:v>1.597</c:v>
                </c:pt>
                <c:pt idx="6">
                  <c:v>1.5529999999999999</c:v>
                </c:pt>
                <c:pt idx="7">
                  <c:v>1.9450000000000001</c:v>
                </c:pt>
                <c:pt idx="8">
                  <c:v>1.9019999999999999</c:v>
                </c:pt>
                <c:pt idx="9">
                  <c:v>3.31</c:v>
                </c:pt>
                <c:pt idx="10">
                  <c:v>4.3079999999999998</c:v>
                </c:pt>
                <c:pt idx="11">
                  <c:v>4.2249999999999996</c:v>
                </c:pt>
                <c:pt idx="12">
                  <c:v>3.9809999999999999</c:v>
                </c:pt>
                <c:pt idx="13">
                  <c:v>3.3159999999999998</c:v>
                </c:pt>
                <c:pt idx="14">
                  <c:v>5.601</c:v>
                </c:pt>
                <c:pt idx="15">
                  <c:v>5.1070000000000002</c:v>
                </c:pt>
                <c:pt idx="16">
                  <c:v>4.7699999999999996</c:v>
                </c:pt>
                <c:pt idx="17">
                  <c:v>3.3610000000000002</c:v>
                </c:pt>
                <c:pt idx="18">
                  <c:v>2.9079999999999999</c:v>
                </c:pt>
                <c:pt idx="19">
                  <c:v>3.61</c:v>
                </c:pt>
                <c:pt idx="20">
                  <c:v>3.335</c:v>
                </c:pt>
                <c:pt idx="21">
                  <c:v>4.6660000000000004</c:v>
                </c:pt>
                <c:pt idx="22">
                  <c:v>5.5090000000000003</c:v>
                </c:pt>
                <c:pt idx="23">
                  <c:v>6.351</c:v>
                </c:pt>
                <c:pt idx="24">
                  <c:v>5.0609999999999999</c:v>
                </c:pt>
                <c:pt idx="25">
                  <c:v>4.8579999999999997</c:v>
                </c:pt>
                <c:pt idx="26">
                  <c:v>3.6230000000000002</c:v>
                </c:pt>
                <c:pt idx="27">
                  <c:v>5.1109999999999998</c:v>
                </c:pt>
                <c:pt idx="28">
                  <c:v>7.069</c:v>
                </c:pt>
                <c:pt idx="29">
                  <c:v>6.49</c:v>
                </c:pt>
                <c:pt idx="30">
                  <c:v>7.3869999999999996</c:v>
                </c:pt>
                <c:pt idx="31">
                  <c:v>6.9080000000000004</c:v>
                </c:pt>
                <c:pt idx="32">
                  <c:v>8.2059999999999995</c:v>
                </c:pt>
                <c:pt idx="33">
                  <c:v>11.106999999999999</c:v>
                </c:pt>
                <c:pt idx="34">
                  <c:v>10.166</c:v>
                </c:pt>
                <c:pt idx="35">
                  <c:v>11.151</c:v>
                </c:pt>
                <c:pt idx="36">
                  <c:v>12.51</c:v>
                </c:pt>
                <c:pt idx="37">
                  <c:v>5.0990000000000002</c:v>
                </c:pt>
                <c:pt idx="38">
                  <c:v>5.72</c:v>
                </c:pt>
                <c:pt idx="39">
                  <c:v>6.5880000000000001</c:v>
                </c:pt>
                <c:pt idx="40">
                  <c:v>9.9320000000000004</c:v>
                </c:pt>
                <c:pt idx="41">
                  <c:v>9.11</c:v>
                </c:pt>
                <c:pt idx="42">
                  <c:v>11.532999999999999</c:v>
                </c:pt>
                <c:pt idx="43">
                  <c:v>9.9499999999999993</c:v>
                </c:pt>
                <c:pt idx="44">
                  <c:v>9.6809999999999992</c:v>
                </c:pt>
                <c:pt idx="45">
                  <c:v>10.054</c:v>
                </c:pt>
                <c:pt idx="46">
                  <c:v>8.3529999999999998</c:v>
                </c:pt>
                <c:pt idx="47">
                  <c:v>11.678000000000001</c:v>
                </c:pt>
                <c:pt idx="48">
                  <c:v>12.019</c:v>
                </c:pt>
                <c:pt idx="49">
                  <c:v>9.1709999999999994</c:v>
                </c:pt>
                <c:pt idx="50">
                  <c:v>8.2569999999999997</c:v>
                </c:pt>
                <c:pt idx="51">
                  <c:v>6.04</c:v>
                </c:pt>
                <c:pt idx="52">
                  <c:v>2.1880000000000002</c:v>
                </c:pt>
                <c:pt idx="53">
                  <c:v>1.5880000000000001</c:v>
                </c:pt>
                <c:pt idx="54">
                  <c:v>1.8480000000000001</c:v>
                </c:pt>
                <c:pt idx="55">
                  <c:v>2.56</c:v>
                </c:pt>
                <c:pt idx="56">
                  <c:v>3.4540000000000002</c:v>
                </c:pt>
                <c:pt idx="57">
                  <c:v>3.05</c:v>
                </c:pt>
                <c:pt idx="58">
                  <c:v>4.0439999999999996</c:v>
                </c:pt>
                <c:pt idx="59">
                  <c:v>7.3860000000000001</c:v>
                </c:pt>
                <c:pt idx="60">
                  <c:v>8.0220000000000002</c:v>
                </c:pt>
                <c:pt idx="61">
                  <c:v>4.6029999999999998</c:v>
                </c:pt>
                <c:pt idx="62">
                  <c:v>4.6289999999999996</c:v>
                </c:pt>
                <c:pt idx="63">
                  <c:v>4.5549999999999997</c:v>
                </c:pt>
                <c:pt idx="64">
                  <c:v>4.1779999999999999</c:v>
                </c:pt>
                <c:pt idx="65">
                  <c:v>4.3979999999999997</c:v>
                </c:pt>
                <c:pt idx="66">
                  <c:v>4.8140000000000001</c:v>
                </c:pt>
                <c:pt idx="67">
                  <c:v>4.7629999999999999</c:v>
                </c:pt>
                <c:pt idx="68">
                  <c:v>4.891</c:v>
                </c:pt>
                <c:pt idx="69">
                  <c:v>2.9039999999999999</c:v>
                </c:pt>
                <c:pt idx="70">
                  <c:v>3.8370000000000002</c:v>
                </c:pt>
                <c:pt idx="71">
                  <c:v>4.5380000000000003</c:v>
                </c:pt>
                <c:pt idx="72">
                  <c:v>3.133</c:v>
                </c:pt>
                <c:pt idx="73">
                  <c:v>2.9049999999999998</c:v>
                </c:pt>
                <c:pt idx="74">
                  <c:v>3.9590000000000001</c:v>
                </c:pt>
                <c:pt idx="75">
                  <c:v>3.4620000000000002</c:v>
                </c:pt>
                <c:pt idx="76">
                  <c:v>4.0330000000000004</c:v>
                </c:pt>
                <c:pt idx="77">
                  <c:v>3.7170000000000001</c:v>
                </c:pt>
                <c:pt idx="78">
                  <c:v>3.3860000000000001</c:v>
                </c:pt>
                <c:pt idx="79">
                  <c:v>#N/A</c:v>
                </c:pt>
                <c:pt idx="80">
                  <c:v>#N/A</c:v>
                </c:pt>
                <c:pt idx="81">
                  <c:v>#N/A</c:v>
                </c:pt>
                <c:pt idx="82">
                  <c:v>#N/A</c:v>
                </c:pt>
                <c:pt idx="83">
                  <c:v>#N/A</c:v>
                </c:pt>
              </c:numCache>
            </c:numRef>
          </c:val>
          <c:smooth val="0"/>
          <c:extLst>
            <c:ext xmlns:c16="http://schemas.microsoft.com/office/drawing/2014/chart" uri="{C3380CC4-5D6E-409C-BE32-E72D297353CC}">
              <c16:uniqueId val="{00000001-7031-4FEF-8490-715383010996}"/>
            </c:ext>
          </c:extLst>
        </c:ser>
        <c:dLbls>
          <c:showLegendKey val="0"/>
          <c:showVal val="0"/>
          <c:showCatName val="0"/>
          <c:showSerName val="0"/>
          <c:showPercent val="0"/>
          <c:showBubbleSize val="0"/>
        </c:dLbls>
        <c:marker val="1"/>
        <c:smooth val="0"/>
        <c:axId val="1041044544"/>
        <c:axId val="1041043456"/>
      </c:lineChart>
      <c:catAx>
        <c:axId val="1041044544"/>
        <c:scaling>
          <c:orientation val="minMax"/>
        </c:scaling>
        <c:delete val="1"/>
        <c:axPos val="b"/>
        <c:numFmt formatCode="General" sourceLinked="0"/>
        <c:majorTickMark val="out"/>
        <c:minorTickMark val="none"/>
        <c:tickLblPos val="none"/>
        <c:crossAx val="1041043456"/>
        <c:crossesAt val="0"/>
        <c:auto val="1"/>
        <c:lblAlgn val="ctr"/>
        <c:lblOffset val="100"/>
        <c:noMultiLvlLbl val="0"/>
      </c:catAx>
      <c:valAx>
        <c:axId val="1041043456"/>
        <c:scaling>
          <c:orientation val="minMax"/>
        </c:scaling>
        <c:delete val="0"/>
        <c:axPos val="l"/>
        <c:majorGridlines/>
        <c:numFmt formatCode="#,##0" sourceLinked="0"/>
        <c:majorTickMark val="none"/>
        <c:minorTickMark val="none"/>
        <c:tickLblPos val="nextTo"/>
        <c:txPr>
          <a:bodyPr rot="0" vert="horz"/>
          <a:lstStyle/>
          <a:p>
            <a:pPr>
              <a:defRPr sz="2400" b="1">
                <a:solidFill>
                  <a:srgbClr val="144059"/>
                </a:solidFill>
              </a:defRPr>
            </a:pPr>
            <a:endParaRPr lang="en-US"/>
          </a:p>
        </c:txPr>
        <c:crossAx val="1041044544"/>
        <c:crosses val="autoZero"/>
        <c:crossBetween val="between"/>
        <c:majorUnit val="3"/>
      </c:valAx>
      <c:spPr>
        <a:ln>
          <a:solidFill>
            <a:schemeClr val="tx1"/>
          </a:solidFill>
        </a:ln>
      </c:spPr>
    </c:plotArea>
    <c:legend>
      <c:legendPos val="r"/>
      <c:layout>
        <c:manualLayout>
          <c:xMode val="edge"/>
          <c:yMode val="edge"/>
          <c:x val="0.68164216775631736"/>
          <c:y val="7.899464502506201E-2"/>
          <c:w val="0.2320800622701428"/>
          <c:h val="0.25682994699115719"/>
        </c:manualLayout>
      </c:layout>
      <c:overlay val="0"/>
      <c:spPr>
        <a:solidFill>
          <a:schemeClr val="bg1"/>
        </a:solidFill>
      </c:spPr>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9.6121127402777756E-2"/>
          <c:y val="3.9078245138852719E-2"/>
          <c:w val="0.87708670610749417"/>
          <c:h val="0.90544778048008479"/>
        </c:manualLayout>
      </c:layout>
      <c:barChart>
        <c:barDir val="col"/>
        <c:grouping val="clustered"/>
        <c:varyColors val="0"/>
        <c:ser>
          <c:idx val="0"/>
          <c:order val="0"/>
          <c:spPr>
            <a:solidFill>
              <a:srgbClr val="FFFF99"/>
            </a:solidFill>
            <a:ln>
              <a:solidFill>
                <a:schemeClr val="tx1"/>
              </a:solidFill>
            </a:ln>
          </c:spPr>
          <c:invertIfNegative val="0"/>
          <c:dPt>
            <c:idx val="0"/>
            <c:invertIfNegative val="0"/>
            <c:bubble3D val="0"/>
            <c:extLst>
              <c:ext xmlns:c16="http://schemas.microsoft.com/office/drawing/2014/chart" uri="{C3380CC4-5D6E-409C-BE32-E72D297353CC}">
                <c16:uniqueId val="{00000000-7305-42E2-AF3D-167B78C31A57}"/>
              </c:ext>
            </c:extLst>
          </c:dPt>
          <c:dPt>
            <c:idx val="1"/>
            <c:invertIfNegative val="0"/>
            <c:bubble3D val="0"/>
            <c:extLst>
              <c:ext xmlns:c16="http://schemas.microsoft.com/office/drawing/2014/chart" uri="{C3380CC4-5D6E-409C-BE32-E72D297353CC}">
                <c16:uniqueId val="{00000001-7305-42E2-AF3D-167B78C31A57}"/>
              </c:ext>
            </c:extLst>
          </c:dPt>
          <c:dPt>
            <c:idx val="2"/>
            <c:invertIfNegative val="0"/>
            <c:bubble3D val="0"/>
            <c:extLst>
              <c:ext xmlns:c16="http://schemas.microsoft.com/office/drawing/2014/chart" uri="{C3380CC4-5D6E-409C-BE32-E72D297353CC}">
                <c16:uniqueId val="{00000002-7305-42E2-AF3D-167B78C31A57}"/>
              </c:ext>
            </c:extLst>
          </c:dPt>
          <c:dPt>
            <c:idx val="3"/>
            <c:invertIfNegative val="0"/>
            <c:bubble3D val="0"/>
            <c:extLst>
              <c:ext xmlns:c16="http://schemas.microsoft.com/office/drawing/2014/chart" uri="{C3380CC4-5D6E-409C-BE32-E72D297353CC}">
                <c16:uniqueId val="{00000003-7305-42E2-AF3D-167B78C31A57}"/>
              </c:ext>
            </c:extLst>
          </c:dPt>
          <c:dPt>
            <c:idx val="4"/>
            <c:invertIfNegative val="0"/>
            <c:bubble3D val="0"/>
            <c:extLst>
              <c:ext xmlns:c16="http://schemas.microsoft.com/office/drawing/2014/chart" uri="{C3380CC4-5D6E-409C-BE32-E72D297353CC}">
                <c16:uniqueId val="{00000004-7305-42E2-AF3D-167B78C31A57}"/>
              </c:ext>
            </c:extLst>
          </c:dPt>
          <c:dPt>
            <c:idx val="5"/>
            <c:invertIfNegative val="0"/>
            <c:bubble3D val="0"/>
            <c:extLst>
              <c:ext xmlns:c16="http://schemas.microsoft.com/office/drawing/2014/chart" uri="{C3380CC4-5D6E-409C-BE32-E72D297353CC}">
                <c16:uniqueId val="{00000005-7305-42E2-AF3D-167B78C31A57}"/>
              </c:ext>
            </c:extLst>
          </c:dPt>
          <c:dPt>
            <c:idx val="6"/>
            <c:invertIfNegative val="0"/>
            <c:bubble3D val="0"/>
            <c:extLst>
              <c:ext xmlns:c16="http://schemas.microsoft.com/office/drawing/2014/chart" uri="{C3380CC4-5D6E-409C-BE32-E72D297353CC}">
                <c16:uniqueId val="{00000006-7305-42E2-AF3D-167B78C31A57}"/>
              </c:ext>
            </c:extLst>
          </c:dPt>
          <c:dPt>
            <c:idx val="7"/>
            <c:invertIfNegative val="0"/>
            <c:bubble3D val="0"/>
            <c:extLst>
              <c:ext xmlns:c16="http://schemas.microsoft.com/office/drawing/2014/chart" uri="{C3380CC4-5D6E-409C-BE32-E72D297353CC}">
                <c16:uniqueId val="{00000007-7305-42E2-AF3D-167B78C31A57}"/>
              </c:ext>
            </c:extLst>
          </c:dPt>
          <c:dPt>
            <c:idx val="8"/>
            <c:invertIfNegative val="0"/>
            <c:bubble3D val="0"/>
            <c:extLst>
              <c:ext xmlns:c16="http://schemas.microsoft.com/office/drawing/2014/chart" uri="{C3380CC4-5D6E-409C-BE32-E72D297353CC}">
                <c16:uniqueId val="{00000008-7305-42E2-AF3D-167B78C31A57}"/>
              </c:ext>
            </c:extLst>
          </c:dPt>
          <c:dPt>
            <c:idx val="9"/>
            <c:invertIfNegative val="0"/>
            <c:bubble3D val="0"/>
            <c:extLst>
              <c:ext xmlns:c16="http://schemas.microsoft.com/office/drawing/2014/chart" uri="{C3380CC4-5D6E-409C-BE32-E72D297353CC}">
                <c16:uniqueId val="{00000009-7305-42E2-AF3D-167B78C31A57}"/>
              </c:ext>
            </c:extLst>
          </c:dPt>
          <c:dPt>
            <c:idx val="10"/>
            <c:invertIfNegative val="0"/>
            <c:bubble3D val="0"/>
            <c:extLst>
              <c:ext xmlns:c16="http://schemas.microsoft.com/office/drawing/2014/chart" uri="{C3380CC4-5D6E-409C-BE32-E72D297353CC}">
                <c16:uniqueId val="{0000000A-7305-42E2-AF3D-167B78C31A57}"/>
              </c:ext>
            </c:extLst>
          </c:dPt>
          <c:dPt>
            <c:idx val="11"/>
            <c:invertIfNegative val="0"/>
            <c:bubble3D val="0"/>
            <c:extLst>
              <c:ext xmlns:c16="http://schemas.microsoft.com/office/drawing/2014/chart" uri="{C3380CC4-5D6E-409C-BE32-E72D297353CC}">
                <c16:uniqueId val="{0000000B-7305-42E2-AF3D-167B78C31A57}"/>
              </c:ext>
            </c:extLst>
          </c:dPt>
          <c:dPt>
            <c:idx val="12"/>
            <c:invertIfNegative val="0"/>
            <c:bubble3D val="0"/>
            <c:spPr>
              <a:solidFill>
                <a:schemeClr val="tx1"/>
              </a:solidFill>
              <a:ln>
                <a:solidFill>
                  <a:schemeClr val="tx1"/>
                </a:solidFill>
              </a:ln>
            </c:spPr>
            <c:extLst>
              <c:ext xmlns:c16="http://schemas.microsoft.com/office/drawing/2014/chart" uri="{C3380CC4-5D6E-409C-BE32-E72D297353CC}">
                <c16:uniqueId val="{0000000D-7305-42E2-AF3D-167B78C31A57}"/>
              </c:ext>
            </c:extLst>
          </c:dPt>
          <c:dPt>
            <c:idx val="13"/>
            <c:invertIfNegative val="0"/>
            <c:bubble3D val="0"/>
            <c:spPr>
              <a:solidFill>
                <a:schemeClr val="tx1"/>
              </a:solidFill>
              <a:ln>
                <a:solidFill>
                  <a:schemeClr val="tx1"/>
                </a:solidFill>
              </a:ln>
            </c:spPr>
            <c:extLst>
              <c:ext xmlns:c16="http://schemas.microsoft.com/office/drawing/2014/chart" uri="{C3380CC4-5D6E-409C-BE32-E72D297353CC}">
                <c16:uniqueId val="{0000000F-7305-42E2-AF3D-167B78C31A57}"/>
              </c:ext>
            </c:extLst>
          </c:dPt>
          <c:dPt>
            <c:idx val="14"/>
            <c:invertIfNegative val="0"/>
            <c:bubble3D val="0"/>
            <c:spPr>
              <a:solidFill>
                <a:schemeClr val="tx1"/>
              </a:solidFill>
              <a:ln>
                <a:solidFill>
                  <a:schemeClr val="tx1"/>
                </a:solidFill>
              </a:ln>
            </c:spPr>
            <c:extLst>
              <c:ext xmlns:c16="http://schemas.microsoft.com/office/drawing/2014/chart" uri="{C3380CC4-5D6E-409C-BE32-E72D297353CC}">
                <c16:uniqueId val="{00000011-7305-42E2-AF3D-167B78C31A57}"/>
              </c:ext>
            </c:extLst>
          </c:dPt>
          <c:dPt>
            <c:idx val="15"/>
            <c:invertIfNegative val="0"/>
            <c:bubble3D val="0"/>
            <c:spPr>
              <a:solidFill>
                <a:schemeClr val="tx1"/>
              </a:solidFill>
              <a:ln>
                <a:solidFill>
                  <a:schemeClr val="tx1"/>
                </a:solidFill>
              </a:ln>
            </c:spPr>
            <c:extLst>
              <c:ext xmlns:c16="http://schemas.microsoft.com/office/drawing/2014/chart" uri="{C3380CC4-5D6E-409C-BE32-E72D297353CC}">
                <c16:uniqueId val="{00000013-7305-42E2-AF3D-167B78C31A57}"/>
              </c:ext>
            </c:extLst>
          </c:dPt>
          <c:dPt>
            <c:idx val="16"/>
            <c:invertIfNegative val="0"/>
            <c:bubble3D val="0"/>
            <c:spPr>
              <a:solidFill>
                <a:schemeClr val="tx1"/>
              </a:solidFill>
              <a:ln>
                <a:solidFill>
                  <a:schemeClr val="tx1"/>
                </a:solidFill>
              </a:ln>
            </c:spPr>
            <c:extLst>
              <c:ext xmlns:c16="http://schemas.microsoft.com/office/drawing/2014/chart" uri="{C3380CC4-5D6E-409C-BE32-E72D297353CC}">
                <c16:uniqueId val="{00000015-7305-42E2-AF3D-167B78C31A57}"/>
              </c:ext>
            </c:extLst>
          </c:dPt>
          <c:dPt>
            <c:idx val="17"/>
            <c:invertIfNegative val="0"/>
            <c:bubble3D val="0"/>
            <c:spPr>
              <a:solidFill>
                <a:schemeClr val="tx1"/>
              </a:solidFill>
              <a:ln>
                <a:solidFill>
                  <a:schemeClr val="tx1"/>
                </a:solidFill>
              </a:ln>
            </c:spPr>
            <c:extLst>
              <c:ext xmlns:c16="http://schemas.microsoft.com/office/drawing/2014/chart" uri="{C3380CC4-5D6E-409C-BE32-E72D297353CC}">
                <c16:uniqueId val="{00000017-7305-42E2-AF3D-167B78C31A57}"/>
              </c:ext>
            </c:extLst>
          </c:dPt>
          <c:dPt>
            <c:idx val="18"/>
            <c:invertIfNegative val="0"/>
            <c:bubble3D val="0"/>
            <c:spPr>
              <a:solidFill>
                <a:schemeClr val="tx1"/>
              </a:solidFill>
              <a:ln>
                <a:solidFill>
                  <a:schemeClr val="tx1"/>
                </a:solidFill>
              </a:ln>
            </c:spPr>
            <c:extLst>
              <c:ext xmlns:c16="http://schemas.microsoft.com/office/drawing/2014/chart" uri="{C3380CC4-5D6E-409C-BE32-E72D297353CC}">
                <c16:uniqueId val="{00000019-7305-42E2-AF3D-167B78C31A57}"/>
              </c:ext>
            </c:extLst>
          </c:dPt>
          <c:dPt>
            <c:idx val="19"/>
            <c:invertIfNegative val="0"/>
            <c:bubble3D val="0"/>
            <c:spPr>
              <a:solidFill>
                <a:schemeClr val="tx1"/>
              </a:solidFill>
              <a:ln>
                <a:solidFill>
                  <a:schemeClr val="tx1"/>
                </a:solidFill>
              </a:ln>
            </c:spPr>
            <c:extLst>
              <c:ext xmlns:c16="http://schemas.microsoft.com/office/drawing/2014/chart" uri="{C3380CC4-5D6E-409C-BE32-E72D297353CC}">
                <c16:uniqueId val="{0000001B-7305-42E2-AF3D-167B78C31A57}"/>
              </c:ext>
            </c:extLst>
          </c:dPt>
          <c:dPt>
            <c:idx val="20"/>
            <c:invertIfNegative val="0"/>
            <c:bubble3D val="0"/>
            <c:spPr>
              <a:solidFill>
                <a:schemeClr val="tx1"/>
              </a:solidFill>
              <a:ln>
                <a:solidFill>
                  <a:schemeClr val="tx1"/>
                </a:solidFill>
              </a:ln>
            </c:spPr>
            <c:extLst>
              <c:ext xmlns:c16="http://schemas.microsoft.com/office/drawing/2014/chart" uri="{C3380CC4-5D6E-409C-BE32-E72D297353CC}">
                <c16:uniqueId val="{0000001D-7305-42E2-AF3D-167B78C31A57}"/>
              </c:ext>
            </c:extLst>
          </c:dPt>
          <c:dPt>
            <c:idx val="21"/>
            <c:invertIfNegative val="0"/>
            <c:bubble3D val="0"/>
            <c:spPr>
              <a:solidFill>
                <a:schemeClr val="tx1"/>
              </a:solidFill>
              <a:ln>
                <a:solidFill>
                  <a:schemeClr val="tx1"/>
                </a:solidFill>
              </a:ln>
            </c:spPr>
            <c:extLst>
              <c:ext xmlns:c16="http://schemas.microsoft.com/office/drawing/2014/chart" uri="{C3380CC4-5D6E-409C-BE32-E72D297353CC}">
                <c16:uniqueId val="{0000001F-7305-42E2-AF3D-167B78C31A57}"/>
              </c:ext>
            </c:extLst>
          </c:dPt>
          <c:dPt>
            <c:idx val="22"/>
            <c:invertIfNegative val="0"/>
            <c:bubble3D val="0"/>
            <c:spPr>
              <a:solidFill>
                <a:schemeClr val="tx1"/>
              </a:solidFill>
              <a:ln>
                <a:solidFill>
                  <a:schemeClr val="tx1"/>
                </a:solidFill>
              </a:ln>
            </c:spPr>
            <c:extLst>
              <c:ext xmlns:c16="http://schemas.microsoft.com/office/drawing/2014/chart" uri="{C3380CC4-5D6E-409C-BE32-E72D297353CC}">
                <c16:uniqueId val="{00000021-7305-42E2-AF3D-167B78C31A57}"/>
              </c:ext>
            </c:extLst>
          </c:dPt>
          <c:dPt>
            <c:idx val="23"/>
            <c:invertIfNegative val="0"/>
            <c:bubble3D val="0"/>
            <c:spPr>
              <a:solidFill>
                <a:schemeClr val="tx1"/>
              </a:solidFill>
              <a:ln>
                <a:solidFill>
                  <a:schemeClr val="tx1"/>
                </a:solidFill>
              </a:ln>
            </c:spPr>
            <c:extLst>
              <c:ext xmlns:c16="http://schemas.microsoft.com/office/drawing/2014/chart" uri="{C3380CC4-5D6E-409C-BE32-E72D297353CC}">
                <c16:uniqueId val="{00000023-7305-42E2-AF3D-167B78C31A57}"/>
              </c:ext>
            </c:extLst>
          </c:dPt>
          <c:dPt>
            <c:idx val="24"/>
            <c:invertIfNegative val="0"/>
            <c:bubble3D val="0"/>
            <c:extLst>
              <c:ext xmlns:c16="http://schemas.microsoft.com/office/drawing/2014/chart" uri="{C3380CC4-5D6E-409C-BE32-E72D297353CC}">
                <c16:uniqueId val="{00000024-7305-42E2-AF3D-167B78C31A57}"/>
              </c:ext>
            </c:extLst>
          </c:dPt>
          <c:dPt>
            <c:idx val="25"/>
            <c:invertIfNegative val="0"/>
            <c:bubble3D val="0"/>
            <c:extLst>
              <c:ext xmlns:c16="http://schemas.microsoft.com/office/drawing/2014/chart" uri="{C3380CC4-5D6E-409C-BE32-E72D297353CC}">
                <c16:uniqueId val="{00000025-7305-42E2-AF3D-167B78C31A57}"/>
              </c:ext>
            </c:extLst>
          </c:dPt>
          <c:dPt>
            <c:idx val="26"/>
            <c:invertIfNegative val="0"/>
            <c:bubble3D val="0"/>
            <c:extLst>
              <c:ext xmlns:c16="http://schemas.microsoft.com/office/drawing/2014/chart" uri="{C3380CC4-5D6E-409C-BE32-E72D297353CC}">
                <c16:uniqueId val="{00000026-7305-42E2-AF3D-167B78C31A57}"/>
              </c:ext>
            </c:extLst>
          </c:dPt>
          <c:dPt>
            <c:idx val="27"/>
            <c:invertIfNegative val="0"/>
            <c:bubble3D val="0"/>
            <c:extLst>
              <c:ext xmlns:c16="http://schemas.microsoft.com/office/drawing/2014/chart" uri="{C3380CC4-5D6E-409C-BE32-E72D297353CC}">
                <c16:uniqueId val="{00000027-7305-42E2-AF3D-167B78C31A57}"/>
              </c:ext>
            </c:extLst>
          </c:dPt>
          <c:dPt>
            <c:idx val="28"/>
            <c:invertIfNegative val="0"/>
            <c:bubble3D val="0"/>
            <c:extLst>
              <c:ext xmlns:c16="http://schemas.microsoft.com/office/drawing/2014/chart" uri="{C3380CC4-5D6E-409C-BE32-E72D297353CC}">
                <c16:uniqueId val="{00000028-7305-42E2-AF3D-167B78C31A57}"/>
              </c:ext>
            </c:extLst>
          </c:dPt>
          <c:dPt>
            <c:idx val="29"/>
            <c:invertIfNegative val="0"/>
            <c:bubble3D val="0"/>
            <c:extLst>
              <c:ext xmlns:c16="http://schemas.microsoft.com/office/drawing/2014/chart" uri="{C3380CC4-5D6E-409C-BE32-E72D297353CC}">
                <c16:uniqueId val="{00000029-7305-42E2-AF3D-167B78C31A57}"/>
              </c:ext>
            </c:extLst>
          </c:dPt>
          <c:dPt>
            <c:idx val="30"/>
            <c:invertIfNegative val="0"/>
            <c:bubble3D val="0"/>
            <c:extLst>
              <c:ext xmlns:c16="http://schemas.microsoft.com/office/drawing/2014/chart" uri="{C3380CC4-5D6E-409C-BE32-E72D297353CC}">
                <c16:uniqueId val="{0000002A-7305-42E2-AF3D-167B78C31A57}"/>
              </c:ext>
            </c:extLst>
          </c:dPt>
          <c:dPt>
            <c:idx val="31"/>
            <c:invertIfNegative val="0"/>
            <c:bubble3D val="0"/>
            <c:extLst>
              <c:ext xmlns:c16="http://schemas.microsoft.com/office/drawing/2014/chart" uri="{C3380CC4-5D6E-409C-BE32-E72D297353CC}">
                <c16:uniqueId val="{0000002B-7305-42E2-AF3D-167B78C31A57}"/>
              </c:ext>
            </c:extLst>
          </c:dPt>
          <c:dPt>
            <c:idx val="32"/>
            <c:invertIfNegative val="0"/>
            <c:bubble3D val="0"/>
            <c:extLst>
              <c:ext xmlns:c16="http://schemas.microsoft.com/office/drawing/2014/chart" uri="{C3380CC4-5D6E-409C-BE32-E72D297353CC}">
                <c16:uniqueId val="{0000002C-7305-42E2-AF3D-167B78C31A57}"/>
              </c:ext>
            </c:extLst>
          </c:dPt>
          <c:dPt>
            <c:idx val="33"/>
            <c:invertIfNegative val="0"/>
            <c:bubble3D val="0"/>
            <c:extLst>
              <c:ext xmlns:c16="http://schemas.microsoft.com/office/drawing/2014/chart" uri="{C3380CC4-5D6E-409C-BE32-E72D297353CC}">
                <c16:uniqueId val="{0000002D-7305-42E2-AF3D-167B78C31A57}"/>
              </c:ext>
            </c:extLst>
          </c:dPt>
          <c:dPt>
            <c:idx val="34"/>
            <c:invertIfNegative val="0"/>
            <c:bubble3D val="0"/>
            <c:extLst>
              <c:ext xmlns:c16="http://schemas.microsoft.com/office/drawing/2014/chart" uri="{C3380CC4-5D6E-409C-BE32-E72D297353CC}">
                <c16:uniqueId val="{0000002E-7305-42E2-AF3D-167B78C31A57}"/>
              </c:ext>
            </c:extLst>
          </c:dPt>
          <c:dPt>
            <c:idx val="35"/>
            <c:invertIfNegative val="0"/>
            <c:bubble3D val="0"/>
            <c:extLst>
              <c:ext xmlns:c16="http://schemas.microsoft.com/office/drawing/2014/chart" uri="{C3380CC4-5D6E-409C-BE32-E72D297353CC}">
                <c16:uniqueId val="{0000002F-7305-42E2-AF3D-167B78C31A57}"/>
              </c:ext>
            </c:extLst>
          </c:dPt>
          <c:dPt>
            <c:idx val="36"/>
            <c:invertIfNegative val="0"/>
            <c:bubble3D val="0"/>
            <c:spPr>
              <a:solidFill>
                <a:schemeClr val="tx1"/>
              </a:solidFill>
              <a:ln>
                <a:solidFill>
                  <a:schemeClr val="tx1"/>
                </a:solidFill>
              </a:ln>
            </c:spPr>
            <c:extLst>
              <c:ext xmlns:c16="http://schemas.microsoft.com/office/drawing/2014/chart" uri="{C3380CC4-5D6E-409C-BE32-E72D297353CC}">
                <c16:uniqueId val="{00000031-7305-42E2-AF3D-167B78C31A57}"/>
              </c:ext>
            </c:extLst>
          </c:dPt>
          <c:dPt>
            <c:idx val="37"/>
            <c:invertIfNegative val="0"/>
            <c:bubble3D val="0"/>
            <c:spPr>
              <a:solidFill>
                <a:schemeClr val="tx1"/>
              </a:solidFill>
              <a:ln>
                <a:solidFill>
                  <a:schemeClr val="tx1"/>
                </a:solidFill>
              </a:ln>
            </c:spPr>
            <c:extLst>
              <c:ext xmlns:c16="http://schemas.microsoft.com/office/drawing/2014/chart" uri="{C3380CC4-5D6E-409C-BE32-E72D297353CC}">
                <c16:uniqueId val="{00000033-7305-42E2-AF3D-167B78C31A57}"/>
              </c:ext>
            </c:extLst>
          </c:dPt>
          <c:dPt>
            <c:idx val="38"/>
            <c:invertIfNegative val="0"/>
            <c:bubble3D val="0"/>
            <c:spPr>
              <a:solidFill>
                <a:schemeClr val="tx1"/>
              </a:solidFill>
              <a:ln>
                <a:solidFill>
                  <a:schemeClr val="tx1"/>
                </a:solidFill>
              </a:ln>
            </c:spPr>
            <c:extLst>
              <c:ext xmlns:c16="http://schemas.microsoft.com/office/drawing/2014/chart" uri="{C3380CC4-5D6E-409C-BE32-E72D297353CC}">
                <c16:uniqueId val="{00000035-7305-42E2-AF3D-167B78C31A57}"/>
              </c:ext>
            </c:extLst>
          </c:dPt>
          <c:dPt>
            <c:idx val="39"/>
            <c:invertIfNegative val="0"/>
            <c:bubble3D val="0"/>
            <c:spPr>
              <a:solidFill>
                <a:schemeClr val="tx1"/>
              </a:solidFill>
              <a:ln>
                <a:solidFill>
                  <a:schemeClr val="tx1"/>
                </a:solidFill>
              </a:ln>
            </c:spPr>
            <c:extLst>
              <c:ext xmlns:c16="http://schemas.microsoft.com/office/drawing/2014/chart" uri="{C3380CC4-5D6E-409C-BE32-E72D297353CC}">
                <c16:uniqueId val="{00000037-7305-42E2-AF3D-167B78C31A57}"/>
              </c:ext>
            </c:extLst>
          </c:dPt>
          <c:dPt>
            <c:idx val="40"/>
            <c:invertIfNegative val="0"/>
            <c:bubble3D val="0"/>
            <c:spPr>
              <a:solidFill>
                <a:schemeClr val="tx1"/>
              </a:solidFill>
              <a:ln>
                <a:solidFill>
                  <a:schemeClr val="tx1"/>
                </a:solidFill>
              </a:ln>
            </c:spPr>
            <c:extLst>
              <c:ext xmlns:c16="http://schemas.microsoft.com/office/drawing/2014/chart" uri="{C3380CC4-5D6E-409C-BE32-E72D297353CC}">
                <c16:uniqueId val="{00000039-7305-42E2-AF3D-167B78C31A57}"/>
              </c:ext>
            </c:extLst>
          </c:dPt>
          <c:dPt>
            <c:idx val="41"/>
            <c:invertIfNegative val="0"/>
            <c:bubble3D val="0"/>
            <c:spPr>
              <a:solidFill>
                <a:schemeClr val="tx1"/>
              </a:solidFill>
              <a:ln>
                <a:solidFill>
                  <a:schemeClr val="tx1"/>
                </a:solidFill>
              </a:ln>
            </c:spPr>
            <c:extLst>
              <c:ext xmlns:c16="http://schemas.microsoft.com/office/drawing/2014/chart" uri="{C3380CC4-5D6E-409C-BE32-E72D297353CC}">
                <c16:uniqueId val="{0000003B-7305-42E2-AF3D-167B78C31A57}"/>
              </c:ext>
            </c:extLst>
          </c:dPt>
          <c:dPt>
            <c:idx val="42"/>
            <c:invertIfNegative val="0"/>
            <c:bubble3D val="0"/>
            <c:spPr>
              <a:solidFill>
                <a:schemeClr val="tx1"/>
              </a:solidFill>
              <a:ln>
                <a:solidFill>
                  <a:schemeClr val="tx1"/>
                </a:solidFill>
              </a:ln>
            </c:spPr>
            <c:extLst>
              <c:ext xmlns:c16="http://schemas.microsoft.com/office/drawing/2014/chart" uri="{C3380CC4-5D6E-409C-BE32-E72D297353CC}">
                <c16:uniqueId val="{0000003D-7305-42E2-AF3D-167B78C31A57}"/>
              </c:ext>
            </c:extLst>
          </c:dPt>
          <c:dPt>
            <c:idx val="43"/>
            <c:invertIfNegative val="0"/>
            <c:bubble3D val="0"/>
            <c:spPr>
              <a:solidFill>
                <a:schemeClr val="tx1"/>
              </a:solidFill>
              <a:ln>
                <a:solidFill>
                  <a:schemeClr val="tx1"/>
                </a:solidFill>
              </a:ln>
            </c:spPr>
            <c:extLst>
              <c:ext xmlns:c16="http://schemas.microsoft.com/office/drawing/2014/chart" uri="{C3380CC4-5D6E-409C-BE32-E72D297353CC}">
                <c16:uniqueId val="{0000003F-7305-42E2-AF3D-167B78C31A57}"/>
              </c:ext>
            </c:extLst>
          </c:dPt>
          <c:dPt>
            <c:idx val="44"/>
            <c:invertIfNegative val="0"/>
            <c:bubble3D val="0"/>
            <c:spPr>
              <a:solidFill>
                <a:schemeClr val="tx1"/>
              </a:solidFill>
              <a:ln>
                <a:solidFill>
                  <a:schemeClr val="tx1"/>
                </a:solidFill>
              </a:ln>
            </c:spPr>
            <c:extLst>
              <c:ext xmlns:c16="http://schemas.microsoft.com/office/drawing/2014/chart" uri="{C3380CC4-5D6E-409C-BE32-E72D297353CC}">
                <c16:uniqueId val="{00000041-7305-42E2-AF3D-167B78C31A57}"/>
              </c:ext>
            </c:extLst>
          </c:dPt>
          <c:dPt>
            <c:idx val="45"/>
            <c:invertIfNegative val="0"/>
            <c:bubble3D val="0"/>
            <c:spPr>
              <a:solidFill>
                <a:schemeClr val="tx1"/>
              </a:solidFill>
              <a:ln>
                <a:solidFill>
                  <a:schemeClr val="tx1"/>
                </a:solidFill>
              </a:ln>
            </c:spPr>
            <c:extLst>
              <c:ext xmlns:c16="http://schemas.microsoft.com/office/drawing/2014/chart" uri="{C3380CC4-5D6E-409C-BE32-E72D297353CC}">
                <c16:uniqueId val="{00000043-7305-42E2-AF3D-167B78C31A57}"/>
              </c:ext>
            </c:extLst>
          </c:dPt>
          <c:dPt>
            <c:idx val="46"/>
            <c:invertIfNegative val="0"/>
            <c:bubble3D val="0"/>
            <c:spPr>
              <a:solidFill>
                <a:schemeClr val="tx1"/>
              </a:solidFill>
              <a:ln>
                <a:solidFill>
                  <a:schemeClr val="tx1"/>
                </a:solidFill>
              </a:ln>
            </c:spPr>
            <c:extLst>
              <c:ext xmlns:c16="http://schemas.microsoft.com/office/drawing/2014/chart" uri="{C3380CC4-5D6E-409C-BE32-E72D297353CC}">
                <c16:uniqueId val="{00000045-7305-42E2-AF3D-167B78C31A57}"/>
              </c:ext>
            </c:extLst>
          </c:dPt>
          <c:dPt>
            <c:idx val="47"/>
            <c:invertIfNegative val="0"/>
            <c:bubble3D val="0"/>
            <c:spPr>
              <a:solidFill>
                <a:schemeClr val="tx1"/>
              </a:solidFill>
              <a:ln>
                <a:solidFill>
                  <a:schemeClr val="tx1"/>
                </a:solidFill>
              </a:ln>
            </c:spPr>
            <c:extLst>
              <c:ext xmlns:c16="http://schemas.microsoft.com/office/drawing/2014/chart" uri="{C3380CC4-5D6E-409C-BE32-E72D297353CC}">
                <c16:uniqueId val="{00000047-7305-42E2-AF3D-167B78C31A57}"/>
              </c:ext>
            </c:extLst>
          </c:dPt>
          <c:dPt>
            <c:idx val="48"/>
            <c:invertIfNegative val="0"/>
            <c:bubble3D val="0"/>
            <c:extLst>
              <c:ext xmlns:c16="http://schemas.microsoft.com/office/drawing/2014/chart" uri="{C3380CC4-5D6E-409C-BE32-E72D297353CC}">
                <c16:uniqueId val="{00000048-7305-42E2-AF3D-167B78C31A57}"/>
              </c:ext>
            </c:extLst>
          </c:dPt>
          <c:dPt>
            <c:idx val="49"/>
            <c:invertIfNegative val="0"/>
            <c:bubble3D val="0"/>
            <c:extLst>
              <c:ext xmlns:c16="http://schemas.microsoft.com/office/drawing/2014/chart" uri="{C3380CC4-5D6E-409C-BE32-E72D297353CC}">
                <c16:uniqueId val="{00000049-7305-42E2-AF3D-167B78C31A57}"/>
              </c:ext>
            </c:extLst>
          </c:dPt>
          <c:dPt>
            <c:idx val="50"/>
            <c:invertIfNegative val="0"/>
            <c:bubble3D val="0"/>
            <c:extLst>
              <c:ext xmlns:c16="http://schemas.microsoft.com/office/drawing/2014/chart" uri="{C3380CC4-5D6E-409C-BE32-E72D297353CC}">
                <c16:uniqueId val="{0000004A-7305-42E2-AF3D-167B78C31A57}"/>
              </c:ext>
            </c:extLst>
          </c:dPt>
          <c:dPt>
            <c:idx val="51"/>
            <c:invertIfNegative val="0"/>
            <c:bubble3D val="0"/>
            <c:extLst>
              <c:ext xmlns:c16="http://schemas.microsoft.com/office/drawing/2014/chart" uri="{C3380CC4-5D6E-409C-BE32-E72D297353CC}">
                <c16:uniqueId val="{0000004B-7305-42E2-AF3D-167B78C31A57}"/>
              </c:ext>
            </c:extLst>
          </c:dPt>
          <c:dPt>
            <c:idx val="52"/>
            <c:invertIfNegative val="0"/>
            <c:bubble3D val="0"/>
            <c:extLst>
              <c:ext xmlns:c16="http://schemas.microsoft.com/office/drawing/2014/chart" uri="{C3380CC4-5D6E-409C-BE32-E72D297353CC}">
                <c16:uniqueId val="{0000004C-7305-42E2-AF3D-167B78C31A57}"/>
              </c:ext>
            </c:extLst>
          </c:dPt>
          <c:dPt>
            <c:idx val="53"/>
            <c:invertIfNegative val="0"/>
            <c:bubble3D val="0"/>
            <c:extLst>
              <c:ext xmlns:c16="http://schemas.microsoft.com/office/drawing/2014/chart" uri="{C3380CC4-5D6E-409C-BE32-E72D297353CC}">
                <c16:uniqueId val="{0000004D-7305-42E2-AF3D-167B78C31A57}"/>
              </c:ext>
            </c:extLst>
          </c:dPt>
          <c:dPt>
            <c:idx val="54"/>
            <c:invertIfNegative val="0"/>
            <c:bubble3D val="0"/>
            <c:extLst>
              <c:ext xmlns:c16="http://schemas.microsoft.com/office/drawing/2014/chart" uri="{C3380CC4-5D6E-409C-BE32-E72D297353CC}">
                <c16:uniqueId val="{0000004E-7305-42E2-AF3D-167B78C31A57}"/>
              </c:ext>
            </c:extLst>
          </c:dPt>
          <c:dPt>
            <c:idx val="55"/>
            <c:invertIfNegative val="0"/>
            <c:bubble3D val="0"/>
            <c:extLst>
              <c:ext xmlns:c16="http://schemas.microsoft.com/office/drawing/2014/chart" uri="{C3380CC4-5D6E-409C-BE32-E72D297353CC}">
                <c16:uniqueId val="{0000004F-7305-42E2-AF3D-167B78C31A57}"/>
              </c:ext>
            </c:extLst>
          </c:dPt>
          <c:dPt>
            <c:idx val="56"/>
            <c:invertIfNegative val="0"/>
            <c:bubble3D val="0"/>
            <c:extLst>
              <c:ext xmlns:c16="http://schemas.microsoft.com/office/drawing/2014/chart" uri="{C3380CC4-5D6E-409C-BE32-E72D297353CC}">
                <c16:uniqueId val="{00000050-7305-42E2-AF3D-167B78C31A57}"/>
              </c:ext>
            </c:extLst>
          </c:dPt>
          <c:dPt>
            <c:idx val="57"/>
            <c:invertIfNegative val="0"/>
            <c:bubble3D val="0"/>
            <c:extLst>
              <c:ext xmlns:c16="http://schemas.microsoft.com/office/drawing/2014/chart" uri="{C3380CC4-5D6E-409C-BE32-E72D297353CC}">
                <c16:uniqueId val="{00000051-7305-42E2-AF3D-167B78C31A57}"/>
              </c:ext>
            </c:extLst>
          </c:dPt>
          <c:dPt>
            <c:idx val="58"/>
            <c:invertIfNegative val="0"/>
            <c:bubble3D val="0"/>
            <c:extLst>
              <c:ext xmlns:c16="http://schemas.microsoft.com/office/drawing/2014/chart" uri="{C3380CC4-5D6E-409C-BE32-E72D297353CC}">
                <c16:uniqueId val="{00000052-7305-42E2-AF3D-167B78C31A57}"/>
              </c:ext>
            </c:extLst>
          </c:dPt>
          <c:dPt>
            <c:idx val="59"/>
            <c:invertIfNegative val="0"/>
            <c:bubble3D val="0"/>
            <c:extLst>
              <c:ext xmlns:c16="http://schemas.microsoft.com/office/drawing/2014/chart" uri="{C3380CC4-5D6E-409C-BE32-E72D297353CC}">
                <c16:uniqueId val="{00000053-7305-42E2-AF3D-167B78C31A57}"/>
              </c:ext>
            </c:extLst>
          </c:dPt>
          <c:dPt>
            <c:idx val="60"/>
            <c:invertIfNegative val="0"/>
            <c:bubble3D val="0"/>
            <c:spPr>
              <a:solidFill>
                <a:schemeClr val="tx1"/>
              </a:solidFill>
              <a:ln>
                <a:solidFill>
                  <a:schemeClr val="tx1"/>
                </a:solidFill>
              </a:ln>
            </c:spPr>
            <c:extLst>
              <c:ext xmlns:c16="http://schemas.microsoft.com/office/drawing/2014/chart" uri="{C3380CC4-5D6E-409C-BE32-E72D297353CC}">
                <c16:uniqueId val="{00000055-7305-42E2-AF3D-167B78C31A57}"/>
              </c:ext>
            </c:extLst>
          </c:dPt>
          <c:dPt>
            <c:idx val="61"/>
            <c:invertIfNegative val="0"/>
            <c:bubble3D val="0"/>
            <c:spPr>
              <a:solidFill>
                <a:schemeClr val="tx1"/>
              </a:solidFill>
              <a:ln>
                <a:solidFill>
                  <a:schemeClr val="tx1"/>
                </a:solidFill>
              </a:ln>
            </c:spPr>
            <c:extLst>
              <c:ext xmlns:c16="http://schemas.microsoft.com/office/drawing/2014/chart" uri="{C3380CC4-5D6E-409C-BE32-E72D297353CC}">
                <c16:uniqueId val="{00000057-7305-42E2-AF3D-167B78C31A57}"/>
              </c:ext>
            </c:extLst>
          </c:dPt>
          <c:dPt>
            <c:idx val="62"/>
            <c:invertIfNegative val="0"/>
            <c:bubble3D val="0"/>
            <c:spPr>
              <a:solidFill>
                <a:schemeClr val="tx1"/>
              </a:solidFill>
              <a:ln>
                <a:solidFill>
                  <a:schemeClr val="tx1"/>
                </a:solidFill>
              </a:ln>
            </c:spPr>
            <c:extLst>
              <c:ext xmlns:c16="http://schemas.microsoft.com/office/drawing/2014/chart" uri="{C3380CC4-5D6E-409C-BE32-E72D297353CC}">
                <c16:uniqueId val="{00000059-7305-42E2-AF3D-167B78C31A57}"/>
              </c:ext>
            </c:extLst>
          </c:dPt>
          <c:dPt>
            <c:idx val="63"/>
            <c:invertIfNegative val="0"/>
            <c:bubble3D val="0"/>
            <c:spPr>
              <a:solidFill>
                <a:schemeClr val="tx1"/>
              </a:solidFill>
              <a:ln>
                <a:solidFill>
                  <a:schemeClr val="tx1"/>
                </a:solidFill>
              </a:ln>
            </c:spPr>
            <c:extLst>
              <c:ext xmlns:c16="http://schemas.microsoft.com/office/drawing/2014/chart" uri="{C3380CC4-5D6E-409C-BE32-E72D297353CC}">
                <c16:uniqueId val="{0000005B-7305-42E2-AF3D-167B78C31A57}"/>
              </c:ext>
            </c:extLst>
          </c:dPt>
          <c:dPt>
            <c:idx val="64"/>
            <c:invertIfNegative val="0"/>
            <c:bubble3D val="0"/>
            <c:spPr>
              <a:solidFill>
                <a:schemeClr val="tx1"/>
              </a:solidFill>
              <a:ln>
                <a:solidFill>
                  <a:schemeClr val="tx1"/>
                </a:solidFill>
              </a:ln>
            </c:spPr>
            <c:extLst>
              <c:ext xmlns:c16="http://schemas.microsoft.com/office/drawing/2014/chart" uri="{C3380CC4-5D6E-409C-BE32-E72D297353CC}">
                <c16:uniqueId val="{0000005D-7305-42E2-AF3D-167B78C31A57}"/>
              </c:ext>
            </c:extLst>
          </c:dPt>
          <c:dPt>
            <c:idx val="65"/>
            <c:invertIfNegative val="0"/>
            <c:bubble3D val="0"/>
            <c:spPr>
              <a:solidFill>
                <a:schemeClr val="tx1"/>
              </a:solidFill>
              <a:ln>
                <a:solidFill>
                  <a:schemeClr val="tx1"/>
                </a:solidFill>
              </a:ln>
            </c:spPr>
            <c:extLst>
              <c:ext xmlns:c16="http://schemas.microsoft.com/office/drawing/2014/chart" uri="{C3380CC4-5D6E-409C-BE32-E72D297353CC}">
                <c16:uniqueId val="{0000005F-7305-42E2-AF3D-167B78C31A57}"/>
              </c:ext>
            </c:extLst>
          </c:dPt>
          <c:dPt>
            <c:idx val="66"/>
            <c:invertIfNegative val="0"/>
            <c:bubble3D val="0"/>
            <c:spPr>
              <a:solidFill>
                <a:schemeClr val="tx1"/>
              </a:solidFill>
              <a:ln>
                <a:solidFill>
                  <a:schemeClr val="tx1"/>
                </a:solidFill>
              </a:ln>
            </c:spPr>
            <c:extLst>
              <c:ext xmlns:c16="http://schemas.microsoft.com/office/drawing/2014/chart" uri="{C3380CC4-5D6E-409C-BE32-E72D297353CC}">
                <c16:uniqueId val="{00000061-7305-42E2-AF3D-167B78C31A57}"/>
              </c:ext>
            </c:extLst>
          </c:dPt>
          <c:dPt>
            <c:idx val="67"/>
            <c:invertIfNegative val="0"/>
            <c:bubble3D val="0"/>
            <c:spPr>
              <a:solidFill>
                <a:schemeClr val="tx1"/>
              </a:solidFill>
              <a:ln>
                <a:solidFill>
                  <a:schemeClr val="tx1"/>
                </a:solidFill>
              </a:ln>
            </c:spPr>
            <c:extLst>
              <c:ext xmlns:c16="http://schemas.microsoft.com/office/drawing/2014/chart" uri="{C3380CC4-5D6E-409C-BE32-E72D297353CC}">
                <c16:uniqueId val="{00000063-7305-42E2-AF3D-167B78C31A57}"/>
              </c:ext>
            </c:extLst>
          </c:dPt>
          <c:dPt>
            <c:idx val="68"/>
            <c:invertIfNegative val="0"/>
            <c:bubble3D val="0"/>
            <c:spPr>
              <a:solidFill>
                <a:schemeClr val="tx1"/>
              </a:solidFill>
              <a:ln>
                <a:solidFill>
                  <a:schemeClr val="tx1"/>
                </a:solidFill>
              </a:ln>
            </c:spPr>
            <c:extLst>
              <c:ext xmlns:c16="http://schemas.microsoft.com/office/drawing/2014/chart" uri="{C3380CC4-5D6E-409C-BE32-E72D297353CC}">
                <c16:uniqueId val="{00000065-7305-42E2-AF3D-167B78C31A57}"/>
              </c:ext>
            </c:extLst>
          </c:dPt>
          <c:dPt>
            <c:idx val="69"/>
            <c:invertIfNegative val="0"/>
            <c:bubble3D val="0"/>
            <c:spPr>
              <a:solidFill>
                <a:schemeClr val="tx1"/>
              </a:solidFill>
              <a:ln>
                <a:solidFill>
                  <a:schemeClr val="tx1"/>
                </a:solidFill>
              </a:ln>
            </c:spPr>
            <c:extLst>
              <c:ext xmlns:c16="http://schemas.microsoft.com/office/drawing/2014/chart" uri="{C3380CC4-5D6E-409C-BE32-E72D297353CC}">
                <c16:uniqueId val="{00000067-7305-42E2-AF3D-167B78C31A57}"/>
              </c:ext>
            </c:extLst>
          </c:dPt>
          <c:dPt>
            <c:idx val="70"/>
            <c:invertIfNegative val="0"/>
            <c:bubble3D val="0"/>
            <c:spPr>
              <a:solidFill>
                <a:schemeClr val="tx1"/>
              </a:solidFill>
              <a:ln>
                <a:solidFill>
                  <a:schemeClr val="tx1"/>
                </a:solidFill>
              </a:ln>
            </c:spPr>
            <c:extLst>
              <c:ext xmlns:c16="http://schemas.microsoft.com/office/drawing/2014/chart" uri="{C3380CC4-5D6E-409C-BE32-E72D297353CC}">
                <c16:uniqueId val="{00000069-7305-42E2-AF3D-167B78C31A57}"/>
              </c:ext>
            </c:extLst>
          </c:dPt>
          <c:dPt>
            <c:idx val="71"/>
            <c:invertIfNegative val="0"/>
            <c:bubble3D val="0"/>
            <c:spPr>
              <a:solidFill>
                <a:schemeClr val="tx1"/>
              </a:solidFill>
              <a:ln>
                <a:solidFill>
                  <a:schemeClr val="tx1"/>
                </a:solidFill>
              </a:ln>
            </c:spPr>
            <c:extLst>
              <c:ext xmlns:c16="http://schemas.microsoft.com/office/drawing/2014/chart" uri="{C3380CC4-5D6E-409C-BE32-E72D297353CC}">
                <c16:uniqueId val="{0000006B-7305-42E2-AF3D-167B78C31A57}"/>
              </c:ext>
            </c:extLst>
          </c:dPt>
          <c:dPt>
            <c:idx val="72"/>
            <c:invertIfNegative val="0"/>
            <c:bubble3D val="0"/>
            <c:extLst>
              <c:ext xmlns:c16="http://schemas.microsoft.com/office/drawing/2014/chart" uri="{C3380CC4-5D6E-409C-BE32-E72D297353CC}">
                <c16:uniqueId val="{0000006C-7305-42E2-AF3D-167B78C31A57}"/>
              </c:ext>
            </c:extLst>
          </c:dPt>
          <c:dPt>
            <c:idx val="73"/>
            <c:invertIfNegative val="0"/>
            <c:bubble3D val="0"/>
            <c:extLst>
              <c:ext xmlns:c16="http://schemas.microsoft.com/office/drawing/2014/chart" uri="{C3380CC4-5D6E-409C-BE32-E72D297353CC}">
                <c16:uniqueId val="{0000006D-7305-42E2-AF3D-167B78C31A57}"/>
              </c:ext>
            </c:extLst>
          </c:dPt>
          <c:dPt>
            <c:idx val="74"/>
            <c:invertIfNegative val="0"/>
            <c:bubble3D val="0"/>
            <c:extLst>
              <c:ext xmlns:c16="http://schemas.microsoft.com/office/drawing/2014/chart" uri="{C3380CC4-5D6E-409C-BE32-E72D297353CC}">
                <c16:uniqueId val="{0000006E-7305-42E2-AF3D-167B78C31A57}"/>
              </c:ext>
            </c:extLst>
          </c:dPt>
          <c:dPt>
            <c:idx val="75"/>
            <c:invertIfNegative val="0"/>
            <c:bubble3D val="0"/>
            <c:extLst>
              <c:ext xmlns:c16="http://schemas.microsoft.com/office/drawing/2014/chart" uri="{C3380CC4-5D6E-409C-BE32-E72D297353CC}">
                <c16:uniqueId val="{0000006F-7305-42E2-AF3D-167B78C31A57}"/>
              </c:ext>
            </c:extLst>
          </c:dPt>
          <c:dPt>
            <c:idx val="76"/>
            <c:invertIfNegative val="0"/>
            <c:bubble3D val="0"/>
            <c:extLst>
              <c:ext xmlns:c16="http://schemas.microsoft.com/office/drawing/2014/chart" uri="{C3380CC4-5D6E-409C-BE32-E72D297353CC}">
                <c16:uniqueId val="{00000070-7305-42E2-AF3D-167B78C31A57}"/>
              </c:ext>
            </c:extLst>
          </c:dPt>
          <c:dPt>
            <c:idx val="77"/>
            <c:invertIfNegative val="0"/>
            <c:bubble3D val="0"/>
            <c:extLst>
              <c:ext xmlns:c16="http://schemas.microsoft.com/office/drawing/2014/chart" uri="{C3380CC4-5D6E-409C-BE32-E72D297353CC}">
                <c16:uniqueId val="{00000071-7305-42E2-AF3D-167B78C31A57}"/>
              </c:ext>
            </c:extLst>
          </c:dPt>
          <c:dPt>
            <c:idx val="78"/>
            <c:invertIfNegative val="0"/>
            <c:bubble3D val="0"/>
            <c:extLst>
              <c:ext xmlns:c16="http://schemas.microsoft.com/office/drawing/2014/chart" uri="{C3380CC4-5D6E-409C-BE32-E72D297353CC}">
                <c16:uniqueId val="{00000072-7305-42E2-AF3D-167B78C31A57}"/>
              </c:ext>
            </c:extLst>
          </c:dPt>
          <c:dPt>
            <c:idx val="79"/>
            <c:invertIfNegative val="0"/>
            <c:bubble3D val="0"/>
            <c:extLst>
              <c:ext xmlns:c16="http://schemas.microsoft.com/office/drawing/2014/chart" uri="{C3380CC4-5D6E-409C-BE32-E72D297353CC}">
                <c16:uniqueId val="{00000073-7305-42E2-AF3D-167B78C31A57}"/>
              </c:ext>
            </c:extLst>
          </c:dPt>
          <c:dPt>
            <c:idx val="80"/>
            <c:invertIfNegative val="0"/>
            <c:bubble3D val="0"/>
            <c:extLst>
              <c:ext xmlns:c16="http://schemas.microsoft.com/office/drawing/2014/chart" uri="{C3380CC4-5D6E-409C-BE32-E72D297353CC}">
                <c16:uniqueId val="{00000074-7305-42E2-AF3D-167B78C31A57}"/>
              </c:ext>
            </c:extLst>
          </c:dPt>
          <c:dPt>
            <c:idx val="81"/>
            <c:invertIfNegative val="0"/>
            <c:bubble3D val="0"/>
            <c:extLst>
              <c:ext xmlns:c16="http://schemas.microsoft.com/office/drawing/2014/chart" uri="{C3380CC4-5D6E-409C-BE32-E72D297353CC}">
                <c16:uniqueId val="{00000075-7305-42E2-AF3D-167B78C31A57}"/>
              </c:ext>
            </c:extLst>
          </c:dPt>
          <c:dPt>
            <c:idx val="82"/>
            <c:invertIfNegative val="0"/>
            <c:bubble3D val="0"/>
            <c:extLst>
              <c:ext xmlns:c16="http://schemas.microsoft.com/office/drawing/2014/chart" uri="{C3380CC4-5D6E-409C-BE32-E72D297353CC}">
                <c16:uniqueId val="{00000076-7305-42E2-AF3D-167B78C31A57}"/>
              </c:ext>
            </c:extLst>
          </c:dPt>
          <c:dPt>
            <c:idx val="83"/>
            <c:invertIfNegative val="0"/>
            <c:bubble3D val="0"/>
            <c:extLst>
              <c:ext xmlns:c16="http://schemas.microsoft.com/office/drawing/2014/chart" uri="{C3380CC4-5D6E-409C-BE32-E72D297353CC}">
                <c16:uniqueId val="{00000077-7305-42E2-AF3D-167B78C31A57}"/>
              </c:ext>
            </c:extLst>
          </c:dPt>
          <c:dPt>
            <c:idx val="84"/>
            <c:invertIfNegative val="0"/>
            <c:bubble3D val="0"/>
            <c:spPr>
              <a:solidFill>
                <a:schemeClr val="tx1"/>
              </a:solidFill>
              <a:ln>
                <a:solidFill>
                  <a:schemeClr val="tx1"/>
                </a:solidFill>
              </a:ln>
            </c:spPr>
            <c:extLst>
              <c:ext xmlns:c16="http://schemas.microsoft.com/office/drawing/2014/chart" uri="{C3380CC4-5D6E-409C-BE32-E72D297353CC}">
                <c16:uniqueId val="{00000079-7305-42E2-AF3D-167B78C31A57}"/>
              </c:ext>
            </c:extLst>
          </c:dPt>
          <c:dPt>
            <c:idx val="85"/>
            <c:invertIfNegative val="0"/>
            <c:bubble3D val="0"/>
            <c:spPr>
              <a:solidFill>
                <a:schemeClr val="tx1"/>
              </a:solidFill>
              <a:ln>
                <a:solidFill>
                  <a:schemeClr val="tx1"/>
                </a:solidFill>
              </a:ln>
            </c:spPr>
            <c:extLst>
              <c:ext xmlns:c16="http://schemas.microsoft.com/office/drawing/2014/chart" uri="{C3380CC4-5D6E-409C-BE32-E72D297353CC}">
                <c16:uniqueId val="{0000007B-7305-42E2-AF3D-167B78C31A57}"/>
              </c:ext>
            </c:extLst>
          </c:dPt>
          <c:dPt>
            <c:idx val="86"/>
            <c:invertIfNegative val="0"/>
            <c:bubble3D val="0"/>
            <c:spPr>
              <a:solidFill>
                <a:schemeClr val="tx1"/>
              </a:solidFill>
              <a:ln>
                <a:solidFill>
                  <a:schemeClr val="tx1"/>
                </a:solidFill>
              </a:ln>
            </c:spPr>
            <c:extLst>
              <c:ext xmlns:c16="http://schemas.microsoft.com/office/drawing/2014/chart" uri="{C3380CC4-5D6E-409C-BE32-E72D297353CC}">
                <c16:uniqueId val="{0000007D-7305-42E2-AF3D-167B78C31A57}"/>
              </c:ext>
            </c:extLst>
          </c:dPt>
          <c:dPt>
            <c:idx val="87"/>
            <c:invertIfNegative val="0"/>
            <c:bubble3D val="0"/>
            <c:spPr>
              <a:solidFill>
                <a:schemeClr val="tx1"/>
              </a:solidFill>
              <a:ln>
                <a:solidFill>
                  <a:schemeClr val="tx1"/>
                </a:solidFill>
              </a:ln>
            </c:spPr>
            <c:extLst>
              <c:ext xmlns:c16="http://schemas.microsoft.com/office/drawing/2014/chart" uri="{C3380CC4-5D6E-409C-BE32-E72D297353CC}">
                <c16:uniqueId val="{0000007F-7305-42E2-AF3D-167B78C31A57}"/>
              </c:ext>
            </c:extLst>
          </c:dPt>
          <c:dPt>
            <c:idx val="88"/>
            <c:invertIfNegative val="0"/>
            <c:bubble3D val="0"/>
            <c:spPr>
              <a:solidFill>
                <a:schemeClr val="tx1"/>
              </a:solidFill>
              <a:ln>
                <a:solidFill>
                  <a:schemeClr val="tx1"/>
                </a:solidFill>
              </a:ln>
            </c:spPr>
            <c:extLst>
              <c:ext xmlns:c16="http://schemas.microsoft.com/office/drawing/2014/chart" uri="{C3380CC4-5D6E-409C-BE32-E72D297353CC}">
                <c16:uniqueId val="{00000081-7305-42E2-AF3D-167B78C31A57}"/>
              </c:ext>
            </c:extLst>
          </c:dPt>
          <c:dPt>
            <c:idx val="89"/>
            <c:invertIfNegative val="0"/>
            <c:bubble3D val="0"/>
            <c:spPr>
              <a:solidFill>
                <a:schemeClr val="tx1"/>
              </a:solidFill>
              <a:ln>
                <a:solidFill>
                  <a:schemeClr val="tx1"/>
                </a:solidFill>
              </a:ln>
            </c:spPr>
            <c:extLst>
              <c:ext xmlns:c16="http://schemas.microsoft.com/office/drawing/2014/chart" uri="{C3380CC4-5D6E-409C-BE32-E72D297353CC}">
                <c16:uniqueId val="{00000083-7305-42E2-AF3D-167B78C31A57}"/>
              </c:ext>
            </c:extLst>
          </c:dPt>
          <c:dPt>
            <c:idx val="90"/>
            <c:invertIfNegative val="0"/>
            <c:bubble3D val="0"/>
            <c:spPr>
              <a:solidFill>
                <a:schemeClr val="tx1"/>
              </a:solidFill>
              <a:ln>
                <a:solidFill>
                  <a:schemeClr val="tx1"/>
                </a:solidFill>
              </a:ln>
            </c:spPr>
            <c:extLst>
              <c:ext xmlns:c16="http://schemas.microsoft.com/office/drawing/2014/chart" uri="{C3380CC4-5D6E-409C-BE32-E72D297353CC}">
                <c16:uniqueId val="{00000085-7305-42E2-AF3D-167B78C31A57}"/>
              </c:ext>
            </c:extLst>
          </c:dPt>
          <c:dPt>
            <c:idx val="91"/>
            <c:invertIfNegative val="0"/>
            <c:bubble3D val="0"/>
            <c:spPr>
              <a:solidFill>
                <a:schemeClr val="tx1"/>
              </a:solidFill>
              <a:ln>
                <a:solidFill>
                  <a:schemeClr val="tx1"/>
                </a:solidFill>
              </a:ln>
            </c:spPr>
            <c:extLst>
              <c:ext xmlns:c16="http://schemas.microsoft.com/office/drawing/2014/chart" uri="{C3380CC4-5D6E-409C-BE32-E72D297353CC}">
                <c16:uniqueId val="{00000087-7305-42E2-AF3D-167B78C31A57}"/>
              </c:ext>
            </c:extLst>
          </c:dPt>
          <c:dPt>
            <c:idx val="92"/>
            <c:invertIfNegative val="0"/>
            <c:bubble3D val="0"/>
            <c:spPr>
              <a:solidFill>
                <a:schemeClr val="tx1"/>
              </a:solidFill>
              <a:ln>
                <a:solidFill>
                  <a:schemeClr val="tx1"/>
                </a:solidFill>
              </a:ln>
            </c:spPr>
            <c:extLst>
              <c:ext xmlns:c16="http://schemas.microsoft.com/office/drawing/2014/chart" uri="{C3380CC4-5D6E-409C-BE32-E72D297353CC}">
                <c16:uniqueId val="{00000089-7305-42E2-AF3D-167B78C31A57}"/>
              </c:ext>
            </c:extLst>
          </c:dPt>
          <c:dPt>
            <c:idx val="93"/>
            <c:invertIfNegative val="0"/>
            <c:bubble3D val="0"/>
            <c:spPr>
              <a:solidFill>
                <a:schemeClr val="tx1"/>
              </a:solidFill>
              <a:ln>
                <a:solidFill>
                  <a:schemeClr val="tx1"/>
                </a:solidFill>
              </a:ln>
            </c:spPr>
            <c:extLst>
              <c:ext xmlns:c16="http://schemas.microsoft.com/office/drawing/2014/chart" uri="{C3380CC4-5D6E-409C-BE32-E72D297353CC}">
                <c16:uniqueId val="{0000008B-7305-42E2-AF3D-167B78C31A57}"/>
              </c:ext>
            </c:extLst>
          </c:dPt>
          <c:dPt>
            <c:idx val="94"/>
            <c:invertIfNegative val="0"/>
            <c:bubble3D val="0"/>
            <c:spPr>
              <a:solidFill>
                <a:schemeClr val="tx1"/>
              </a:solidFill>
              <a:ln>
                <a:solidFill>
                  <a:schemeClr val="tx1"/>
                </a:solidFill>
              </a:ln>
            </c:spPr>
            <c:extLst>
              <c:ext xmlns:c16="http://schemas.microsoft.com/office/drawing/2014/chart" uri="{C3380CC4-5D6E-409C-BE32-E72D297353CC}">
                <c16:uniqueId val="{0000008D-7305-42E2-AF3D-167B78C31A57}"/>
              </c:ext>
            </c:extLst>
          </c:dPt>
          <c:dPt>
            <c:idx val="95"/>
            <c:invertIfNegative val="0"/>
            <c:bubble3D val="0"/>
            <c:spPr>
              <a:solidFill>
                <a:schemeClr val="tx1"/>
              </a:solidFill>
              <a:ln>
                <a:solidFill>
                  <a:schemeClr val="tx1"/>
                </a:solidFill>
              </a:ln>
            </c:spPr>
            <c:extLst>
              <c:ext xmlns:c16="http://schemas.microsoft.com/office/drawing/2014/chart" uri="{C3380CC4-5D6E-409C-BE32-E72D297353CC}">
                <c16:uniqueId val="{0000008F-7305-42E2-AF3D-167B78C31A57}"/>
              </c:ext>
            </c:extLst>
          </c:dPt>
          <c:dPt>
            <c:idx val="108"/>
            <c:invertIfNegative val="0"/>
            <c:bubble3D val="0"/>
            <c:spPr>
              <a:solidFill>
                <a:schemeClr val="tx1"/>
              </a:solidFill>
              <a:ln>
                <a:solidFill>
                  <a:schemeClr val="tx1"/>
                </a:solidFill>
              </a:ln>
            </c:spPr>
            <c:extLst>
              <c:ext xmlns:c16="http://schemas.microsoft.com/office/drawing/2014/chart" uri="{C3380CC4-5D6E-409C-BE32-E72D297353CC}">
                <c16:uniqueId val="{00000091-7305-42E2-AF3D-167B78C31A57}"/>
              </c:ext>
            </c:extLst>
          </c:dPt>
          <c:dPt>
            <c:idx val="109"/>
            <c:invertIfNegative val="0"/>
            <c:bubble3D val="0"/>
            <c:spPr>
              <a:solidFill>
                <a:schemeClr val="tx1"/>
              </a:solidFill>
              <a:ln>
                <a:solidFill>
                  <a:schemeClr val="tx1"/>
                </a:solidFill>
              </a:ln>
            </c:spPr>
            <c:extLst>
              <c:ext xmlns:c16="http://schemas.microsoft.com/office/drawing/2014/chart" uri="{C3380CC4-5D6E-409C-BE32-E72D297353CC}">
                <c16:uniqueId val="{00000093-7305-42E2-AF3D-167B78C31A57}"/>
              </c:ext>
            </c:extLst>
          </c:dPt>
          <c:dPt>
            <c:idx val="110"/>
            <c:invertIfNegative val="0"/>
            <c:bubble3D val="0"/>
            <c:spPr>
              <a:solidFill>
                <a:schemeClr val="tx1"/>
              </a:solidFill>
              <a:ln>
                <a:solidFill>
                  <a:schemeClr val="tx1"/>
                </a:solidFill>
              </a:ln>
            </c:spPr>
            <c:extLst>
              <c:ext xmlns:c16="http://schemas.microsoft.com/office/drawing/2014/chart" uri="{C3380CC4-5D6E-409C-BE32-E72D297353CC}">
                <c16:uniqueId val="{00000095-7305-42E2-AF3D-167B78C31A57}"/>
              </c:ext>
            </c:extLst>
          </c:dPt>
          <c:dPt>
            <c:idx val="111"/>
            <c:invertIfNegative val="0"/>
            <c:bubble3D val="0"/>
            <c:spPr>
              <a:solidFill>
                <a:schemeClr val="tx1"/>
              </a:solidFill>
              <a:ln>
                <a:solidFill>
                  <a:schemeClr val="tx1"/>
                </a:solidFill>
              </a:ln>
            </c:spPr>
            <c:extLst>
              <c:ext xmlns:c16="http://schemas.microsoft.com/office/drawing/2014/chart" uri="{C3380CC4-5D6E-409C-BE32-E72D297353CC}">
                <c16:uniqueId val="{00000097-7305-42E2-AF3D-167B78C31A57}"/>
              </c:ext>
            </c:extLst>
          </c:dPt>
          <c:dPt>
            <c:idx val="112"/>
            <c:invertIfNegative val="0"/>
            <c:bubble3D val="0"/>
            <c:spPr>
              <a:solidFill>
                <a:schemeClr val="tx1"/>
              </a:solidFill>
              <a:ln>
                <a:solidFill>
                  <a:schemeClr val="tx1"/>
                </a:solidFill>
              </a:ln>
            </c:spPr>
            <c:extLst>
              <c:ext xmlns:c16="http://schemas.microsoft.com/office/drawing/2014/chart" uri="{C3380CC4-5D6E-409C-BE32-E72D297353CC}">
                <c16:uniqueId val="{00000099-7305-42E2-AF3D-167B78C31A57}"/>
              </c:ext>
            </c:extLst>
          </c:dPt>
          <c:dPt>
            <c:idx val="113"/>
            <c:invertIfNegative val="0"/>
            <c:bubble3D val="0"/>
            <c:spPr>
              <a:solidFill>
                <a:schemeClr val="tx1"/>
              </a:solidFill>
              <a:ln>
                <a:solidFill>
                  <a:schemeClr val="tx1"/>
                </a:solidFill>
              </a:ln>
            </c:spPr>
            <c:extLst>
              <c:ext xmlns:c16="http://schemas.microsoft.com/office/drawing/2014/chart" uri="{C3380CC4-5D6E-409C-BE32-E72D297353CC}">
                <c16:uniqueId val="{0000009B-7305-42E2-AF3D-167B78C31A57}"/>
              </c:ext>
            </c:extLst>
          </c:dPt>
          <c:dPt>
            <c:idx val="114"/>
            <c:invertIfNegative val="0"/>
            <c:bubble3D val="0"/>
            <c:spPr>
              <a:solidFill>
                <a:schemeClr val="tx1"/>
              </a:solidFill>
              <a:ln>
                <a:solidFill>
                  <a:schemeClr val="tx1"/>
                </a:solidFill>
              </a:ln>
            </c:spPr>
            <c:extLst>
              <c:ext xmlns:c16="http://schemas.microsoft.com/office/drawing/2014/chart" uri="{C3380CC4-5D6E-409C-BE32-E72D297353CC}">
                <c16:uniqueId val="{0000009D-7305-42E2-AF3D-167B78C31A57}"/>
              </c:ext>
            </c:extLst>
          </c:dPt>
          <c:dPt>
            <c:idx val="115"/>
            <c:invertIfNegative val="0"/>
            <c:bubble3D val="0"/>
            <c:spPr>
              <a:solidFill>
                <a:schemeClr val="tx1"/>
              </a:solidFill>
              <a:ln>
                <a:solidFill>
                  <a:schemeClr val="tx1"/>
                </a:solidFill>
              </a:ln>
            </c:spPr>
            <c:extLst>
              <c:ext xmlns:c16="http://schemas.microsoft.com/office/drawing/2014/chart" uri="{C3380CC4-5D6E-409C-BE32-E72D297353CC}">
                <c16:uniqueId val="{0000009F-7305-42E2-AF3D-167B78C31A57}"/>
              </c:ext>
            </c:extLst>
          </c:dPt>
          <c:dPt>
            <c:idx val="116"/>
            <c:invertIfNegative val="0"/>
            <c:bubble3D val="0"/>
            <c:spPr>
              <a:solidFill>
                <a:schemeClr val="tx1"/>
              </a:solidFill>
              <a:ln>
                <a:solidFill>
                  <a:schemeClr val="tx1"/>
                </a:solidFill>
              </a:ln>
            </c:spPr>
            <c:extLst>
              <c:ext xmlns:c16="http://schemas.microsoft.com/office/drawing/2014/chart" uri="{C3380CC4-5D6E-409C-BE32-E72D297353CC}">
                <c16:uniqueId val="{000000A1-7305-42E2-AF3D-167B78C31A57}"/>
              </c:ext>
            </c:extLst>
          </c:dPt>
          <c:dPt>
            <c:idx val="117"/>
            <c:invertIfNegative val="0"/>
            <c:bubble3D val="0"/>
            <c:spPr>
              <a:solidFill>
                <a:schemeClr val="tx1"/>
              </a:solidFill>
              <a:ln>
                <a:solidFill>
                  <a:schemeClr val="tx1"/>
                </a:solidFill>
              </a:ln>
            </c:spPr>
            <c:extLst>
              <c:ext xmlns:c16="http://schemas.microsoft.com/office/drawing/2014/chart" uri="{C3380CC4-5D6E-409C-BE32-E72D297353CC}">
                <c16:uniqueId val="{000000A3-7305-42E2-AF3D-167B78C31A57}"/>
              </c:ext>
            </c:extLst>
          </c:dPt>
          <c:dPt>
            <c:idx val="118"/>
            <c:invertIfNegative val="0"/>
            <c:bubble3D val="0"/>
            <c:spPr>
              <a:solidFill>
                <a:schemeClr val="tx1"/>
              </a:solidFill>
              <a:ln>
                <a:solidFill>
                  <a:schemeClr val="tx1"/>
                </a:solidFill>
              </a:ln>
            </c:spPr>
            <c:extLst>
              <c:ext xmlns:c16="http://schemas.microsoft.com/office/drawing/2014/chart" uri="{C3380CC4-5D6E-409C-BE32-E72D297353CC}">
                <c16:uniqueId val="{000000A5-7305-42E2-AF3D-167B78C31A57}"/>
              </c:ext>
            </c:extLst>
          </c:dPt>
          <c:dPt>
            <c:idx val="119"/>
            <c:invertIfNegative val="0"/>
            <c:bubble3D val="0"/>
            <c:spPr>
              <a:solidFill>
                <a:schemeClr val="tx1"/>
              </a:solidFill>
              <a:ln>
                <a:solidFill>
                  <a:schemeClr val="tx1"/>
                </a:solidFill>
              </a:ln>
            </c:spPr>
            <c:extLst>
              <c:ext xmlns:c16="http://schemas.microsoft.com/office/drawing/2014/chart" uri="{C3380CC4-5D6E-409C-BE32-E72D297353CC}">
                <c16:uniqueId val="{000000A7-7305-42E2-AF3D-167B78C31A57}"/>
              </c:ext>
            </c:extLst>
          </c:dPt>
          <c:dPt>
            <c:idx val="132"/>
            <c:invertIfNegative val="0"/>
            <c:bubble3D val="0"/>
            <c:spPr>
              <a:solidFill>
                <a:schemeClr val="tx1"/>
              </a:solidFill>
              <a:ln>
                <a:solidFill>
                  <a:schemeClr val="tx1"/>
                </a:solidFill>
              </a:ln>
            </c:spPr>
            <c:extLst>
              <c:ext xmlns:c16="http://schemas.microsoft.com/office/drawing/2014/chart" uri="{C3380CC4-5D6E-409C-BE32-E72D297353CC}">
                <c16:uniqueId val="{000000A9-7305-42E2-AF3D-167B78C31A57}"/>
              </c:ext>
            </c:extLst>
          </c:dPt>
          <c:dPt>
            <c:idx val="133"/>
            <c:invertIfNegative val="0"/>
            <c:bubble3D val="0"/>
            <c:spPr>
              <a:solidFill>
                <a:schemeClr val="tx1"/>
              </a:solidFill>
              <a:ln>
                <a:solidFill>
                  <a:schemeClr val="tx1"/>
                </a:solidFill>
              </a:ln>
            </c:spPr>
            <c:extLst>
              <c:ext xmlns:c16="http://schemas.microsoft.com/office/drawing/2014/chart" uri="{C3380CC4-5D6E-409C-BE32-E72D297353CC}">
                <c16:uniqueId val="{000000AB-7305-42E2-AF3D-167B78C31A57}"/>
              </c:ext>
            </c:extLst>
          </c:dPt>
          <c:dPt>
            <c:idx val="134"/>
            <c:invertIfNegative val="0"/>
            <c:bubble3D val="0"/>
            <c:spPr>
              <a:solidFill>
                <a:schemeClr val="tx1"/>
              </a:solidFill>
              <a:ln>
                <a:solidFill>
                  <a:schemeClr val="tx1"/>
                </a:solidFill>
              </a:ln>
            </c:spPr>
            <c:extLst>
              <c:ext xmlns:c16="http://schemas.microsoft.com/office/drawing/2014/chart" uri="{C3380CC4-5D6E-409C-BE32-E72D297353CC}">
                <c16:uniqueId val="{000000AD-7305-42E2-AF3D-167B78C31A57}"/>
              </c:ext>
            </c:extLst>
          </c:dPt>
          <c:dPt>
            <c:idx val="135"/>
            <c:invertIfNegative val="0"/>
            <c:bubble3D val="0"/>
            <c:spPr>
              <a:solidFill>
                <a:schemeClr val="tx1"/>
              </a:solidFill>
              <a:ln>
                <a:solidFill>
                  <a:schemeClr val="tx1"/>
                </a:solidFill>
              </a:ln>
            </c:spPr>
            <c:extLst>
              <c:ext xmlns:c16="http://schemas.microsoft.com/office/drawing/2014/chart" uri="{C3380CC4-5D6E-409C-BE32-E72D297353CC}">
                <c16:uniqueId val="{000000AF-7305-42E2-AF3D-167B78C31A57}"/>
              </c:ext>
            </c:extLst>
          </c:dPt>
          <c:dPt>
            <c:idx val="136"/>
            <c:invertIfNegative val="0"/>
            <c:bubble3D val="0"/>
            <c:spPr>
              <a:solidFill>
                <a:schemeClr val="tx1"/>
              </a:solidFill>
              <a:ln>
                <a:solidFill>
                  <a:schemeClr val="tx1"/>
                </a:solidFill>
              </a:ln>
            </c:spPr>
            <c:extLst>
              <c:ext xmlns:c16="http://schemas.microsoft.com/office/drawing/2014/chart" uri="{C3380CC4-5D6E-409C-BE32-E72D297353CC}">
                <c16:uniqueId val="{000000B1-7305-42E2-AF3D-167B78C31A57}"/>
              </c:ext>
            </c:extLst>
          </c:dPt>
          <c:dPt>
            <c:idx val="137"/>
            <c:invertIfNegative val="0"/>
            <c:bubble3D val="0"/>
            <c:spPr>
              <a:solidFill>
                <a:schemeClr val="tx1"/>
              </a:solidFill>
              <a:ln>
                <a:solidFill>
                  <a:schemeClr val="tx1"/>
                </a:solidFill>
              </a:ln>
            </c:spPr>
            <c:extLst>
              <c:ext xmlns:c16="http://schemas.microsoft.com/office/drawing/2014/chart" uri="{C3380CC4-5D6E-409C-BE32-E72D297353CC}">
                <c16:uniqueId val="{000000B3-7305-42E2-AF3D-167B78C31A57}"/>
              </c:ext>
            </c:extLst>
          </c:dPt>
          <c:dPt>
            <c:idx val="138"/>
            <c:invertIfNegative val="0"/>
            <c:bubble3D val="0"/>
            <c:spPr>
              <a:solidFill>
                <a:schemeClr val="tx1"/>
              </a:solidFill>
              <a:ln>
                <a:solidFill>
                  <a:schemeClr val="tx1"/>
                </a:solidFill>
              </a:ln>
            </c:spPr>
            <c:extLst>
              <c:ext xmlns:c16="http://schemas.microsoft.com/office/drawing/2014/chart" uri="{C3380CC4-5D6E-409C-BE32-E72D297353CC}">
                <c16:uniqueId val="{000000B5-7305-42E2-AF3D-167B78C31A57}"/>
              </c:ext>
            </c:extLst>
          </c:dPt>
          <c:dPt>
            <c:idx val="139"/>
            <c:invertIfNegative val="0"/>
            <c:bubble3D val="0"/>
            <c:spPr>
              <a:solidFill>
                <a:schemeClr val="tx1"/>
              </a:solidFill>
              <a:ln>
                <a:solidFill>
                  <a:schemeClr val="tx1"/>
                </a:solidFill>
              </a:ln>
            </c:spPr>
            <c:extLst>
              <c:ext xmlns:c16="http://schemas.microsoft.com/office/drawing/2014/chart" uri="{C3380CC4-5D6E-409C-BE32-E72D297353CC}">
                <c16:uniqueId val="{000000B7-7305-42E2-AF3D-167B78C31A57}"/>
              </c:ext>
            </c:extLst>
          </c:dPt>
          <c:dPt>
            <c:idx val="140"/>
            <c:invertIfNegative val="0"/>
            <c:bubble3D val="0"/>
            <c:spPr>
              <a:solidFill>
                <a:schemeClr val="tx1"/>
              </a:solidFill>
              <a:ln>
                <a:solidFill>
                  <a:schemeClr val="tx1"/>
                </a:solidFill>
              </a:ln>
            </c:spPr>
            <c:extLst>
              <c:ext xmlns:c16="http://schemas.microsoft.com/office/drawing/2014/chart" uri="{C3380CC4-5D6E-409C-BE32-E72D297353CC}">
                <c16:uniqueId val="{000000B9-7305-42E2-AF3D-167B78C31A57}"/>
              </c:ext>
            </c:extLst>
          </c:dPt>
          <c:dPt>
            <c:idx val="141"/>
            <c:invertIfNegative val="0"/>
            <c:bubble3D val="0"/>
            <c:spPr>
              <a:solidFill>
                <a:schemeClr val="tx1"/>
              </a:solidFill>
              <a:ln>
                <a:solidFill>
                  <a:schemeClr val="tx1"/>
                </a:solidFill>
              </a:ln>
            </c:spPr>
            <c:extLst>
              <c:ext xmlns:c16="http://schemas.microsoft.com/office/drawing/2014/chart" uri="{C3380CC4-5D6E-409C-BE32-E72D297353CC}">
                <c16:uniqueId val="{000000BB-7305-42E2-AF3D-167B78C31A57}"/>
              </c:ext>
            </c:extLst>
          </c:dPt>
          <c:dPt>
            <c:idx val="142"/>
            <c:invertIfNegative val="0"/>
            <c:bubble3D val="0"/>
            <c:spPr>
              <a:solidFill>
                <a:schemeClr val="tx1"/>
              </a:solidFill>
              <a:ln>
                <a:solidFill>
                  <a:schemeClr val="tx1"/>
                </a:solidFill>
              </a:ln>
            </c:spPr>
            <c:extLst>
              <c:ext xmlns:c16="http://schemas.microsoft.com/office/drawing/2014/chart" uri="{C3380CC4-5D6E-409C-BE32-E72D297353CC}">
                <c16:uniqueId val="{000000BD-7305-42E2-AF3D-167B78C31A57}"/>
              </c:ext>
            </c:extLst>
          </c:dPt>
          <c:dPt>
            <c:idx val="143"/>
            <c:invertIfNegative val="0"/>
            <c:bubble3D val="0"/>
            <c:spPr>
              <a:solidFill>
                <a:schemeClr val="tx1"/>
              </a:solidFill>
              <a:ln>
                <a:solidFill>
                  <a:schemeClr val="tx1"/>
                </a:solidFill>
              </a:ln>
            </c:spPr>
            <c:extLst>
              <c:ext xmlns:c16="http://schemas.microsoft.com/office/drawing/2014/chart" uri="{C3380CC4-5D6E-409C-BE32-E72D297353CC}">
                <c16:uniqueId val="{000000BF-7305-42E2-AF3D-167B78C31A57}"/>
              </c:ext>
            </c:extLst>
          </c:dPt>
          <c:cat>
            <c:strRef>
              <c:f>Sheet1!$A$3:$A$86</c:f>
              <c:strCache>
                <c:ptCount val="84"/>
                <c:pt idx="0">
                  <c:v>Jan. '16</c:v>
                </c:pt>
                <c:pt idx="1">
                  <c:v>Feb. '16</c:v>
                </c:pt>
                <c:pt idx="2">
                  <c:v>Mar. '16</c:v>
                </c:pt>
                <c:pt idx="3">
                  <c:v>Apr. '16</c:v>
                </c:pt>
                <c:pt idx="4">
                  <c:v>May '16</c:v>
                </c:pt>
                <c:pt idx="5">
                  <c:v>June '16</c:v>
                </c:pt>
                <c:pt idx="6">
                  <c:v>July '16</c:v>
                </c:pt>
                <c:pt idx="7">
                  <c:v>Aug. '16</c:v>
                </c:pt>
                <c:pt idx="8">
                  <c:v>Sept. '16</c:v>
                </c:pt>
                <c:pt idx="9">
                  <c:v>Oct. '16</c:v>
                </c:pt>
                <c:pt idx="10">
                  <c:v>Nov. '16</c:v>
                </c:pt>
                <c:pt idx="11">
                  <c:v>Dec. '16</c:v>
                </c:pt>
                <c:pt idx="12">
                  <c:v>Jan. '17</c:v>
                </c:pt>
                <c:pt idx="13">
                  <c:v>Feb. '17</c:v>
                </c:pt>
                <c:pt idx="14">
                  <c:v>Mar. '17</c:v>
                </c:pt>
                <c:pt idx="15">
                  <c:v>Apr. '17</c:v>
                </c:pt>
                <c:pt idx="16">
                  <c:v>May '17</c:v>
                </c:pt>
                <c:pt idx="17">
                  <c:v>June '17</c:v>
                </c:pt>
                <c:pt idx="18">
                  <c:v>July '17</c:v>
                </c:pt>
                <c:pt idx="19">
                  <c:v>Aug. '17</c:v>
                </c:pt>
                <c:pt idx="20">
                  <c:v>Sept. '17</c:v>
                </c:pt>
                <c:pt idx="21">
                  <c:v>Oct. '17</c:v>
                </c:pt>
                <c:pt idx="22">
                  <c:v>Nov. '17</c:v>
                </c:pt>
                <c:pt idx="23">
                  <c:v>Dec. '17</c:v>
                </c:pt>
                <c:pt idx="24">
                  <c:v>Jan. '18</c:v>
                </c:pt>
                <c:pt idx="25">
                  <c:v>Feb. '18</c:v>
                </c:pt>
                <c:pt idx="26">
                  <c:v>Mar. '18</c:v>
                </c:pt>
                <c:pt idx="27">
                  <c:v>Apr. '18</c:v>
                </c:pt>
                <c:pt idx="28">
                  <c:v>May '18</c:v>
                </c:pt>
                <c:pt idx="29">
                  <c:v>June '18</c:v>
                </c:pt>
                <c:pt idx="30">
                  <c:v>July '18</c:v>
                </c:pt>
                <c:pt idx="31">
                  <c:v>Aug. '18</c:v>
                </c:pt>
                <c:pt idx="32">
                  <c:v>Sept. '18</c:v>
                </c:pt>
                <c:pt idx="33">
                  <c:v>Oct. '18</c:v>
                </c:pt>
                <c:pt idx="34">
                  <c:v>Nov. '18</c:v>
                </c:pt>
                <c:pt idx="35">
                  <c:v>Dec. '18</c:v>
                </c:pt>
                <c:pt idx="36">
                  <c:v>Jan '19</c:v>
                </c:pt>
                <c:pt idx="37">
                  <c:v>Feb '19</c:v>
                </c:pt>
                <c:pt idx="38">
                  <c:v>Mar '19</c:v>
                </c:pt>
                <c:pt idx="39">
                  <c:v>Apr '19</c:v>
                </c:pt>
                <c:pt idx="40">
                  <c:v>May '19</c:v>
                </c:pt>
                <c:pt idx="41">
                  <c:v>Jun '19</c:v>
                </c:pt>
                <c:pt idx="42">
                  <c:v>Jul '19</c:v>
                </c:pt>
                <c:pt idx="43">
                  <c:v>Aug '19</c:v>
                </c:pt>
                <c:pt idx="44">
                  <c:v>Sep '19</c:v>
                </c:pt>
                <c:pt idx="45">
                  <c:v>Oct '19</c:v>
                </c:pt>
                <c:pt idx="46">
                  <c:v>Nov '19</c:v>
                </c:pt>
                <c:pt idx="47">
                  <c:v>Dec '19</c:v>
                </c:pt>
                <c:pt idx="48">
                  <c:v>Jan '20</c:v>
                </c:pt>
                <c:pt idx="49">
                  <c:v>Feb '20</c:v>
                </c:pt>
                <c:pt idx="50">
                  <c:v>Mar '20</c:v>
                </c:pt>
                <c:pt idx="51">
                  <c:v>Apr '20</c:v>
                </c:pt>
                <c:pt idx="52">
                  <c:v>May '20</c:v>
                </c:pt>
                <c:pt idx="53">
                  <c:v>Jun '20</c:v>
                </c:pt>
                <c:pt idx="54">
                  <c:v>Jul '20</c:v>
                </c:pt>
                <c:pt idx="55">
                  <c:v>Aug '20</c:v>
                </c:pt>
                <c:pt idx="56">
                  <c:v>Sep '20</c:v>
                </c:pt>
                <c:pt idx="57">
                  <c:v>Oct '20</c:v>
                </c:pt>
                <c:pt idx="58">
                  <c:v>Nov '20</c:v>
                </c:pt>
                <c:pt idx="59">
                  <c:v>Dec '20</c:v>
                </c:pt>
                <c:pt idx="60">
                  <c:v>Jan '21</c:v>
                </c:pt>
                <c:pt idx="61">
                  <c:v>Feb '21</c:v>
                </c:pt>
                <c:pt idx="62">
                  <c:v>Mar '21</c:v>
                </c:pt>
                <c:pt idx="63">
                  <c:v>Apr '21</c:v>
                </c:pt>
                <c:pt idx="64">
                  <c:v>May '21</c:v>
                </c:pt>
                <c:pt idx="65">
                  <c:v>Jun '21</c:v>
                </c:pt>
                <c:pt idx="66">
                  <c:v>Jul '21</c:v>
                </c:pt>
                <c:pt idx="67">
                  <c:v>Aug '21</c:v>
                </c:pt>
                <c:pt idx="68">
                  <c:v>Sep '21</c:v>
                </c:pt>
                <c:pt idx="69">
                  <c:v>Oct '21</c:v>
                </c:pt>
                <c:pt idx="70">
                  <c:v>Nov '21</c:v>
                </c:pt>
                <c:pt idx="71">
                  <c:v>Dec '21</c:v>
                </c:pt>
                <c:pt idx="72">
                  <c:v>Jan '22</c:v>
                </c:pt>
                <c:pt idx="73">
                  <c:v>Feb '22</c:v>
                </c:pt>
                <c:pt idx="74">
                  <c:v>Mar '22</c:v>
                </c:pt>
                <c:pt idx="75">
                  <c:v>Apr '22</c:v>
                </c:pt>
                <c:pt idx="76">
                  <c:v>May '22</c:v>
                </c:pt>
                <c:pt idx="77">
                  <c:v>Jun '22</c:v>
                </c:pt>
                <c:pt idx="78">
                  <c:v>Jul '22</c:v>
                </c:pt>
                <c:pt idx="79">
                  <c:v>Aug '22</c:v>
                </c:pt>
                <c:pt idx="80">
                  <c:v>Sep '22</c:v>
                </c:pt>
                <c:pt idx="81">
                  <c:v>Oct '22</c:v>
                </c:pt>
                <c:pt idx="82">
                  <c:v>Nov '22</c:v>
                </c:pt>
                <c:pt idx="83">
                  <c:v>Dec '22</c:v>
                </c:pt>
              </c:strCache>
            </c:strRef>
          </c:cat>
          <c:val>
            <c:numRef>
              <c:f>Sheet1!$B$3:$B$86</c:f>
              <c:numCache>
                <c:formatCode>#,##0.0</c:formatCode>
                <c:ptCount val="84"/>
                <c:pt idx="0">
                  <c:v>20.542999999999999</c:v>
                </c:pt>
                <c:pt idx="1">
                  <c:v>16.937000000000001</c:v>
                </c:pt>
                <c:pt idx="2">
                  <c:v>22.579000000000001</c:v>
                </c:pt>
                <c:pt idx="3">
                  <c:v>16.323</c:v>
                </c:pt>
                <c:pt idx="4">
                  <c:v>20.338000000000001</c:v>
                </c:pt>
                <c:pt idx="5">
                  <c:v>18.602</c:v>
                </c:pt>
                <c:pt idx="6">
                  <c:v>18.596</c:v>
                </c:pt>
                <c:pt idx="7">
                  <c:v>21.207000000000001</c:v>
                </c:pt>
                <c:pt idx="8">
                  <c:v>20.286999999999999</c:v>
                </c:pt>
                <c:pt idx="9">
                  <c:v>18.59</c:v>
                </c:pt>
                <c:pt idx="10">
                  <c:v>22.765000000000001</c:v>
                </c:pt>
                <c:pt idx="11">
                  <c:v>20.492000000000001</c:v>
                </c:pt>
                <c:pt idx="12">
                  <c:v>22.805</c:v>
                </c:pt>
                <c:pt idx="13">
                  <c:v>18.289000000000001</c:v>
                </c:pt>
                <c:pt idx="14">
                  <c:v>22.949000000000002</c:v>
                </c:pt>
                <c:pt idx="15">
                  <c:v>19.106000000000002</c:v>
                </c:pt>
                <c:pt idx="16">
                  <c:v>22.488</c:v>
                </c:pt>
                <c:pt idx="17">
                  <c:v>22.141999999999999</c:v>
                </c:pt>
                <c:pt idx="18">
                  <c:v>21.597999999999999</c:v>
                </c:pt>
                <c:pt idx="19">
                  <c:v>19.937000000000001</c:v>
                </c:pt>
                <c:pt idx="20">
                  <c:v>20.786000000000001</c:v>
                </c:pt>
                <c:pt idx="21">
                  <c:v>19.132000000000001</c:v>
                </c:pt>
                <c:pt idx="22">
                  <c:v>19.695</c:v>
                </c:pt>
                <c:pt idx="23">
                  <c:v>24.946000000000002</c:v>
                </c:pt>
                <c:pt idx="24">
                  <c:v>23.193000000000001</c:v>
                </c:pt>
                <c:pt idx="25">
                  <c:v>20.274000000000001</c:v>
                </c:pt>
                <c:pt idx="26">
                  <c:v>24.472000000000001</c:v>
                </c:pt>
                <c:pt idx="27">
                  <c:v>23.309000000000001</c:v>
                </c:pt>
                <c:pt idx="28">
                  <c:v>19.873000000000001</c:v>
                </c:pt>
                <c:pt idx="29">
                  <c:v>20.65</c:v>
                </c:pt>
                <c:pt idx="30">
                  <c:v>19.664000000000001</c:v>
                </c:pt>
                <c:pt idx="31">
                  <c:v>20.97</c:v>
                </c:pt>
                <c:pt idx="32">
                  <c:v>21.686</c:v>
                </c:pt>
                <c:pt idx="33">
                  <c:v>21.375</c:v>
                </c:pt>
                <c:pt idx="34">
                  <c:v>20.420999999999999</c:v>
                </c:pt>
                <c:pt idx="35">
                  <c:v>23.067</c:v>
                </c:pt>
                <c:pt idx="36">
                  <c:v>21.596</c:v>
                </c:pt>
                <c:pt idx="37">
                  <c:v>18.396999999999998</c:v>
                </c:pt>
                <c:pt idx="38">
                  <c:v>19.245000000000001</c:v>
                </c:pt>
                <c:pt idx="39">
                  <c:v>22.228000000000002</c:v>
                </c:pt>
                <c:pt idx="40">
                  <c:v>22.032</c:v>
                </c:pt>
                <c:pt idx="41">
                  <c:v>21.754999999999999</c:v>
                </c:pt>
                <c:pt idx="42">
                  <c:v>20.475999999999999</c:v>
                </c:pt>
                <c:pt idx="43">
                  <c:v>21.664999999999999</c:v>
                </c:pt>
                <c:pt idx="44">
                  <c:v>17.838999999999999</c:v>
                </c:pt>
                <c:pt idx="45">
                  <c:v>20.675000000000001</c:v>
                </c:pt>
                <c:pt idx="46">
                  <c:v>19.239999999999998</c:v>
                </c:pt>
                <c:pt idx="47">
                  <c:v>22.605</c:v>
                </c:pt>
                <c:pt idx="48">
                  <c:v>21.643999999999998</c:v>
                </c:pt>
                <c:pt idx="49">
                  <c:v>22.228000000000002</c:v>
                </c:pt>
                <c:pt idx="50">
                  <c:v>22.385999999999999</c:v>
                </c:pt>
                <c:pt idx="51">
                  <c:v>11.579000000000001</c:v>
                </c:pt>
                <c:pt idx="52">
                  <c:v>11.848000000000001</c:v>
                </c:pt>
                <c:pt idx="53">
                  <c:v>17.193000000000001</c:v>
                </c:pt>
                <c:pt idx="54">
                  <c:v>19.132000000000001</c:v>
                </c:pt>
                <c:pt idx="55">
                  <c:v>20.696999999999999</c:v>
                </c:pt>
                <c:pt idx="56">
                  <c:v>19.954000000000001</c:v>
                </c:pt>
                <c:pt idx="57">
                  <c:v>19.600999999999999</c:v>
                </c:pt>
                <c:pt idx="58">
                  <c:v>17.504999999999999</c:v>
                </c:pt>
                <c:pt idx="59">
                  <c:v>20.427</c:v>
                </c:pt>
                <c:pt idx="60">
                  <c:v>21.42</c:v>
                </c:pt>
                <c:pt idx="61">
                  <c:v>15.023999999999999</c:v>
                </c:pt>
                <c:pt idx="62">
                  <c:v>18.794</c:v>
                </c:pt>
                <c:pt idx="63">
                  <c:v>19.481999999999999</c:v>
                </c:pt>
                <c:pt idx="64">
                  <c:v>20.396999999999998</c:v>
                </c:pt>
                <c:pt idx="65">
                  <c:v>21.736999999999998</c:v>
                </c:pt>
                <c:pt idx="66">
                  <c:v>20.997</c:v>
                </c:pt>
                <c:pt idx="67">
                  <c:v>19.742999999999999</c:v>
                </c:pt>
                <c:pt idx="68">
                  <c:v>18.588000000000001</c:v>
                </c:pt>
                <c:pt idx="69">
                  <c:v>20.843</c:v>
                </c:pt>
                <c:pt idx="70">
                  <c:v>20.289000000000001</c:v>
                </c:pt>
                <c:pt idx="71">
                  <c:v>23.405999999999999</c:v>
                </c:pt>
                <c:pt idx="72">
                  <c:v>19.945</c:v>
                </c:pt>
                <c:pt idx="73">
                  <c:v>19.452999999999999</c:v>
                </c:pt>
                <c:pt idx="74">
                  <c:v>19.620999999999999</c:v>
                </c:pt>
                <c:pt idx="75">
                  <c:v>19.106000000000002</c:v>
                </c:pt>
                <c:pt idx="76">
                  <c:v>20.468</c:v>
                </c:pt>
                <c:pt idx="77">
                  <c:v>19.745000000000001</c:v>
                </c:pt>
                <c:pt idx="78">
                  <c:v>18.286000000000001</c:v>
                </c:pt>
                <c:pt idx="79" formatCode="#,##0">
                  <c:v>#N/A</c:v>
                </c:pt>
                <c:pt idx="80" formatCode="#,##0">
                  <c:v>#N/A</c:v>
                </c:pt>
                <c:pt idx="81" formatCode="#,##0">
                  <c:v>#N/A</c:v>
                </c:pt>
                <c:pt idx="82" formatCode="#,##0">
                  <c:v>#N/A</c:v>
                </c:pt>
                <c:pt idx="83" formatCode="#,##0">
                  <c:v>#N/A</c:v>
                </c:pt>
              </c:numCache>
            </c:numRef>
          </c:val>
          <c:extLst>
            <c:ext xmlns:c16="http://schemas.microsoft.com/office/drawing/2014/chart" uri="{C3380CC4-5D6E-409C-BE32-E72D297353CC}">
              <c16:uniqueId val="{000000C0-7305-42E2-AF3D-167B78C31A57}"/>
            </c:ext>
          </c:extLst>
        </c:ser>
        <c:dLbls>
          <c:showLegendKey val="0"/>
          <c:showVal val="0"/>
          <c:showCatName val="0"/>
          <c:showSerName val="0"/>
          <c:showPercent val="0"/>
          <c:showBubbleSize val="0"/>
        </c:dLbls>
        <c:gapWidth val="70"/>
        <c:axId val="1041044544"/>
        <c:axId val="1041043456"/>
      </c:barChart>
      <c:catAx>
        <c:axId val="1041044544"/>
        <c:scaling>
          <c:orientation val="minMax"/>
        </c:scaling>
        <c:delete val="1"/>
        <c:axPos val="b"/>
        <c:numFmt formatCode="General" sourceLinked="0"/>
        <c:majorTickMark val="out"/>
        <c:minorTickMark val="none"/>
        <c:tickLblPos val="none"/>
        <c:crossAx val="1041043456"/>
        <c:crossesAt val="0"/>
        <c:auto val="1"/>
        <c:lblAlgn val="ctr"/>
        <c:lblOffset val="100"/>
        <c:noMultiLvlLbl val="0"/>
      </c:catAx>
      <c:valAx>
        <c:axId val="1041043456"/>
        <c:scaling>
          <c:orientation val="minMax"/>
        </c:scaling>
        <c:delete val="0"/>
        <c:axPos val="l"/>
        <c:majorGridlines/>
        <c:numFmt formatCode="#,##0" sourceLinked="0"/>
        <c:majorTickMark val="none"/>
        <c:minorTickMark val="none"/>
        <c:tickLblPos val="nextTo"/>
        <c:txPr>
          <a:bodyPr rot="0" vert="horz"/>
          <a:lstStyle/>
          <a:p>
            <a:pPr>
              <a:defRPr sz="2400" b="1">
                <a:solidFill>
                  <a:srgbClr val="144059"/>
                </a:solidFill>
              </a:defRPr>
            </a:pPr>
            <a:endParaRPr lang="en-US"/>
          </a:p>
        </c:txPr>
        <c:crossAx val="1041044544"/>
        <c:crosses val="autoZero"/>
        <c:crossBetween val="between"/>
        <c:majorUnit val="3"/>
      </c:valAx>
      <c:spPr>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2349311599208"/>
          <c:y val="5.9795483988538657E-2"/>
          <c:w val="0.8493860723515102"/>
          <c:h val="0.79509470458688047"/>
        </c:manualLayout>
      </c:layout>
      <c:barChart>
        <c:barDir val="col"/>
        <c:grouping val="clustered"/>
        <c:varyColors val="0"/>
        <c:ser>
          <c:idx val="1"/>
          <c:order val="0"/>
          <c:tx>
            <c:v>Total (left scale)</c:v>
          </c:tx>
          <c:spPr>
            <a:solidFill>
              <a:srgbClr val="144059"/>
            </a:solidFill>
            <a:ln w="9525">
              <a:solidFill>
                <a:srgbClr val="144059"/>
              </a:solidFill>
              <a:prstDash val="solid"/>
            </a:ln>
          </c:spPr>
          <c:invertIfNegative val="0"/>
          <c:dPt>
            <c:idx val="12"/>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01-4173-4C93-BB34-BF2B4F3CFF2E}"/>
              </c:ext>
            </c:extLst>
          </c:dPt>
          <c:dPt>
            <c:idx val="13"/>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03-4173-4C93-BB34-BF2B4F3CFF2E}"/>
              </c:ext>
            </c:extLst>
          </c:dPt>
          <c:dPt>
            <c:idx val="14"/>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05-4173-4C93-BB34-BF2B4F3CFF2E}"/>
              </c:ext>
            </c:extLst>
          </c:dPt>
          <c:dPt>
            <c:idx val="15"/>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07-4173-4C93-BB34-BF2B4F3CFF2E}"/>
              </c:ext>
            </c:extLst>
          </c:dPt>
          <c:dPt>
            <c:idx val="16"/>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09-4173-4C93-BB34-BF2B4F3CFF2E}"/>
              </c:ext>
            </c:extLst>
          </c:dPt>
          <c:dPt>
            <c:idx val="17"/>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0B-4173-4C93-BB34-BF2B4F3CFF2E}"/>
              </c:ext>
            </c:extLst>
          </c:dPt>
          <c:dPt>
            <c:idx val="18"/>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0D-4173-4C93-BB34-BF2B4F3CFF2E}"/>
              </c:ext>
            </c:extLst>
          </c:dPt>
          <c:dPt>
            <c:idx val="19"/>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0F-4173-4C93-BB34-BF2B4F3CFF2E}"/>
              </c:ext>
            </c:extLst>
          </c:dPt>
          <c:dPt>
            <c:idx val="20"/>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11-4173-4C93-BB34-BF2B4F3CFF2E}"/>
              </c:ext>
            </c:extLst>
          </c:dPt>
          <c:dPt>
            <c:idx val="21"/>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13-4173-4C93-BB34-BF2B4F3CFF2E}"/>
              </c:ext>
            </c:extLst>
          </c:dPt>
          <c:dPt>
            <c:idx val="22"/>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15-4173-4C93-BB34-BF2B4F3CFF2E}"/>
              </c:ext>
            </c:extLst>
          </c:dPt>
          <c:dPt>
            <c:idx val="23"/>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17-4173-4C93-BB34-BF2B4F3CFF2E}"/>
              </c:ext>
            </c:extLst>
          </c:dPt>
          <c:dPt>
            <c:idx val="36"/>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19-4173-4C93-BB34-BF2B4F3CFF2E}"/>
              </c:ext>
            </c:extLst>
          </c:dPt>
          <c:dPt>
            <c:idx val="37"/>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1B-4173-4C93-BB34-BF2B4F3CFF2E}"/>
              </c:ext>
            </c:extLst>
          </c:dPt>
          <c:dPt>
            <c:idx val="38"/>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1D-4173-4C93-BB34-BF2B4F3CFF2E}"/>
              </c:ext>
            </c:extLst>
          </c:dPt>
          <c:dPt>
            <c:idx val="39"/>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1F-4173-4C93-BB34-BF2B4F3CFF2E}"/>
              </c:ext>
            </c:extLst>
          </c:dPt>
          <c:dPt>
            <c:idx val="40"/>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21-4173-4C93-BB34-BF2B4F3CFF2E}"/>
              </c:ext>
            </c:extLst>
          </c:dPt>
          <c:dPt>
            <c:idx val="41"/>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23-4173-4C93-BB34-BF2B4F3CFF2E}"/>
              </c:ext>
            </c:extLst>
          </c:dPt>
          <c:dPt>
            <c:idx val="42"/>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25-4173-4C93-BB34-BF2B4F3CFF2E}"/>
              </c:ext>
            </c:extLst>
          </c:dPt>
          <c:dPt>
            <c:idx val="43"/>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27-4173-4C93-BB34-BF2B4F3CFF2E}"/>
              </c:ext>
            </c:extLst>
          </c:dPt>
          <c:dPt>
            <c:idx val="44"/>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29-4173-4C93-BB34-BF2B4F3CFF2E}"/>
              </c:ext>
            </c:extLst>
          </c:dPt>
          <c:dPt>
            <c:idx val="45"/>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2B-4173-4C93-BB34-BF2B4F3CFF2E}"/>
              </c:ext>
            </c:extLst>
          </c:dPt>
          <c:dPt>
            <c:idx val="46"/>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2D-4173-4C93-BB34-BF2B4F3CFF2E}"/>
              </c:ext>
            </c:extLst>
          </c:dPt>
          <c:dPt>
            <c:idx val="47"/>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2F-4173-4C93-BB34-BF2B4F3CFF2E}"/>
              </c:ext>
            </c:extLst>
          </c:dPt>
          <c:dPt>
            <c:idx val="60"/>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31-4173-4C93-BB34-BF2B4F3CFF2E}"/>
              </c:ext>
            </c:extLst>
          </c:dPt>
          <c:dPt>
            <c:idx val="61"/>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33-4173-4C93-BB34-BF2B4F3CFF2E}"/>
              </c:ext>
            </c:extLst>
          </c:dPt>
          <c:dPt>
            <c:idx val="62"/>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35-4173-4C93-BB34-BF2B4F3CFF2E}"/>
              </c:ext>
            </c:extLst>
          </c:dPt>
          <c:dPt>
            <c:idx val="63"/>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37-4173-4C93-BB34-BF2B4F3CFF2E}"/>
              </c:ext>
            </c:extLst>
          </c:dPt>
          <c:dPt>
            <c:idx val="64"/>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39-4173-4C93-BB34-BF2B4F3CFF2E}"/>
              </c:ext>
            </c:extLst>
          </c:dPt>
          <c:dPt>
            <c:idx val="65"/>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3B-4173-4C93-BB34-BF2B4F3CFF2E}"/>
              </c:ext>
            </c:extLst>
          </c:dPt>
          <c:dPt>
            <c:idx val="66"/>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3D-4173-4C93-BB34-BF2B4F3CFF2E}"/>
              </c:ext>
            </c:extLst>
          </c:dPt>
          <c:dPt>
            <c:idx val="67"/>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3F-4173-4C93-BB34-BF2B4F3CFF2E}"/>
              </c:ext>
            </c:extLst>
          </c:dPt>
          <c:dPt>
            <c:idx val="68"/>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41-4173-4C93-BB34-BF2B4F3CFF2E}"/>
              </c:ext>
            </c:extLst>
          </c:dPt>
          <c:dPt>
            <c:idx val="69"/>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43-4173-4C93-BB34-BF2B4F3CFF2E}"/>
              </c:ext>
            </c:extLst>
          </c:dPt>
          <c:dPt>
            <c:idx val="70"/>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45-4173-4C93-BB34-BF2B4F3CFF2E}"/>
              </c:ext>
            </c:extLst>
          </c:dPt>
          <c:dPt>
            <c:idx val="71"/>
            <c:invertIfNegative val="0"/>
            <c:bubble3D val="0"/>
            <c:spPr>
              <a:solidFill>
                <a:srgbClr val="FFFF99"/>
              </a:solidFill>
              <a:ln w="9525">
                <a:solidFill>
                  <a:srgbClr val="144059"/>
                </a:solidFill>
                <a:prstDash val="solid"/>
              </a:ln>
            </c:spPr>
            <c:extLst>
              <c:ext xmlns:c16="http://schemas.microsoft.com/office/drawing/2014/chart" uri="{C3380CC4-5D6E-409C-BE32-E72D297353CC}">
                <c16:uniqueId val="{00000047-4173-4C93-BB34-BF2B4F3CFF2E}"/>
              </c:ext>
            </c:extLst>
          </c:dPt>
          <c:dPt>
            <c:idx val="84"/>
            <c:invertIfNegative val="0"/>
            <c:bubble3D val="0"/>
            <c:extLst>
              <c:ext xmlns:c16="http://schemas.microsoft.com/office/drawing/2014/chart" uri="{C3380CC4-5D6E-409C-BE32-E72D297353CC}">
                <c16:uniqueId val="{00000049-4173-4C93-BB34-BF2B4F3CFF2E}"/>
              </c:ext>
            </c:extLst>
          </c:dPt>
          <c:dPt>
            <c:idx val="85"/>
            <c:invertIfNegative val="0"/>
            <c:bubble3D val="0"/>
            <c:extLst>
              <c:ext xmlns:c16="http://schemas.microsoft.com/office/drawing/2014/chart" uri="{C3380CC4-5D6E-409C-BE32-E72D297353CC}">
                <c16:uniqueId val="{0000004B-4173-4C93-BB34-BF2B4F3CFF2E}"/>
              </c:ext>
            </c:extLst>
          </c:dPt>
          <c:dPt>
            <c:idx val="86"/>
            <c:invertIfNegative val="0"/>
            <c:bubble3D val="0"/>
            <c:extLst>
              <c:ext xmlns:c16="http://schemas.microsoft.com/office/drawing/2014/chart" uri="{C3380CC4-5D6E-409C-BE32-E72D297353CC}">
                <c16:uniqueId val="{0000004D-4173-4C93-BB34-BF2B4F3CFF2E}"/>
              </c:ext>
            </c:extLst>
          </c:dPt>
          <c:dPt>
            <c:idx val="87"/>
            <c:invertIfNegative val="0"/>
            <c:bubble3D val="0"/>
            <c:extLst>
              <c:ext xmlns:c16="http://schemas.microsoft.com/office/drawing/2014/chart" uri="{C3380CC4-5D6E-409C-BE32-E72D297353CC}">
                <c16:uniqueId val="{0000004F-4173-4C93-BB34-BF2B4F3CFF2E}"/>
              </c:ext>
            </c:extLst>
          </c:dPt>
          <c:dPt>
            <c:idx val="88"/>
            <c:invertIfNegative val="0"/>
            <c:bubble3D val="0"/>
            <c:extLst>
              <c:ext xmlns:c16="http://schemas.microsoft.com/office/drawing/2014/chart" uri="{C3380CC4-5D6E-409C-BE32-E72D297353CC}">
                <c16:uniqueId val="{00000051-4173-4C93-BB34-BF2B4F3CFF2E}"/>
              </c:ext>
            </c:extLst>
          </c:dPt>
          <c:dPt>
            <c:idx val="89"/>
            <c:invertIfNegative val="0"/>
            <c:bubble3D val="0"/>
            <c:extLst>
              <c:ext xmlns:c16="http://schemas.microsoft.com/office/drawing/2014/chart" uri="{C3380CC4-5D6E-409C-BE32-E72D297353CC}">
                <c16:uniqueId val="{00000053-4173-4C93-BB34-BF2B4F3CFF2E}"/>
              </c:ext>
            </c:extLst>
          </c:dPt>
          <c:dPt>
            <c:idx val="90"/>
            <c:invertIfNegative val="0"/>
            <c:bubble3D val="0"/>
            <c:extLst>
              <c:ext xmlns:c16="http://schemas.microsoft.com/office/drawing/2014/chart" uri="{C3380CC4-5D6E-409C-BE32-E72D297353CC}">
                <c16:uniqueId val="{00000055-4173-4C93-BB34-BF2B4F3CFF2E}"/>
              </c:ext>
            </c:extLst>
          </c:dPt>
          <c:dPt>
            <c:idx val="91"/>
            <c:invertIfNegative val="0"/>
            <c:bubble3D val="0"/>
            <c:extLst>
              <c:ext xmlns:c16="http://schemas.microsoft.com/office/drawing/2014/chart" uri="{C3380CC4-5D6E-409C-BE32-E72D297353CC}">
                <c16:uniqueId val="{00000057-4173-4C93-BB34-BF2B4F3CFF2E}"/>
              </c:ext>
            </c:extLst>
          </c:dPt>
          <c:dPt>
            <c:idx val="92"/>
            <c:invertIfNegative val="0"/>
            <c:bubble3D val="0"/>
            <c:extLst>
              <c:ext xmlns:c16="http://schemas.microsoft.com/office/drawing/2014/chart" uri="{C3380CC4-5D6E-409C-BE32-E72D297353CC}">
                <c16:uniqueId val="{00000059-4173-4C93-BB34-BF2B4F3CFF2E}"/>
              </c:ext>
            </c:extLst>
          </c:dPt>
          <c:dPt>
            <c:idx val="93"/>
            <c:invertIfNegative val="0"/>
            <c:bubble3D val="0"/>
            <c:extLst>
              <c:ext xmlns:c16="http://schemas.microsoft.com/office/drawing/2014/chart" uri="{C3380CC4-5D6E-409C-BE32-E72D297353CC}">
                <c16:uniqueId val="{0000005B-4173-4C93-BB34-BF2B4F3CFF2E}"/>
              </c:ext>
            </c:extLst>
          </c:dPt>
          <c:dPt>
            <c:idx val="94"/>
            <c:invertIfNegative val="0"/>
            <c:bubble3D val="0"/>
            <c:extLst>
              <c:ext xmlns:c16="http://schemas.microsoft.com/office/drawing/2014/chart" uri="{C3380CC4-5D6E-409C-BE32-E72D297353CC}">
                <c16:uniqueId val="{0000005D-4173-4C93-BB34-BF2B4F3CFF2E}"/>
              </c:ext>
            </c:extLst>
          </c:dPt>
          <c:dPt>
            <c:idx val="95"/>
            <c:invertIfNegative val="0"/>
            <c:bubble3D val="0"/>
            <c:extLst>
              <c:ext xmlns:c16="http://schemas.microsoft.com/office/drawing/2014/chart" uri="{C3380CC4-5D6E-409C-BE32-E72D297353CC}">
                <c16:uniqueId val="{0000005F-4173-4C93-BB34-BF2B4F3CFF2E}"/>
              </c:ext>
            </c:extLst>
          </c:dPt>
          <c:val>
            <c:numRef>
              <c:f>Sheet1!$B$74:$B$97</c:f>
              <c:numCache>
                <c:formatCode>#,##0</c:formatCode>
                <c:ptCount val="24"/>
                <c:pt idx="0">
                  <c:v>113461</c:v>
                </c:pt>
                <c:pt idx="1">
                  <c:v>114068</c:v>
                </c:pt>
                <c:pt idx="2">
                  <c:v>115003</c:v>
                </c:pt>
                <c:pt idx="3">
                  <c:v>115485</c:v>
                </c:pt>
                <c:pt idx="4">
                  <c:v>115508</c:v>
                </c:pt>
                <c:pt idx="5">
                  <c:v>115931</c:v>
                </c:pt>
                <c:pt idx="6">
                  <c:v>115670</c:v>
                </c:pt>
                <c:pt idx="7">
                  <c:v>114431</c:v>
                </c:pt>
                <c:pt idx="8">
                  <c:v>114218</c:v>
                </c:pt>
                <c:pt idx="9">
                  <c:v>114182</c:v>
                </c:pt>
                <c:pt idx="10">
                  <c:v>113957</c:v>
                </c:pt>
                <c:pt idx="11">
                  <c:v>114499</c:v>
                </c:pt>
                <c:pt idx="12">
                  <c:v>111754</c:v>
                </c:pt>
                <c:pt idx="13">
                  <c:v>113822</c:v>
                </c:pt>
                <c:pt idx="14">
                  <c:v>114592</c:v>
                </c:pt>
                <c:pt idx="15">
                  <c:v>114986</c:v>
                </c:pt>
                <c:pt idx="16">
                  <c:v>115735</c:v>
                </c:pt>
                <c:pt idx="17">
                  <c:v>116251</c:v>
                </c:pt>
                <c:pt idx="18">
                  <c:v>116407</c:v>
                </c:pt>
                <c:pt idx="19">
                  <c:v>117014</c:v>
                </c:pt>
                <c:pt idx="20">
                  <c:v>117582</c:v>
                </c:pt>
              </c:numCache>
            </c:numRef>
          </c:val>
          <c:extLst>
            <c:ext xmlns:c16="http://schemas.microsoft.com/office/drawing/2014/chart" uri="{C3380CC4-5D6E-409C-BE32-E72D297353CC}">
              <c16:uniqueId val="{00000060-4173-4C93-BB34-BF2B4F3CFF2E}"/>
            </c:ext>
          </c:extLst>
        </c:ser>
        <c:dLbls>
          <c:showLegendKey val="0"/>
          <c:showVal val="0"/>
          <c:showCatName val="0"/>
          <c:showSerName val="0"/>
          <c:showPercent val="0"/>
          <c:showBubbleSize val="0"/>
        </c:dLbls>
        <c:gapWidth val="90"/>
        <c:axId val="1881844096"/>
        <c:axId val="1881838112"/>
      </c:barChart>
      <c:lineChart>
        <c:grouping val="standard"/>
        <c:varyColors val="0"/>
        <c:ser>
          <c:idx val="0"/>
          <c:order val="1"/>
          <c:tx>
            <c:v>Train &amp; Engine (right scale)</c:v>
          </c:tx>
          <c:spPr>
            <a:ln w="38100">
              <a:solidFill>
                <a:srgbClr val="FF0000"/>
              </a:solidFill>
            </a:ln>
          </c:spPr>
          <c:marker>
            <c:symbol val="circle"/>
            <c:size val="5"/>
            <c:spPr>
              <a:solidFill>
                <a:schemeClr val="bg1"/>
              </a:solidFill>
              <a:ln>
                <a:solidFill>
                  <a:srgbClr val="FF0000"/>
                </a:solidFill>
              </a:ln>
            </c:spPr>
          </c:marker>
          <c:val>
            <c:numRef>
              <c:f>Sheet1!$C$74:$C$97</c:f>
              <c:numCache>
                <c:formatCode>#,##0</c:formatCode>
                <c:ptCount val="24"/>
                <c:pt idx="0">
                  <c:v>45521</c:v>
                </c:pt>
                <c:pt idx="1">
                  <c:v>45794</c:v>
                </c:pt>
                <c:pt idx="2">
                  <c:v>46404</c:v>
                </c:pt>
                <c:pt idx="3">
                  <c:v>46951</c:v>
                </c:pt>
                <c:pt idx="4">
                  <c:v>47044</c:v>
                </c:pt>
                <c:pt idx="5">
                  <c:v>47444</c:v>
                </c:pt>
                <c:pt idx="6">
                  <c:v>47498</c:v>
                </c:pt>
                <c:pt idx="7">
                  <c:v>47109</c:v>
                </c:pt>
                <c:pt idx="8">
                  <c:v>46927</c:v>
                </c:pt>
                <c:pt idx="9">
                  <c:v>47000</c:v>
                </c:pt>
                <c:pt idx="10">
                  <c:v>46978</c:v>
                </c:pt>
                <c:pt idx="11">
                  <c:v>47611</c:v>
                </c:pt>
                <c:pt idx="12">
                  <c:v>45767</c:v>
                </c:pt>
                <c:pt idx="13">
                  <c:v>47096</c:v>
                </c:pt>
                <c:pt idx="14">
                  <c:v>47697</c:v>
                </c:pt>
                <c:pt idx="15">
                  <c:v>47992</c:v>
                </c:pt>
                <c:pt idx="16">
                  <c:v>48076</c:v>
                </c:pt>
                <c:pt idx="17">
                  <c:v>48080</c:v>
                </c:pt>
                <c:pt idx="18">
                  <c:v>48252</c:v>
                </c:pt>
                <c:pt idx="19">
                  <c:v>48760</c:v>
                </c:pt>
                <c:pt idx="20">
                  <c:v>49173</c:v>
                </c:pt>
              </c:numCache>
            </c:numRef>
          </c:val>
          <c:smooth val="0"/>
          <c:extLst>
            <c:ext xmlns:c16="http://schemas.microsoft.com/office/drawing/2014/chart" uri="{C3380CC4-5D6E-409C-BE32-E72D297353CC}">
              <c16:uniqueId val="{00000061-4173-4C93-BB34-BF2B4F3CFF2E}"/>
            </c:ext>
          </c:extLst>
        </c:ser>
        <c:dLbls>
          <c:showLegendKey val="0"/>
          <c:showVal val="0"/>
          <c:showCatName val="0"/>
          <c:showSerName val="0"/>
          <c:showPercent val="0"/>
          <c:showBubbleSize val="0"/>
        </c:dLbls>
        <c:marker val="1"/>
        <c:smooth val="0"/>
        <c:axId val="1881846816"/>
        <c:axId val="1881845184"/>
      </c:lineChart>
      <c:catAx>
        <c:axId val="1881844096"/>
        <c:scaling>
          <c:orientation val="minMax"/>
        </c:scaling>
        <c:delete val="1"/>
        <c:axPos val="b"/>
        <c:numFmt formatCode="General" sourceLinked="0"/>
        <c:majorTickMark val="out"/>
        <c:minorTickMark val="none"/>
        <c:tickLblPos val="none"/>
        <c:crossAx val="1881838112"/>
        <c:crosses val="autoZero"/>
        <c:auto val="1"/>
        <c:lblAlgn val="ctr"/>
        <c:lblOffset val="100"/>
        <c:noMultiLvlLbl val="0"/>
      </c:catAx>
      <c:valAx>
        <c:axId val="1881838112"/>
        <c:scaling>
          <c:orientation val="minMax"/>
        </c:scaling>
        <c:delete val="0"/>
        <c:axPos val="l"/>
        <c:majorGridlines>
          <c:spPr>
            <a:ln w="3110">
              <a:solidFill>
                <a:schemeClr val="tx1"/>
              </a:solidFill>
              <a:prstDash val="solid"/>
            </a:ln>
          </c:spPr>
        </c:majorGridlines>
        <c:numFmt formatCode="#,##0" sourceLinked="0"/>
        <c:majorTickMark val="in"/>
        <c:minorTickMark val="none"/>
        <c:tickLblPos val="nextTo"/>
        <c:spPr>
          <a:ln w="3110">
            <a:solidFill>
              <a:schemeClr val="tx1"/>
            </a:solidFill>
            <a:prstDash val="solid"/>
          </a:ln>
        </c:spPr>
        <c:txPr>
          <a:bodyPr rot="0" vert="horz"/>
          <a:lstStyle/>
          <a:p>
            <a:pPr>
              <a:defRPr sz="2400" b="1" i="0" u="none" strike="noStrike" baseline="0">
                <a:solidFill>
                  <a:schemeClr val="tx1"/>
                </a:solidFill>
                <a:latin typeface="+mn-lt"/>
                <a:ea typeface="Arial"/>
                <a:cs typeface="Arial"/>
              </a:defRPr>
            </a:pPr>
            <a:endParaRPr lang="en-US"/>
          </a:p>
        </c:txPr>
        <c:crossAx val="1881844096"/>
        <c:crosses val="autoZero"/>
        <c:crossBetween val="between"/>
        <c:majorUnit val="1500"/>
      </c:valAx>
      <c:valAx>
        <c:axId val="1881845184"/>
        <c:scaling>
          <c:orientation val="minMax"/>
        </c:scaling>
        <c:delete val="0"/>
        <c:axPos val="r"/>
        <c:numFmt formatCode="#,##0" sourceLinked="1"/>
        <c:majorTickMark val="none"/>
        <c:minorTickMark val="none"/>
        <c:tickLblPos val="nextTo"/>
        <c:txPr>
          <a:bodyPr/>
          <a:lstStyle/>
          <a:p>
            <a:pPr>
              <a:defRPr sz="2400">
                <a:latin typeface="Raleway" panose="020B0503030101060003" pitchFamily="34" charset="0"/>
              </a:defRPr>
            </a:pPr>
            <a:endParaRPr lang="en-US"/>
          </a:p>
        </c:txPr>
        <c:crossAx val="1881846816"/>
        <c:crosses val="max"/>
        <c:crossBetween val="between"/>
      </c:valAx>
      <c:catAx>
        <c:axId val="1881846816"/>
        <c:scaling>
          <c:orientation val="minMax"/>
        </c:scaling>
        <c:delete val="1"/>
        <c:axPos val="b"/>
        <c:majorTickMark val="out"/>
        <c:minorTickMark val="none"/>
        <c:tickLblPos val="none"/>
        <c:crossAx val="1881845184"/>
        <c:crosses val="autoZero"/>
        <c:auto val="1"/>
        <c:lblAlgn val="ctr"/>
        <c:lblOffset val="100"/>
        <c:noMultiLvlLbl val="0"/>
      </c:catAx>
      <c:spPr>
        <a:noFill/>
        <a:ln w="12439">
          <a:solidFill>
            <a:schemeClr val="tx1"/>
          </a:solidFill>
          <a:prstDash val="solid"/>
        </a:ln>
      </c:spPr>
    </c:plotArea>
    <c:legend>
      <c:legendPos val="r"/>
      <c:layout>
        <c:manualLayout>
          <c:xMode val="edge"/>
          <c:yMode val="edge"/>
          <c:x val="0.2331065524704149"/>
          <c:y val="0.66797394080422368"/>
          <c:w val="0.47157181010268451"/>
          <c:h val="0.13560481147817927"/>
        </c:manualLayout>
      </c:layout>
      <c:overlay val="1"/>
      <c:spPr>
        <a:solidFill>
          <a:schemeClr val="bg1"/>
        </a:solidFill>
      </c:spPr>
      <c:txPr>
        <a:bodyPr rot="0" anchor="ctr" anchorCtr="1"/>
        <a:lstStyle/>
        <a:p>
          <a:pPr>
            <a:defRPr sz="2000"/>
          </a:pPr>
          <a:endParaRPr lang="en-US"/>
        </a:p>
      </c:txPr>
    </c:legend>
    <c:plotVisOnly val="1"/>
    <c:dispBlanksAs val="gap"/>
    <c:showDLblsOverMax val="0"/>
  </c:chart>
  <c:spPr>
    <a:noFill/>
    <a:ln>
      <a:noFill/>
    </a:ln>
  </c:spPr>
  <c:txPr>
    <a:bodyPr/>
    <a:lstStyle/>
    <a:p>
      <a:pPr>
        <a:defRPr sz="1763"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14513957469087"/>
          <c:y val="4.5609767529058869E-2"/>
          <c:w val="0.83942032583764858"/>
          <c:h val="0.74894310086239224"/>
        </c:manualLayout>
      </c:layout>
      <c:lineChart>
        <c:grouping val="standard"/>
        <c:varyColors val="0"/>
        <c:ser>
          <c:idx val="5"/>
          <c:order val="0"/>
          <c:tx>
            <c:v>2021</c:v>
          </c:tx>
          <c:spPr>
            <a:ln w="38100">
              <a:solidFill>
                <a:srgbClr val="DAA520"/>
              </a:solidFill>
            </a:ln>
          </c:spPr>
          <c:marker>
            <c:symbol val="none"/>
          </c:marker>
          <c:cat>
            <c:numRef>
              <c:f>Sheet1!$B$3:$B$104</c:f>
              <c:numCache>
                <c:formatCode>General</c:formatCode>
                <c:ptCount val="10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numCache>
            </c:numRef>
          </c:cat>
          <c:val>
            <c:numRef>
              <c:f>Sheet1!$D$108:$D$159</c:f>
              <c:numCache>
                <c:formatCode>#,##0</c:formatCode>
                <c:ptCount val="52"/>
                <c:pt idx="0">
                  <c:v>270727.83333333331</c:v>
                </c:pt>
                <c:pt idx="1">
                  <c:v>270524.33333333331</c:v>
                </c:pt>
                <c:pt idx="2">
                  <c:v>268866.83333333331</c:v>
                </c:pt>
                <c:pt idx="3">
                  <c:v>268848.83333333331</c:v>
                </c:pt>
                <c:pt idx="4">
                  <c:v>277067</c:v>
                </c:pt>
                <c:pt idx="5">
                  <c:v>285290.33333333331</c:v>
                </c:pt>
                <c:pt idx="6">
                  <c:v>271360.83333333331</c:v>
                </c:pt>
                <c:pt idx="7">
                  <c:v>267236.16666666669</c:v>
                </c:pt>
                <c:pt idx="8">
                  <c:v>264672.33333333331</c:v>
                </c:pt>
                <c:pt idx="9">
                  <c:v>264791</c:v>
                </c:pt>
                <c:pt idx="10">
                  <c:v>267006.66666666669</c:v>
                </c:pt>
                <c:pt idx="11">
                  <c:v>270350.83333333331</c:v>
                </c:pt>
                <c:pt idx="12">
                  <c:v>283591.16666666669</c:v>
                </c:pt>
                <c:pt idx="13">
                  <c:v>285129</c:v>
                </c:pt>
                <c:pt idx="14">
                  <c:v>287293.33333333331</c:v>
                </c:pt>
                <c:pt idx="15">
                  <c:v>288634.66666666669</c:v>
                </c:pt>
                <c:pt idx="16">
                  <c:v>291482.33333333331</c:v>
                </c:pt>
                <c:pt idx="17">
                  <c:v>291172.33333333331</c:v>
                </c:pt>
                <c:pt idx="18">
                  <c:v>292061.83333333331</c:v>
                </c:pt>
                <c:pt idx="19">
                  <c:v>293075</c:v>
                </c:pt>
                <c:pt idx="20">
                  <c:v>291620.66666666669</c:v>
                </c:pt>
                <c:pt idx="21">
                  <c:v>285544</c:v>
                </c:pt>
                <c:pt idx="22">
                  <c:v>283578.83333333331</c:v>
                </c:pt>
                <c:pt idx="23">
                  <c:v>282691.16666666669</c:v>
                </c:pt>
                <c:pt idx="24">
                  <c:v>280675.16666666669</c:v>
                </c:pt>
                <c:pt idx="25">
                  <c:v>278920.33333333331</c:v>
                </c:pt>
                <c:pt idx="26">
                  <c:v>271345.16666666669</c:v>
                </c:pt>
                <c:pt idx="27">
                  <c:v>274052.5</c:v>
                </c:pt>
                <c:pt idx="28">
                  <c:v>271568.5</c:v>
                </c:pt>
                <c:pt idx="29">
                  <c:v>270163.33333333331</c:v>
                </c:pt>
                <c:pt idx="30">
                  <c:v>269540.33333333331</c:v>
                </c:pt>
                <c:pt idx="31">
                  <c:v>268501.83333333331</c:v>
                </c:pt>
                <c:pt idx="32">
                  <c:v>273343</c:v>
                </c:pt>
                <c:pt idx="33">
                  <c:v>271991.5</c:v>
                </c:pt>
                <c:pt idx="34">
                  <c:v>270834.66666666669</c:v>
                </c:pt>
                <c:pt idx="35">
                  <c:v>266065.83333333331</c:v>
                </c:pt>
                <c:pt idx="36">
                  <c:v>265330.5</c:v>
                </c:pt>
                <c:pt idx="37">
                  <c:v>265808.33333333331</c:v>
                </c:pt>
                <c:pt idx="38">
                  <c:v>266381.66666666669</c:v>
                </c:pt>
                <c:pt idx="39">
                  <c:v>265887.5</c:v>
                </c:pt>
                <c:pt idx="40">
                  <c:v>266069.5</c:v>
                </c:pt>
                <c:pt idx="41">
                  <c:v>270510.5</c:v>
                </c:pt>
                <c:pt idx="42">
                  <c:v>270687.16666666669</c:v>
                </c:pt>
                <c:pt idx="43">
                  <c:v>269999.5</c:v>
                </c:pt>
                <c:pt idx="44">
                  <c:v>268797.83333333331</c:v>
                </c:pt>
                <c:pt idx="45">
                  <c:v>269505.16666666669</c:v>
                </c:pt>
                <c:pt idx="46">
                  <c:v>261913.33333333334</c:v>
                </c:pt>
                <c:pt idx="47">
                  <c:v>262045.83333333334</c:v>
                </c:pt>
                <c:pt idx="48">
                  <c:v>262456.33333333331</c:v>
                </c:pt>
                <c:pt idx="49">
                  <c:v>262601.16666666669</c:v>
                </c:pt>
                <c:pt idx="50">
                  <c:v>254668.66666666666</c:v>
                </c:pt>
                <c:pt idx="51">
                  <c:v>241080.33333333334</c:v>
                </c:pt>
              </c:numCache>
            </c:numRef>
          </c:val>
          <c:smooth val="0"/>
          <c:extLst>
            <c:ext xmlns:c16="http://schemas.microsoft.com/office/drawing/2014/chart" uri="{C3380CC4-5D6E-409C-BE32-E72D297353CC}">
              <c16:uniqueId val="{00000000-CB8D-45B6-88E8-1DC1C08FFA8D}"/>
            </c:ext>
          </c:extLst>
        </c:ser>
        <c:ser>
          <c:idx val="1"/>
          <c:order val="1"/>
          <c:tx>
            <c:v>2022</c:v>
          </c:tx>
          <c:spPr>
            <a:ln w="44450">
              <a:solidFill>
                <a:srgbClr val="FF0000"/>
              </a:solidFill>
            </a:ln>
          </c:spPr>
          <c:marker>
            <c:symbol val="none"/>
          </c:marker>
          <c:cat>
            <c:numRef>
              <c:f>Sheet1!$B$3:$B$104</c:f>
              <c:numCache>
                <c:formatCode>General</c:formatCode>
                <c:ptCount val="10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numCache>
            </c:numRef>
          </c:cat>
          <c:val>
            <c:numRef>
              <c:f>Sheet1!$D$160:$D$211</c:f>
              <c:numCache>
                <c:formatCode>#,##0</c:formatCode>
                <c:ptCount val="52"/>
                <c:pt idx="0">
                  <c:v>242586.83333333334</c:v>
                </c:pt>
                <c:pt idx="1">
                  <c:v>240521.5</c:v>
                </c:pt>
                <c:pt idx="2">
                  <c:v>237143.16666666666</c:v>
                </c:pt>
                <c:pt idx="3">
                  <c:v>235021.5</c:v>
                </c:pt>
                <c:pt idx="4">
                  <c:v>238474</c:v>
                </c:pt>
                <c:pt idx="5">
                  <c:v>251555.66666666666</c:v>
                </c:pt>
                <c:pt idx="6">
                  <c:v>256526.5</c:v>
                </c:pt>
                <c:pt idx="7">
                  <c:v>256841.5</c:v>
                </c:pt>
                <c:pt idx="8">
                  <c:v>258881.5</c:v>
                </c:pt>
                <c:pt idx="9">
                  <c:v>260061.66666666666</c:v>
                </c:pt>
                <c:pt idx="10">
                  <c:v>264516</c:v>
                </c:pt>
                <c:pt idx="11">
                  <c:v>265055.5</c:v>
                </c:pt>
                <c:pt idx="12">
                  <c:v>266666.33333333331</c:v>
                </c:pt>
                <c:pt idx="13">
                  <c:v>268337</c:v>
                </c:pt>
                <c:pt idx="14">
                  <c:v>268714.66666666669</c:v>
                </c:pt>
                <c:pt idx="15">
                  <c:v>269584.83333333331</c:v>
                </c:pt>
                <c:pt idx="16">
                  <c:v>270774</c:v>
                </c:pt>
                <c:pt idx="17">
                  <c:v>271095.33333333331</c:v>
                </c:pt>
                <c:pt idx="18">
                  <c:v>271888.83333333331</c:v>
                </c:pt>
                <c:pt idx="19">
                  <c:v>272196.83333333331</c:v>
                </c:pt>
                <c:pt idx="20">
                  <c:v>274208.66666666669</c:v>
                </c:pt>
                <c:pt idx="21">
                  <c:v>271087.33333333331</c:v>
                </c:pt>
                <c:pt idx="22">
                  <c:v>271358.33333333331</c:v>
                </c:pt>
                <c:pt idx="23">
                  <c:v>270541</c:v>
                </c:pt>
                <c:pt idx="24">
                  <c:v>268628.5</c:v>
                </c:pt>
                <c:pt idx="25">
                  <c:v>267293.83333333331</c:v>
                </c:pt>
                <c:pt idx="26">
                  <c:v>258878.16666666666</c:v>
                </c:pt>
                <c:pt idx="27">
                  <c:v>262020</c:v>
                </c:pt>
                <c:pt idx="28">
                  <c:v>260517.16666666666</c:v>
                </c:pt>
                <c:pt idx="29">
                  <c:v>260524.5</c:v>
                </c:pt>
                <c:pt idx="30">
                  <c:v>260930.5</c:v>
                </c:pt>
                <c:pt idx="31">
                  <c:v>260797.16666666666</c:v>
                </c:pt>
                <c:pt idx="32">
                  <c:v>266462.83333333331</c:v>
                </c:pt>
                <c:pt idx="33">
                  <c:v>266438</c:v>
                </c:pt>
                <c:pt idx="34">
                  <c:v>267324.66666666669</c:v>
                </c:pt>
                <c:pt idx="35">
                  <c:v>262749.16666666669</c:v>
                </c:pt>
                <c:pt idx="36">
                  <c:v>260278</c:v>
                </c:pt>
                <c:pt idx="37">
                  <c:v>259099.5</c:v>
                </c:pt>
                <c:pt idx="38">
                  <c:v>258650.16666666666</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smooth val="0"/>
          <c:extLst>
            <c:ext xmlns:c16="http://schemas.microsoft.com/office/drawing/2014/chart" uri="{C3380CC4-5D6E-409C-BE32-E72D297353CC}">
              <c16:uniqueId val="{00000001-CB8D-45B6-88E8-1DC1C08FFA8D}"/>
            </c:ext>
          </c:extLst>
        </c:ser>
        <c:ser>
          <c:idx val="4"/>
          <c:order val="2"/>
          <c:tx>
            <c:v>2020</c:v>
          </c:tx>
          <c:spPr>
            <a:ln w="44450">
              <a:solidFill>
                <a:srgbClr val="0000FF"/>
              </a:solidFill>
            </a:ln>
          </c:spPr>
          <c:marker>
            <c:symbol val="none"/>
          </c:marker>
          <c:dPt>
            <c:idx val="0"/>
            <c:bubble3D val="0"/>
            <c:extLst>
              <c:ext xmlns:c16="http://schemas.microsoft.com/office/drawing/2014/chart" uri="{C3380CC4-5D6E-409C-BE32-E72D297353CC}">
                <c16:uniqueId val="{00000002-CB8D-45B6-88E8-1DC1C08FFA8D}"/>
              </c:ext>
            </c:extLst>
          </c:dPt>
          <c:cat>
            <c:numRef>
              <c:f>Sheet1!$B$3:$B$104</c:f>
              <c:numCache>
                <c:formatCode>General</c:formatCode>
                <c:ptCount val="10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numCache>
            </c:numRef>
          </c:cat>
          <c:val>
            <c:numRef>
              <c:f>Sheet1!$D$55:$D$107</c:f>
              <c:numCache>
                <c:formatCode>#,##0</c:formatCode>
                <c:ptCount val="53"/>
                <c:pt idx="0">
                  <c:v>235188.5</c:v>
                </c:pt>
                <c:pt idx="1">
                  <c:v>241979.83333333334</c:v>
                </c:pt>
                <c:pt idx="2">
                  <c:v>240881.66666666666</c:v>
                </c:pt>
                <c:pt idx="3">
                  <c:v>236824.66666666666</c:v>
                </c:pt>
                <c:pt idx="4">
                  <c:v>237875.66666666666</c:v>
                </c:pt>
                <c:pt idx="5">
                  <c:v>249720.33333333334</c:v>
                </c:pt>
                <c:pt idx="6">
                  <c:v>258592.83333333334</c:v>
                </c:pt>
                <c:pt idx="7">
                  <c:v>256478.66666666666</c:v>
                </c:pt>
                <c:pt idx="8">
                  <c:v>253266.83333333334</c:v>
                </c:pt>
                <c:pt idx="9">
                  <c:v>249864.83333333334</c:v>
                </c:pt>
                <c:pt idx="10">
                  <c:v>244554.5</c:v>
                </c:pt>
                <c:pt idx="11">
                  <c:v>241671.83333333334</c:v>
                </c:pt>
                <c:pt idx="12">
                  <c:v>238048.66666666666</c:v>
                </c:pt>
                <c:pt idx="13">
                  <c:v>232775.16666666666</c:v>
                </c:pt>
                <c:pt idx="14">
                  <c:v>227886.16666666666</c:v>
                </c:pt>
                <c:pt idx="15">
                  <c:v>224741.5</c:v>
                </c:pt>
                <c:pt idx="16">
                  <c:v>222247.83333333334</c:v>
                </c:pt>
                <c:pt idx="17">
                  <c:v>220886.16666666666</c:v>
                </c:pt>
                <c:pt idx="18">
                  <c:v>220464.33333333334</c:v>
                </c:pt>
                <c:pt idx="19">
                  <c:v>222713.33333333334</c:v>
                </c:pt>
                <c:pt idx="20">
                  <c:v>226764.33333333334</c:v>
                </c:pt>
                <c:pt idx="21">
                  <c:v>227106.5</c:v>
                </c:pt>
                <c:pt idx="22">
                  <c:v>230216.5</c:v>
                </c:pt>
                <c:pt idx="23">
                  <c:v>234068.33333333334</c:v>
                </c:pt>
                <c:pt idx="24">
                  <c:v>238742.16666666666</c:v>
                </c:pt>
                <c:pt idx="25">
                  <c:v>243117</c:v>
                </c:pt>
                <c:pt idx="26">
                  <c:v>244308.16666666666</c:v>
                </c:pt>
                <c:pt idx="27">
                  <c:v>249579.66666666666</c:v>
                </c:pt>
                <c:pt idx="28">
                  <c:v>253954.83333333334</c:v>
                </c:pt>
                <c:pt idx="29">
                  <c:v>256507.66666666666</c:v>
                </c:pt>
                <c:pt idx="30">
                  <c:v>258977.66666666666</c:v>
                </c:pt>
                <c:pt idx="31">
                  <c:v>262164</c:v>
                </c:pt>
                <c:pt idx="32">
                  <c:v>267663.33333333331</c:v>
                </c:pt>
                <c:pt idx="33">
                  <c:v>273947.5</c:v>
                </c:pt>
                <c:pt idx="34">
                  <c:v>276564.66666666669</c:v>
                </c:pt>
                <c:pt idx="35">
                  <c:v>280091.5</c:v>
                </c:pt>
                <c:pt idx="36">
                  <c:v>278489.5</c:v>
                </c:pt>
                <c:pt idx="37">
                  <c:v>281525</c:v>
                </c:pt>
                <c:pt idx="38">
                  <c:v>284177.66666666669</c:v>
                </c:pt>
                <c:pt idx="39">
                  <c:v>284409.83333333331</c:v>
                </c:pt>
                <c:pt idx="40">
                  <c:v>285559.33333333331</c:v>
                </c:pt>
                <c:pt idx="41">
                  <c:v>286327.83333333331</c:v>
                </c:pt>
                <c:pt idx="42">
                  <c:v>292074.16666666669</c:v>
                </c:pt>
                <c:pt idx="43">
                  <c:v>291752</c:v>
                </c:pt>
                <c:pt idx="44">
                  <c:v>291689.83333333331</c:v>
                </c:pt>
                <c:pt idx="45">
                  <c:v>293163.16666666669</c:v>
                </c:pt>
                <c:pt idx="46">
                  <c:v>295108</c:v>
                </c:pt>
                <c:pt idx="47">
                  <c:v>287534.33333333331</c:v>
                </c:pt>
                <c:pt idx="48">
                  <c:v>287879.5</c:v>
                </c:pt>
                <c:pt idx="49">
                  <c:v>290323.33333333331</c:v>
                </c:pt>
                <c:pt idx="50">
                  <c:v>289606.66666666669</c:v>
                </c:pt>
                <c:pt idx="51">
                  <c:v>277073.83333333331</c:v>
                </c:pt>
                <c:pt idx="52">
                  <c:v>263501.33333333331</c:v>
                </c:pt>
              </c:numCache>
            </c:numRef>
          </c:val>
          <c:smooth val="0"/>
          <c:extLst>
            <c:ext xmlns:c16="http://schemas.microsoft.com/office/drawing/2014/chart" uri="{C3380CC4-5D6E-409C-BE32-E72D297353CC}">
              <c16:uniqueId val="{00000003-CB8D-45B6-88E8-1DC1C08FFA8D}"/>
            </c:ext>
          </c:extLst>
        </c:ser>
        <c:dLbls>
          <c:showLegendKey val="0"/>
          <c:showVal val="0"/>
          <c:showCatName val="0"/>
          <c:showSerName val="0"/>
          <c:showPercent val="0"/>
          <c:showBubbleSize val="0"/>
        </c:dLbls>
        <c:smooth val="0"/>
        <c:axId val="14316800"/>
        <c:axId val="14543488"/>
      </c:lineChart>
      <c:catAx>
        <c:axId val="14316800"/>
        <c:scaling>
          <c:orientation val="minMax"/>
        </c:scaling>
        <c:delete val="0"/>
        <c:axPos val="b"/>
        <c:numFmt formatCode="General" sourceLinked="0"/>
        <c:majorTickMark val="in"/>
        <c:minorTickMark val="none"/>
        <c:tickLblPos val="nextTo"/>
        <c:spPr>
          <a:ln>
            <a:solidFill>
              <a:schemeClr val="tx1"/>
            </a:solidFill>
          </a:ln>
        </c:spPr>
        <c:crossAx val="14543488"/>
        <c:crossesAt val="0"/>
        <c:auto val="1"/>
        <c:lblAlgn val="ctr"/>
        <c:lblOffset val="100"/>
        <c:noMultiLvlLbl val="0"/>
      </c:catAx>
      <c:valAx>
        <c:axId val="14543488"/>
        <c:scaling>
          <c:orientation val="minMax"/>
          <c:max val="305000"/>
          <c:min val="200000"/>
        </c:scaling>
        <c:delete val="0"/>
        <c:axPos val="l"/>
        <c:majorGridlines>
          <c:spPr>
            <a:ln w="2669">
              <a:solidFill>
                <a:schemeClr val="tx1"/>
              </a:solidFill>
              <a:prstDash val="solid"/>
            </a:ln>
          </c:spPr>
        </c:majorGridlines>
        <c:numFmt formatCode="#,##0" sourceLinked="0"/>
        <c:majorTickMark val="none"/>
        <c:minorTickMark val="none"/>
        <c:tickLblPos val="nextTo"/>
        <c:spPr>
          <a:ln w="10674">
            <a:solidFill>
              <a:srgbClr val="003366"/>
            </a:solidFill>
            <a:prstDash val="solid"/>
          </a:ln>
        </c:spPr>
        <c:txPr>
          <a:bodyPr rot="0" vert="horz"/>
          <a:lstStyle/>
          <a:p>
            <a:pPr>
              <a:defRPr/>
            </a:pPr>
            <a:endParaRPr lang="en-US"/>
          </a:p>
        </c:txPr>
        <c:crossAx val="14316800"/>
        <c:crosses val="autoZero"/>
        <c:crossBetween val="between"/>
        <c:majorUnit val="15000"/>
      </c:valAx>
      <c:spPr>
        <a:noFill/>
        <a:ln w="10674">
          <a:solidFill>
            <a:schemeClr val="tx1"/>
          </a:solidFill>
          <a:prstDash val="solid"/>
        </a:ln>
      </c:spPr>
    </c:plotArea>
    <c:plotVisOnly val="1"/>
    <c:dispBlanksAs val="gap"/>
    <c:showDLblsOverMax val="0"/>
  </c:chart>
  <c:spPr>
    <a:noFill/>
    <a:ln>
      <a:noFill/>
    </a:ln>
  </c:spPr>
  <c:txPr>
    <a:bodyPr/>
    <a:lstStyle/>
    <a:p>
      <a:pPr>
        <a:defRPr sz="24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847576392400493E-2"/>
          <c:y val="3.494889650189649E-2"/>
          <c:w val="0.97944416654866318"/>
          <c:h val="0.78930517330854544"/>
        </c:manualLayout>
      </c:layout>
      <c:barChart>
        <c:barDir val="col"/>
        <c:grouping val="clustered"/>
        <c:varyColors val="0"/>
        <c:ser>
          <c:idx val="0"/>
          <c:order val="0"/>
          <c:spPr>
            <a:solidFill>
              <a:srgbClr val="144059"/>
            </a:solidFill>
            <a:ln w="12665">
              <a:solidFill>
                <a:srgbClr val="144059"/>
              </a:solidFill>
              <a:prstDash val="solid"/>
            </a:ln>
          </c:spPr>
          <c:invertIfNegative val="0"/>
          <c:dLbls>
            <c:spPr>
              <a:noFill/>
              <a:ln>
                <a:noFill/>
              </a:ln>
              <a:effectLst/>
            </c:spPr>
            <c:txPr>
              <a:bodyPr wrap="square" lIns="38100" tIns="19050" rIns="38100" bIns="19050" anchor="ctr">
                <a:spAutoFit/>
              </a:bodyPr>
              <a:lstStyle/>
              <a:p>
                <a:pPr>
                  <a:defRPr sz="2400">
                    <a:latin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'07</c:v>
                </c:pt>
                <c:pt idx="1">
                  <c:v>'08</c:v>
                </c:pt>
                <c:pt idx="2">
                  <c:v>'09</c:v>
                </c:pt>
                <c:pt idx="3">
                  <c:v>'10</c:v>
                </c:pt>
                <c:pt idx="4">
                  <c:v>'11</c:v>
                </c:pt>
                <c:pt idx="5">
                  <c:v>'12</c:v>
                </c:pt>
                <c:pt idx="6">
                  <c:v>'13</c:v>
                </c:pt>
                <c:pt idx="7">
                  <c:v>'14</c:v>
                </c:pt>
                <c:pt idx="8">
                  <c:v>'15</c:v>
                </c:pt>
                <c:pt idx="9">
                  <c:v>'16</c:v>
                </c:pt>
                <c:pt idx="10">
                  <c:v>'17</c:v>
                </c:pt>
                <c:pt idx="11">
                  <c:v>'18</c:v>
                </c:pt>
                <c:pt idx="12">
                  <c:v>'19</c:v>
                </c:pt>
                <c:pt idx="13">
                  <c:v>'20</c:v>
                </c:pt>
                <c:pt idx="14">
                  <c:v>'21</c:v>
                </c:pt>
              </c:strCache>
            </c:strRef>
          </c:cat>
          <c:val>
            <c:numRef>
              <c:f>Sheet1!$B$2:$B$16</c:f>
              <c:numCache>
                <c:formatCode>#,##0.0</c:formatCode>
                <c:ptCount val="15"/>
                <c:pt idx="0">
                  <c:v>7.480035</c:v>
                </c:pt>
                <c:pt idx="1">
                  <c:v>7.7131590000000001</c:v>
                </c:pt>
                <c:pt idx="2">
                  <c:v>6.8416980000000001</c:v>
                </c:pt>
                <c:pt idx="3">
                  <c:v>7.0652340000000002</c:v>
                </c:pt>
                <c:pt idx="4">
                  <c:v>7.0553039999999996</c:v>
                </c:pt>
                <c:pt idx="5">
                  <c:v>6.2043939999999997</c:v>
                </c:pt>
                <c:pt idx="6">
                  <c:v>5.9519820000000001</c:v>
                </c:pt>
                <c:pt idx="7">
                  <c:v>6.1100529999999997</c:v>
                </c:pt>
                <c:pt idx="8">
                  <c:v>5.3094469999999996</c:v>
                </c:pt>
                <c:pt idx="9">
                  <c:v>4.1935120000000001</c:v>
                </c:pt>
                <c:pt idx="10">
                  <c:v>4.4692480000000003</c:v>
                </c:pt>
                <c:pt idx="11">
                  <c:v>4.4373579999999997</c:v>
                </c:pt>
                <c:pt idx="12">
                  <c:v>4.0404020000000003</c:v>
                </c:pt>
                <c:pt idx="13">
                  <c:v>3.0269919999999999</c:v>
                </c:pt>
                <c:pt idx="14">
                  <c:v>3.3406920000000002</c:v>
                </c:pt>
              </c:numCache>
            </c:numRef>
          </c:val>
          <c:extLst>
            <c:ext xmlns:c16="http://schemas.microsoft.com/office/drawing/2014/chart" uri="{C3380CC4-5D6E-409C-BE32-E72D297353CC}">
              <c16:uniqueId val="{00000000-BC65-4E94-B305-645A41A3C2C0}"/>
            </c:ext>
          </c:extLst>
        </c:ser>
        <c:dLbls>
          <c:showLegendKey val="0"/>
          <c:showVal val="0"/>
          <c:showCatName val="0"/>
          <c:showSerName val="0"/>
          <c:showPercent val="0"/>
          <c:showBubbleSize val="0"/>
        </c:dLbls>
        <c:gapWidth val="60"/>
        <c:axId val="1934245168"/>
        <c:axId val="1934248976"/>
      </c:barChart>
      <c:catAx>
        <c:axId val="1934245168"/>
        <c:scaling>
          <c:orientation val="minMax"/>
        </c:scaling>
        <c:delete val="0"/>
        <c:axPos val="b"/>
        <c:numFmt formatCode="General" sourceLinked="1"/>
        <c:majorTickMark val="none"/>
        <c:minorTickMark val="none"/>
        <c:tickLblPos val="nextTo"/>
        <c:spPr>
          <a:ln w="12665">
            <a:solidFill>
              <a:schemeClr val="tx1"/>
            </a:solidFill>
            <a:prstDash val="solid"/>
          </a:ln>
        </c:spPr>
        <c:txPr>
          <a:bodyPr rot="0" vert="horz"/>
          <a:lstStyle/>
          <a:p>
            <a:pPr>
              <a:defRPr sz="2400" b="1" i="0" u="none" strike="noStrike" baseline="0">
                <a:solidFill>
                  <a:schemeClr val="tx1"/>
                </a:solidFill>
                <a:latin typeface="+mn-lt"/>
                <a:ea typeface="Arial"/>
                <a:cs typeface="Arial"/>
              </a:defRPr>
            </a:pPr>
            <a:endParaRPr lang="en-US"/>
          </a:p>
        </c:txPr>
        <c:crossAx val="1934248976"/>
        <c:crossesAt val="0"/>
        <c:auto val="1"/>
        <c:lblAlgn val="ctr"/>
        <c:lblOffset val="50"/>
        <c:tickLblSkip val="1"/>
        <c:tickMarkSkip val="1"/>
        <c:noMultiLvlLbl val="0"/>
      </c:catAx>
      <c:valAx>
        <c:axId val="1934248976"/>
        <c:scaling>
          <c:orientation val="minMax"/>
          <c:max val="9"/>
        </c:scaling>
        <c:delete val="1"/>
        <c:axPos val="l"/>
        <c:numFmt formatCode="#,##0.0" sourceLinked="0"/>
        <c:majorTickMark val="out"/>
        <c:minorTickMark val="none"/>
        <c:tickLblPos val="nextTo"/>
        <c:crossAx val="1934245168"/>
        <c:crosses val="autoZero"/>
        <c:crossBetween val="between"/>
        <c:majorUnit val="0.4"/>
      </c:valAx>
      <c:spPr>
        <a:noFill/>
        <a:ln w="25400">
          <a:noFill/>
        </a:ln>
      </c:spPr>
    </c:plotArea>
    <c:plotVisOnly val="1"/>
    <c:dispBlanksAs val="gap"/>
    <c:showDLblsOverMax val="0"/>
  </c:chart>
  <c:spPr>
    <a:noFill/>
    <a:ln>
      <a:noFill/>
    </a:ln>
  </c:spPr>
  <c:txPr>
    <a:bodyPr/>
    <a:lstStyle/>
    <a:p>
      <a:pPr>
        <a:defRPr sz="1795"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14513957469087"/>
          <c:y val="4.5609767529058869E-2"/>
          <c:w val="0.83942032583764858"/>
          <c:h val="0.74894310086239224"/>
        </c:manualLayout>
      </c:layout>
      <c:lineChart>
        <c:grouping val="standard"/>
        <c:varyColors val="0"/>
        <c:ser>
          <c:idx val="5"/>
          <c:order val="0"/>
          <c:tx>
            <c:v>2021</c:v>
          </c:tx>
          <c:spPr>
            <a:ln w="38100">
              <a:solidFill>
                <a:srgbClr val="DAA520"/>
              </a:solidFill>
            </a:ln>
          </c:spPr>
          <c:marker>
            <c:symbol val="none"/>
          </c:marker>
          <c:cat>
            <c:numRef>
              <c:f>Sheet1!$B$3:$B$104</c:f>
              <c:numCache>
                <c:formatCode>General</c:formatCode>
                <c:ptCount val="10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numCache>
            </c:numRef>
          </c:cat>
          <c:val>
            <c:numRef>
              <c:f>Sheet1!$D$108:$D$159</c:f>
              <c:numCache>
                <c:formatCode>#,##0</c:formatCode>
                <c:ptCount val="52"/>
                <c:pt idx="0">
                  <c:v>59638.166666666664</c:v>
                </c:pt>
                <c:pt idx="1">
                  <c:v>58324.666666666664</c:v>
                </c:pt>
                <c:pt idx="2">
                  <c:v>58291.833333333336</c:v>
                </c:pt>
                <c:pt idx="3">
                  <c:v>58184.333333333336</c:v>
                </c:pt>
                <c:pt idx="4">
                  <c:v>59707.166666666664</c:v>
                </c:pt>
                <c:pt idx="5">
                  <c:v>59602</c:v>
                </c:pt>
                <c:pt idx="6">
                  <c:v>57634</c:v>
                </c:pt>
                <c:pt idx="7">
                  <c:v>57857.166666666664</c:v>
                </c:pt>
                <c:pt idx="8">
                  <c:v>58197.666666666664</c:v>
                </c:pt>
                <c:pt idx="9">
                  <c:v>58612.666666666664</c:v>
                </c:pt>
                <c:pt idx="10">
                  <c:v>58587.166666666664</c:v>
                </c:pt>
                <c:pt idx="11">
                  <c:v>59750</c:v>
                </c:pt>
                <c:pt idx="12">
                  <c:v>61588.5</c:v>
                </c:pt>
                <c:pt idx="13">
                  <c:v>62137.833333333336</c:v>
                </c:pt>
                <c:pt idx="14">
                  <c:v>61457.666666666664</c:v>
                </c:pt>
                <c:pt idx="15">
                  <c:v>61424.333333333336</c:v>
                </c:pt>
                <c:pt idx="16">
                  <c:v>62013.166666666664</c:v>
                </c:pt>
                <c:pt idx="17">
                  <c:v>62245.666666666664</c:v>
                </c:pt>
                <c:pt idx="18">
                  <c:v>63671.5</c:v>
                </c:pt>
                <c:pt idx="19">
                  <c:v>64077.666666666664</c:v>
                </c:pt>
                <c:pt idx="20">
                  <c:v>64927.666666666664</c:v>
                </c:pt>
                <c:pt idx="21">
                  <c:v>65126.666666666664</c:v>
                </c:pt>
                <c:pt idx="22">
                  <c:v>66124</c:v>
                </c:pt>
                <c:pt idx="23">
                  <c:v>66967.5</c:v>
                </c:pt>
                <c:pt idx="24">
                  <c:v>66678</c:v>
                </c:pt>
                <c:pt idx="25">
                  <c:v>66967.166666666672</c:v>
                </c:pt>
                <c:pt idx="26">
                  <c:v>65604.5</c:v>
                </c:pt>
                <c:pt idx="27">
                  <c:v>66284.666666666672</c:v>
                </c:pt>
                <c:pt idx="28">
                  <c:v>65731.833333333328</c:v>
                </c:pt>
                <c:pt idx="29">
                  <c:v>64910</c:v>
                </c:pt>
                <c:pt idx="30">
                  <c:v>64958.833333333336</c:v>
                </c:pt>
                <c:pt idx="31">
                  <c:v>65029.666666666664</c:v>
                </c:pt>
                <c:pt idx="32">
                  <c:v>65944.166666666672</c:v>
                </c:pt>
                <c:pt idx="33">
                  <c:v>65814.666666666672</c:v>
                </c:pt>
                <c:pt idx="34">
                  <c:v>66017.833333333328</c:v>
                </c:pt>
                <c:pt idx="35">
                  <c:v>67190.333333333328</c:v>
                </c:pt>
                <c:pt idx="36">
                  <c:v>67513.333333333328</c:v>
                </c:pt>
                <c:pt idx="37">
                  <c:v>68025.833333333328</c:v>
                </c:pt>
                <c:pt idx="38">
                  <c:v>68251.833333333328</c:v>
                </c:pt>
                <c:pt idx="39">
                  <c:v>68073.333333333328</c:v>
                </c:pt>
                <c:pt idx="40">
                  <c:v>66537.833333333328</c:v>
                </c:pt>
                <c:pt idx="41">
                  <c:v>65835.833333333328</c:v>
                </c:pt>
                <c:pt idx="42">
                  <c:v>65501.166666666664</c:v>
                </c:pt>
                <c:pt idx="43">
                  <c:v>64979</c:v>
                </c:pt>
                <c:pt idx="44">
                  <c:v>65297.333333333336</c:v>
                </c:pt>
                <c:pt idx="45">
                  <c:v>64862</c:v>
                </c:pt>
                <c:pt idx="46">
                  <c:v>65861</c:v>
                </c:pt>
                <c:pt idx="47">
                  <c:v>66365</c:v>
                </c:pt>
                <c:pt idx="48">
                  <c:v>66355.666666666672</c:v>
                </c:pt>
                <c:pt idx="49">
                  <c:v>66068.333333333328</c:v>
                </c:pt>
                <c:pt idx="50">
                  <c:v>64758</c:v>
                </c:pt>
                <c:pt idx="51">
                  <c:v>63848.833333333336</c:v>
                </c:pt>
              </c:numCache>
            </c:numRef>
          </c:val>
          <c:smooth val="0"/>
          <c:extLst>
            <c:ext xmlns:c16="http://schemas.microsoft.com/office/drawing/2014/chart" uri="{C3380CC4-5D6E-409C-BE32-E72D297353CC}">
              <c16:uniqueId val="{00000000-CB8D-45B6-88E8-1DC1C08FFA8D}"/>
            </c:ext>
          </c:extLst>
        </c:ser>
        <c:ser>
          <c:idx val="1"/>
          <c:order val="1"/>
          <c:tx>
            <c:v>2022</c:v>
          </c:tx>
          <c:spPr>
            <a:ln w="44450">
              <a:solidFill>
                <a:srgbClr val="FF0000"/>
              </a:solidFill>
            </a:ln>
          </c:spPr>
          <c:marker>
            <c:symbol val="none"/>
          </c:marker>
          <c:cat>
            <c:numRef>
              <c:f>Sheet1!$B$3:$B$104</c:f>
              <c:numCache>
                <c:formatCode>General</c:formatCode>
                <c:ptCount val="10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numCache>
            </c:numRef>
          </c:cat>
          <c:val>
            <c:numRef>
              <c:f>Sheet1!$D$160:$D$211</c:f>
              <c:numCache>
                <c:formatCode>#,##0</c:formatCode>
                <c:ptCount val="52"/>
                <c:pt idx="0">
                  <c:v>62343.666666666664</c:v>
                </c:pt>
                <c:pt idx="1">
                  <c:v>62198.833333333336</c:v>
                </c:pt>
                <c:pt idx="2">
                  <c:v>62124</c:v>
                </c:pt>
                <c:pt idx="3">
                  <c:v>62591.333333333336</c:v>
                </c:pt>
                <c:pt idx="4">
                  <c:v>63461.166666666664</c:v>
                </c:pt>
                <c:pt idx="5">
                  <c:v>65087.333333333336</c:v>
                </c:pt>
                <c:pt idx="6">
                  <c:v>67816.833333333328</c:v>
                </c:pt>
                <c:pt idx="7">
                  <c:v>67219.833333333328</c:v>
                </c:pt>
                <c:pt idx="8">
                  <c:v>67551.666666666672</c:v>
                </c:pt>
                <c:pt idx="9">
                  <c:v>67012.333333333328</c:v>
                </c:pt>
                <c:pt idx="10">
                  <c:v>66903.5</c:v>
                </c:pt>
                <c:pt idx="11">
                  <c:v>66484</c:v>
                </c:pt>
                <c:pt idx="12">
                  <c:v>65257.166666666664</c:v>
                </c:pt>
                <c:pt idx="13">
                  <c:v>65497.166666666664</c:v>
                </c:pt>
                <c:pt idx="14">
                  <c:v>64371.5</c:v>
                </c:pt>
                <c:pt idx="15">
                  <c:v>63255.666666666664</c:v>
                </c:pt>
                <c:pt idx="16">
                  <c:v>63129</c:v>
                </c:pt>
                <c:pt idx="17">
                  <c:v>62591.833333333336</c:v>
                </c:pt>
                <c:pt idx="18">
                  <c:v>62605.666666666664</c:v>
                </c:pt>
                <c:pt idx="19">
                  <c:v>62586.333333333336</c:v>
                </c:pt>
                <c:pt idx="20">
                  <c:v>62984.166666666664</c:v>
                </c:pt>
                <c:pt idx="21">
                  <c:v>64272.666666666664</c:v>
                </c:pt>
                <c:pt idx="22">
                  <c:v>64845.666666666664</c:v>
                </c:pt>
                <c:pt idx="23">
                  <c:v>65345.666666666664</c:v>
                </c:pt>
                <c:pt idx="24">
                  <c:v>65016.666666666664</c:v>
                </c:pt>
                <c:pt idx="25">
                  <c:v>64811</c:v>
                </c:pt>
                <c:pt idx="26">
                  <c:v>64172.333333333336</c:v>
                </c:pt>
                <c:pt idx="27">
                  <c:v>64173.833333333336</c:v>
                </c:pt>
                <c:pt idx="28">
                  <c:v>64359.166666666664</c:v>
                </c:pt>
                <c:pt idx="29">
                  <c:v>64748.5</c:v>
                </c:pt>
                <c:pt idx="30">
                  <c:v>65377</c:v>
                </c:pt>
                <c:pt idx="31">
                  <c:v>66197.833333333328</c:v>
                </c:pt>
                <c:pt idx="32">
                  <c:v>67560.333333333328</c:v>
                </c:pt>
                <c:pt idx="33">
                  <c:v>69003.833333333328</c:v>
                </c:pt>
                <c:pt idx="34">
                  <c:v>69883.833333333328</c:v>
                </c:pt>
                <c:pt idx="35">
                  <c:v>69696.333333333328</c:v>
                </c:pt>
                <c:pt idx="36">
                  <c:v>70856.666666666672</c:v>
                </c:pt>
                <c:pt idx="37">
                  <c:v>71089.5</c:v>
                </c:pt>
                <c:pt idx="38">
                  <c:v>71020.5</c:v>
                </c:pt>
                <c:pt idx="39">
                  <c:v>69636.166666666672</c:v>
                </c:pt>
                <c:pt idx="40">
                  <c:v>68622</c:v>
                </c:pt>
                <c:pt idx="41">
                  <c:v>#N/A</c:v>
                </c:pt>
                <c:pt idx="42">
                  <c:v>#N/A</c:v>
                </c:pt>
                <c:pt idx="43">
                  <c:v>#N/A</c:v>
                </c:pt>
                <c:pt idx="44">
                  <c:v>#N/A</c:v>
                </c:pt>
                <c:pt idx="45">
                  <c:v>#N/A</c:v>
                </c:pt>
                <c:pt idx="46">
                  <c:v>#N/A</c:v>
                </c:pt>
                <c:pt idx="47">
                  <c:v>#N/A</c:v>
                </c:pt>
                <c:pt idx="48">
                  <c:v>#N/A</c:v>
                </c:pt>
                <c:pt idx="49">
                  <c:v>#N/A</c:v>
                </c:pt>
                <c:pt idx="50">
                  <c:v>#N/A</c:v>
                </c:pt>
                <c:pt idx="51">
                  <c:v>#N/A</c:v>
                </c:pt>
              </c:numCache>
            </c:numRef>
          </c:val>
          <c:smooth val="0"/>
          <c:extLst>
            <c:ext xmlns:c16="http://schemas.microsoft.com/office/drawing/2014/chart" uri="{C3380CC4-5D6E-409C-BE32-E72D297353CC}">
              <c16:uniqueId val="{00000001-CB8D-45B6-88E8-1DC1C08FFA8D}"/>
            </c:ext>
          </c:extLst>
        </c:ser>
        <c:ser>
          <c:idx val="4"/>
          <c:order val="2"/>
          <c:tx>
            <c:v>2020</c:v>
          </c:tx>
          <c:spPr>
            <a:ln w="44450">
              <a:solidFill>
                <a:srgbClr val="0000FF"/>
              </a:solidFill>
            </a:ln>
          </c:spPr>
          <c:marker>
            <c:symbol val="none"/>
          </c:marker>
          <c:dPt>
            <c:idx val="0"/>
            <c:bubble3D val="0"/>
            <c:extLst>
              <c:ext xmlns:c16="http://schemas.microsoft.com/office/drawing/2014/chart" uri="{C3380CC4-5D6E-409C-BE32-E72D297353CC}">
                <c16:uniqueId val="{00000002-CB8D-45B6-88E8-1DC1C08FFA8D}"/>
              </c:ext>
            </c:extLst>
          </c:dPt>
          <c:cat>
            <c:numRef>
              <c:f>Sheet1!$B$3:$B$104</c:f>
              <c:numCache>
                <c:formatCode>General</c:formatCode>
                <c:ptCount val="10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numCache>
            </c:numRef>
          </c:cat>
          <c:val>
            <c:numRef>
              <c:f>Sheet1!$D$55:$D$107</c:f>
              <c:numCache>
                <c:formatCode>#,##0</c:formatCode>
                <c:ptCount val="53"/>
                <c:pt idx="0">
                  <c:v>69182.666666666672</c:v>
                </c:pt>
                <c:pt idx="1">
                  <c:v>69702.666666666672</c:v>
                </c:pt>
                <c:pt idx="2">
                  <c:v>69293.833333333328</c:v>
                </c:pt>
                <c:pt idx="3">
                  <c:v>68626.333333333328</c:v>
                </c:pt>
                <c:pt idx="4">
                  <c:v>68142.666666666672</c:v>
                </c:pt>
                <c:pt idx="5">
                  <c:v>68918.333333333328</c:v>
                </c:pt>
                <c:pt idx="6">
                  <c:v>67789.5</c:v>
                </c:pt>
                <c:pt idx="7">
                  <c:v>66578.333333333328</c:v>
                </c:pt>
                <c:pt idx="8">
                  <c:v>65220.166666666664</c:v>
                </c:pt>
                <c:pt idx="9">
                  <c:v>63598.5</c:v>
                </c:pt>
                <c:pt idx="10">
                  <c:v>61305.666666666664</c:v>
                </c:pt>
                <c:pt idx="11">
                  <c:v>59828.833333333336</c:v>
                </c:pt>
                <c:pt idx="12">
                  <c:v>59415.666666666664</c:v>
                </c:pt>
                <c:pt idx="13">
                  <c:v>58466.833333333336</c:v>
                </c:pt>
                <c:pt idx="14">
                  <c:v>56878.166666666664</c:v>
                </c:pt>
                <c:pt idx="15">
                  <c:v>55168.333333333336</c:v>
                </c:pt>
                <c:pt idx="16">
                  <c:v>53963</c:v>
                </c:pt>
                <c:pt idx="17">
                  <c:v>52251.333333333336</c:v>
                </c:pt>
                <c:pt idx="18">
                  <c:v>49875.166666666664</c:v>
                </c:pt>
                <c:pt idx="19">
                  <c:v>47882.666666666664</c:v>
                </c:pt>
                <c:pt idx="20">
                  <c:v>46911.166666666664</c:v>
                </c:pt>
                <c:pt idx="21">
                  <c:v>46511.333333333336</c:v>
                </c:pt>
                <c:pt idx="22">
                  <c:v>46619.5</c:v>
                </c:pt>
                <c:pt idx="23">
                  <c:v>47312.5</c:v>
                </c:pt>
                <c:pt idx="24">
                  <c:v>48311.333333333336</c:v>
                </c:pt>
                <c:pt idx="25">
                  <c:v>49173</c:v>
                </c:pt>
                <c:pt idx="26">
                  <c:v>49514</c:v>
                </c:pt>
                <c:pt idx="27">
                  <c:v>50490.5</c:v>
                </c:pt>
                <c:pt idx="28">
                  <c:v>51716.166666666664</c:v>
                </c:pt>
                <c:pt idx="29">
                  <c:v>52966.166666666664</c:v>
                </c:pt>
                <c:pt idx="30">
                  <c:v>54146.5</c:v>
                </c:pt>
                <c:pt idx="31">
                  <c:v>55548.833333333336</c:v>
                </c:pt>
                <c:pt idx="32">
                  <c:v>57223.5</c:v>
                </c:pt>
                <c:pt idx="33">
                  <c:v>59307.166666666664</c:v>
                </c:pt>
                <c:pt idx="34">
                  <c:v>60409.666666666664</c:v>
                </c:pt>
                <c:pt idx="35">
                  <c:v>61008.333333333336</c:v>
                </c:pt>
                <c:pt idx="36">
                  <c:v>61139.833333333336</c:v>
                </c:pt>
                <c:pt idx="37">
                  <c:v>61481.666666666664</c:v>
                </c:pt>
                <c:pt idx="38">
                  <c:v>61392.166666666664</c:v>
                </c:pt>
                <c:pt idx="39">
                  <c:v>60446</c:v>
                </c:pt>
                <c:pt idx="40">
                  <c:v>60312.666666666664</c:v>
                </c:pt>
                <c:pt idx="41">
                  <c:v>60169.166666666664</c:v>
                </c:pt>
                <c:pt idx="42">
                  <c:v>59729</c:v>
                </c:pt>
                <c:pt idx="43">
                  <c:v>59206.5</c:v>
                </c:pt>
                <c:pt idx="44">
                  <c:v>59339.833333333336</c:v>
                </c:pt>
                <c:pt idx="45">
                  <c:v>59604.666666666664</c:v>
                </c:pt>
                <c:pt idx="46">
                  <c:v>59770.5</c:v>
                </c:pt>
                <c:pt idx="47">
                  <c:v>59649.166666666664</c:v>
                </c:pt>
                <c:pt idx="48">
                  <c:v>60968.333333333336</c:v>
                </c:pt>
                <c:pt idx="49">
                  <c:v>61856.666666666664</c:v>
                </c:pt>
                <c:pt idx="50">
                  <c:v>62379.666666666664</c:v>
                </c:pt>
                <c:pt idx="51">
                  <c:v>60788.833333333336</c:v>
                </c:pt>
                <c:pt idx="52">
                  <c:v>59468.666666666664</c:v>
                </c:pt>
              </c:numCache>
            </c:numRef>
          </c:val>
          <c:smooth val="0"/>
          <c:extLst>
            <c:ext xmlns:c16="http://schemas.microsoft.com/office/drawing/2014/chart" uri="{C3380CC4-5D6E-409C-BE32-E72D297353CC}">
              <c16:uniqueId val="{00000003-CB8D-45B6-88E8-1DC1C08FFA8D}"/>
            </c:ext>
          </c:extLst>
        </c:ser>
        <c:dLbls>
          <c:showLegendKey val="0"/>
          <c:showVal val="0"/>
          <c:showCatName val="0"/>
          <c:showSerName val="0"/>
          <c:showPercent val="0"/>
          <c:showBubbleSize val="0"/>
        </c:dLbls>
        <c:smooth val="0"/>
        <c:axId val="14316800"/>
        <c:axId val="14543488"/>
      </c:lineChart>
      <c:catAx>
        <c:axId val="14316800"/>
        <c:scaling>
          <c:orientation val="minMax"/>
        </c:scaling>
        <c:delete val="0"/>
        <c:axPos val="b"/>
        <c:numFmt formatCode="General" sourceLinked="0"/>
        <c:majorTickMark val="in"/>
        <c:minorTickMark val="none"/>
        <c:tickLblPos val="nextTo"/>
        <c:spPr>
          <a:ln>
            <a:solidFill>
              <a:schemeClr val="tx1"/>
            </a:solidFill>
          </a:ln>
        </c:spPr>
        <c:crossAx val="14543488"/>
        <c:crossesAt val="0"/>
        <c:auto val="1"/>
        <c:lblAlgn val="ctr"/>
        <c:lblOffset val="100"/>
        <c:noMultiLvlLbl val="0"/>
      </c:catAx>
      <c:valAx>
        <c:axId val="14543488"/>
        <c:scaling>
          <c:orientation val="minMax"/>
          <c:max val="80000"/>
          <c:min val="40000"/>
        </c:scaling>
        <c:delete val="0"/>
        <c:axPos val="l"/>
        <c:majorGridlines>
          <c:spPr>
            <a:ln w="2669">
              <a:solidFill>
                <a:schemeClr val="tx1"/>
              </a:solidFill>
              <a:prstDash val="solid"/>
            </a:ln>
          </c:spPr>
        </c:majorGridlines>
        <c:numFmt formatCode="#,##0" sourceLinked="0"/>
        <c:majorTickMark val="none"/>
        <c:minorTickMark val="none"/>
        <c:tickLblPos val="nextTo"/>
        <c:spPr>
          <a:ln w="10674">
            <a:solidFill>
              <a:srgbClr val="003366"/>
            </a:solidFill>
            <a:prstDash val="solid"/>
          </a:ln>
        </c:spPr>
        <c:txPr>
          <a:bodyPr rot="0" vert="horz"/>
          <a:lstStyle/>
          <a:p>
            <a:pPr>
              <a:defRPr/>
            </a:pPr>
            <a:endParaRPr lang="en-US"/>
          </a:p>
        </c:txPr>
        <c:crossAx val="14316800"/>
        <c:crosses val="autoZero"/>
        <c:crossBetween val="between"/>
        <c:majorUnit val="5000"/>
      </c:valAx>
      <c:spPr>
        <a:noFill/>
        <a:ln w="10674">
          <a:solidFill>
            <a:schemeClr val="tx1"/>
          </a:solidFill>
          <a:prstDash val="solid"/>
        </a:ln>
      </c:spPr>
    </c:plotArea>
    <c:plotVisOnly val="1"/>
    <c:dispBlanksAs val="gap"/>
    <c:showDLblsOverMax val="0"/>
  </c:chart>
  <c:spPr>
    <a:noFill/>
    <a:ln>
      <a:noFill/>
    </a:ln>
  </c:spPr>
  <c:txPr>
    <a:bodyPr/>
    <a:lstStyle/>
    <a:p>
      <a:pPr>
        <a:defRPr sz="24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2145585012882561"/>
          <c:y val="3.30209719722932E-2"/>
          <c:w val="0.85596703508391747"/>
          <c:h val="0.92184350972229456"/>
        </c:manualLayout>
      </c:layout>
      <c:barChart>
        <c:barDir val="col"/>
        <c:grouping val="clustered"/>
        <c:varyColors val="0"/>
        <c:ser>
          <c:idx val="1"/>
          <c:order val="1"/>
          <c:tx>
            <c:v>Generation from coal (left scale)*</c:v>
          </c:tx>
          <c:spPr>
            <a:solidFill>
              <a:schemeClr val="tx1"/>
            </a:solidFill>
            <a:ln>
              <a:solidFill>
                <a:schemeClr val="tx1"/>
              </a:solidFill>
            </a:ln>
          </c:spPr>
          <c:invertIfNegative val="0"/>
          <c:dPt>
            <c:idx val="12"/>
            <c:invertIfNegative val="0"/>
            <c:bubble3D val="0"/>
            <c:spPr>
              <a:solidFill>
                <a:srgbClr val="FFFF00"/>
              </a:solidFill>
              <a:ln>
                <a:solidFill>
                  <a:schemeClr val="tx1"/>
                </a:solidFill>
              </a:ln>
            </c:spPr>
            <c:extLst>
              <c:ext xmlns:c16="http://schemas.microsoft.com/office/drawing/2014/chart" uri="{C3380CC4-5D6E-409C-BE32-E72D297353CC}">
                <c16:uniqueId val="{00000001-2ED0-473D-967D-321A116D3AEA}"/>
              </c:ext>
            </c:extLst>
          </c:dPt>
          <c:dPt>
            <c:idx val="13"/>
            <c:invertIfNegative val="0"/>
            <c:bubble3D val="0"/>
            <c:spPr>
              <a:solidFill>
                <a:srgbClr val="FFFF00"/>
              </a:solidFill>
              <a:ln>
                <a:solidFill>
                  <a:schemeClr val="tx1"/>
                </a:solidFill>
              </a:ln>
            </c:spPr>
            <c:extLst>
              <c:ext xmlns:c16="http://schemas.microsoft.com/office/drawing/2014/chart" uri="{C3380CC4-5D6E-409C-BE32-E72D297353CC}">
                <c16:uniqueId val="{00000003-2ED0-473D-967D-321A116D3AEA}"/>
              </c:ext>
            </c:extLst>
          </c:dPt>
          <c:dPt>
            <c:idx val="14"/>
            <c:invertIfNegative val="0"/>
            <c:bubble3D val="0"/>
            <c:spPr>
              <a:solidFill>
                <a:srgbClr val="FFFF00"/>
              </a:solidFill>
              <a:ln>
                <a:solidFill>
                  <a:schemeClr val="tx1"/>
                </a:solidFill>
              </a:ln>
            </c:spPr>
            <c:extLst>
              <c:ext xmlns:c16="http://schemas.microsoft.com/office/drawing/2014/chart" uri="{C3380CC4-5D6E-409C-BE32-E72D297353CC}">
                <c16:uniqueId val="{00000005-2ED0-473D-967D-321A116D3AEA}"/>
              </c:ext>
            </c:extLst>
          </c:dPt>
          <c:dPt>
            <c:idx val="15"/>
            <c:invertIfNegative val="0"/>
            <c:bubble3D val="0"/>
            <c:spPr>
              <a:solidFill>
                <a:srgbClr val="FFFF00"/>
              </a:solidFill>
              <a:ln>
                <a:solidFill>
                  <a:schemeClr val="tx1"/>
                </a:solidFill>
              </a:ln>
            </c:spPr>
            <c:extLst>
              <c:ext xmlns:c16="http://schemas.microsoft.com/office/drawing/2014/chart" uri="{C3380CC4-5D6E-409C-BE32-E72D297353CC}">
                <c16:uniqueId val="{00000007-2ED0-473D-967D-321A116D3AEA}"/>
              </c:ext>
            </c:extLst>
          </c:dPt>
          <c:dPt>
            <c:idx val="16"/>
            <c:invertIfNegative val="0"/>
            <c:bubble3D val="0"/>
            <c:spPr>
              <a:solidFill>
                <a:srgbClr val="FFFF00"/>
              </a:solidFill>
              <a:ln>
                <a:solidFill>
                  <a:schemeClr val="tx1"/>
                </a:solidFill>
              </a:ln>
            </c:spPr>
            <c:extLst>
              <c:ext xmlns:c16="http://schemas.microsoft.com/office/drawing/2014/chart" uri="{C3380CC4-5D6E-409C-BE32-E72D297353CC}">
                <c16:uniqueId val="{00000009-2ED0-473D-967D-321A116D3AEA}"/>
              </c:ext>
            </c:extLst>
          </c:dPt>
          <c:dPt>
            <c:idx val="17"/>
            <c:invertIfNegative val="0"/>
            <c:bubble3D val="0"/>
            <c:spPr>
              <a:solidFill>
                <a:srgbClr val="FFFF00"/>
              </a:solidFill>
              <a:ln>
                <a:solidFill>
                  <a:schemeClr val="tx1"/>
                </a:solidFill>
              </a:ln>
            </c:spPr>
            <c:extLst>
              <c:ext xmlns:c16="http://schemas.microsoft.com/office/drawing/2014/chart" uri="{C3380CC4-5D6E-409C-BE32-E72D297353CC}">
                <c16:uniqueId val="{0000000B-2ED0-473D-967D-321A116D3AEA}"/>
              </c:ext>
            </c:extLst>
          </c:dPt>
          <c:dPt>
            <c:idx val="18"/>
            <c:invertIfNegative val="0"/>
            <c:bubble3D val="0"/>
            <c:spPr>
              <a:solidFill>
                <a:srgbClr val="FFFF00"/>
              </a:solidFill>
              <a:ln>
                <a:solidFill>
                  <a:schemeClr val="tx1"/>
                </a:solidFill>
              </a:ln>
            </c:spPr>
            <c:extLst>
              <c:ext xmlns:c16="http://schemas.microsoft.com/office/drawing/2014/chart" uri="{C3380CC4-5D6E-409C-BE32-E72D297353CC}">
                <c16:uniqueId val="{0000000D-2ED0-473D-967D-321A116D3AEA}"/>
              </c:ext>
            </c:extLst>
          </c:dPt>
          <c:dPt>
            <c:idx val="19"/>
            <c:invertIfNegative val="0"/>
            <c:bubble3D val="0"/>
            <c:spPr>
              <a:solidFill>
                <a:srgbClr val="FFFF00"/>
              </a:solidFill>
              <a:ln>
                <a:solidFill>
                  <a:schemeClr val="tx1"/>
                </a:solidFill>
              </a:ln>
            </c:spPr>
            <c:extLst>
              <c:ext xmlns:c16="http://schemas.microsoft.com/office/drawing/2014/chart" uri="{C3380CC4-5D6E-409C-BE32-E72D297353CC}">
                <c16:uniqueId val="{0000000F-2ED0-473D-967D-321A116D3AEA}"/>
              </c:ext>
            </c:extLst>
          </c:dPt>
          <c:dPt>
            <c:idx val="20"/>
            <c:invertIfNegative val="0"/>
            <c:bubble3D val="0"/>
            <c:spPr>
              <a:solidFill>
                <a:srgbClr val="FFFF00"/>
              </a:solidFill>
              <a:ln>
                <a:solidFill>
                  <a:schemeClr val="tx1"/>
                </a:solidFill>
              </a:ln>
            </c:spPr>
            <c:extLst>
              <c:ext xmlns:c16="http://schemas.microsoft.com/office/drawing/2014/chart" uri="{C3380CC4-5D6E-409C-BE32-E72D297353CC}">
                <c16:uniqueId val="{00000011-2ED0-473D-967D-321A116D3AEA}"/>
              </c:ext>
            </c:extLst>
          </c:dPt>
          <c:dPt>
            <c:idx val="21"/>
            <c:invertIfNegative val="0"/>
            <c:bubble3D val="0"/>
            <c:spPr>
              <a:solidFill>
                <a:srgbClr val="FFFF00"/>
              </a:solidFill>
              <a:ln>
                <a:solidFill>
                  <a:schemeClr val="tx1"/>
                </a:solidFill>
              </a:ln>
            </c:spPr>
            <c:extLst>
              <c:ext xmlns:c16="http://schemas.microsoft.com/office/drawing/2014/chart" uri="{C3380CC4-5D6E-409C-BE32-E72D297353CC}">
                <c16:uniqueId val="{00000013-2ED0-473D-967D-321A116D3AEA}"/>
              </c:ext>
            </c:extLst>
          </c:dPt>
          <c:dPt>
            <c:idx val="22"/>
            <c:invertIfNegative val="0"/>
            <c:bubble3D val="0"/>
            <c:spPr>
              <a:solidFill>
                <a:srgbClr val="FFFF00"/>
              </a:solidFill>
              <a:ln>
                <a:solidFill>
                  <a:schemeClr val="tx1"/>
                </a:solidFill>
              </a:ln>
            </c:spPr>
            <c:extLst>
              <c:ext xmlns:c16="http://schemas.microsoft.com/office/drawing/2014/chart" uri="{C3380CC4-5D6E-409C-BE32-E72D297353CC}">
                <c16:uniqueId val="{00000015-2ED0-473D-967D-321A116D3AEA}"/>
              </c:ext>
            </c:extLst>
          </c:dPt>
          <c:dPt>
            <c:idx val="23"/>
            <c:invertIfNegative val="0"/>
            <c:bubble3D val="0"/>
            <c:spPr>
              <a:solidFill>
                <a:srgbClr val="FFFF00"/>
              </a:solidFill>
              <a:ln>
                <a:solidFill>
                  <a:schemeClr val="tx1"/>
                </a:solidFill>
              </a:ln>
            </c:spPr>
            <c:extLst>
              <c:ext xmlns:c16="http://schemas.microsoft.com/office/drawing/2014/chart" uri="{C3380CC4-5D6E-409C-BE32-E72D297353CC}">
                <c16:uniqueId val="{00000017-2ED0-473D-967D-321A116D3AEA}"/>
              </c:ext>
            </c:extLst>
          </c:dPt>
          <c:dPt>
            <c:idx val="36"/>
            <c:invertIfNegative val="0"/>
            <c:bubble3D val="0"/>
            <c:spPr>
              <a:solidFill>
                <a:srgbClr val="FFFF00"/>
              </a:solidFill>
              <a:ln>
                <a:solidFill>
                  <a:schemeClr val="tx1"/>
                </a:solidFill>
              </a:ln>
            </c:spPr>
            <c:extLst>
              <c:ext xmlns:c16="http://schemas.microsoft.com/office/drawing/2014/chart" uri="{C3380CC4-5D6E-409C-BE32-E72D297353CC}">
                <c16:uniqueId val="{00000019-2ED0-473D-967D-321A116D3AEA}"/>
              </c:ext>
            </c:extLst>
          </c:dPt>
          <c:dPt>
            <c:idx val="37"/>
            <c:invertIfNegative val="0"/>
            <c:bubble3D val="0"/>
            <c:spPr>
              <a:solidFill>
                <a:srgbClr val="FFFF00"/>
              </a:solidFill>
              <a:ln>
                <a:solidFill>
                  <a:schemeClr val="tx1"/>
                </a:solidFill>
              </a:ln>
            </c:spPr>
            <c:extLst>
              <c:ext xmlns:c16="http://schemas.microsoft.com/office/drawing/2014/chart" uri="{C3380CC4-5D6E-409C-BE32-E72D297353CC}">
                <c16:uniqueId val="{0000001B-2ED0-473D-967D-321A116D3AEA}"/>
              </c:ext>
            </c:extLst>
          </c:dPt>
          <c:dPt>
            <c:idx val="38"/>
            <c:invertIfNegative val="0"/>
            <c:bubble3D val="0"/>
            <c:spPr>
              <a:solidFill>
                <a:srgbClr val="FFFF00"/>
              </a:solidFill>
              <a:ln>
                <a:solidFill>
                  <a:schemeClr val="tx1"/>
                </a:solidFill>
              </a:ln>
            </c:spPr>
            <c:extLst>
              <c:ext xmlns:c16="http://schemas.microsoft.com/office/drawing/2014/chart" uri="{C3380CC4-5D6E-409C-BE32-E72D297353CC}">
                <c16:uniqueId val="{0000001D-2ED0-473D-967D-321A116D3AEA}"/>
              </c:ext>
            </c:extLst>
          </c:dPt>
          <c:dPt>
            <c:idx val="39"/>
            <c:invertIfNegative val="0"/>
            <c:bubble3D val="0"/>
            <c:spPr>
              <a:solidFill>
                <a:srgbClr val="FFFF00"/>
              </a:solidFill>
              <a:ln>
                <a:solidFill>
                  <a:schemeClr val="tx1"/>
                </a:solidFill>
              </a:ln>
            </c:spPr>
            <c:extLst>
              <c:ext xmlns:c16="http://schemas.microsoft.com/office/drawing/2014/chart" uri="{C3380CC4-5D6E-409C-BE32-E72D297353CC}">
                <c16:uniqueId val="{0000001F-2ED0-473D-967D-321A116D3AEA}"/>
              </c:ext>
            </c:extLst>
          </c:dPt>
          <c:dPt>
            <c:idx val="40"/>
            <c:invertIfNegative val="0"/>
            <c:bubble3D val="0"/>
            <c:spPr>
              <a:solidFill>
                <a:srgbClr val="FFFF00"/>
              </a:solidFill>
              <a:ln>
                <a:solidFill>
                  <a:schemeClr val="tx1"/>
                </a:solidFill>
              </a:ln>
            </c:spPr>
            <c:extLst>
              <c:ext xmlns:c16="http://schemas.microsoft.com/office/drawing/2014/chart" uri="{C3380CC4-5D6E-409C-BE32-E72D297353CC}">
                <c16:uniqueId val="{00000021-2ED0-473D-967D-321A116D3AEA}"/>
              </c:ext>
            </c:extLst>
          </c:dPt>
          <c:dPt>
            <c:idx val="41"/>
            <c:invertIfNegative val="0"/>
            <c:bubble3D val="0"/>
            <c:spPr>
              <a:solidFill>
                <a:srgbClr val="FFFF00"/>
              </a:solidFill>
              <a:ln>
                <a:solidFill>
                  <a:schemeClr val="tx1"/>
                </a:solidFill>
              </a:ln>
            </c:spPr>
            <c:extLst>
              <c:ext xmlns:c16="http://schemas.microsoft.com/office/drawing/2014/chart" uri="{C3380CC4-5D6E-409C-BE32-E72D297353CC}">
                <c16:uniqueId val="{00000023-2ED0-473D-967D-321A116D3AEA}"/>
              </c:ext>
            </c:extLst>
          </c:dPt>
          <c:dPt>
            <c:idx val="42"/>
            <c:invertIfNegative val="0"/>
            <c:bubble3D val="0"/>
            <c:spPr>
              <a:solidFill>
                <a:srgbClr val="FFFF00"/>
              </a:solidFill>
              <a:ln>
                <a:solidFill>
                  <a:schemeClr val="tx1"/>
                </a:solidFill>
              </a:ln>
            </c:spPr>
            <c:extLst>
              <c:ext xmlns:c16="http://schemas.microsoft.com/office/drawing/2014/chart" uri="{C3380CC4-5D6E-409C-BE32-E72D297353CC}">
                <c16:uniqueId val="{00000025-2ED0-473D-967D-321A116D3AEA}"/>
              </c:ext>
            </c:extLst>
          </c:dPt>
          <c:dPt>
            <c:idx val="43"/>
            <c:invertIfNegative val="0"/>
            <c:bubble3D val="0"/>
            <c:spPr>
              <a:solidFill>
                <a:srgbClr val="FFFF00"/>
              </a:solidFill>
              <a:ln>
                <a:solidFill>
                  <a:schemeClr val="tx1"/>
                </a:solidFill>
              </a:ln>
            </c:spPr>
            <c:extLst>
              <c:ext xmlns:c16="http://schemas.microsoft.com/office/drawing/2014/chart" uri="{C3380CC4-5D6E-409C-BE32-E72D297353CC}">
                <c16:uniqueId val="{00000027-2ED0-473D-967D-321A116D3AEA}"/>
              </c:ext>
            </c:extLst>
          </c:dPt>
          <c:dPt>
            <c:idx val="44"/>
            <c:invertIfNegative val="0"/>
            <c:bubble3D val="0"/>
            <c:spPr>
              <a:solidFill>
                <a:srgbClr val="FFFF00"/>
              </a:solidFill>
              <a:ln>
                <a:solidFill>
                  <a:schemeClr val="tx1"/>
                </a:solidFill>
              </a:ln>
            </c:spPr>
            <c:extLst>
              <c:ext xmlns:c16="http://schemas.microsoft.com/office/drawing/2014/chart" uri="{C3380CC4-5D6E-409C-BE32-E72D297353CC}">
                <c16:uniqueId val="{00000029-2ED0-473D-967D-321A116D3AEA}"/>
              </c:ext>
            </c:extLst>
          </c:dPt>
          <c:dPt>
            <c:idx val="45"/>
            <c:invertIfNegative val="0"/>
            <c:bubble3D val="0"/>
            <c:spPr>
              <a:solidFill>
                <a:srgbClr val="FFFF00"/>
              </a:solidFill>
              <a:ln>
                <a:solidFill>
                  <a:schemeClr val="tx1"/>
                </a:solidFill>
              </a:ln>
            </c:spPr>
            <c:extLst>
              <c:ext xmlns:c16="http://schemas.microsoft.com/office/drawing/2014/chart" uri="{C3380CC4-5D6E-409C-BE32-E72D297353CC}">
                <c16:uniqueId val="{0000002B-2ED0-473D-967D-321A116D3AEA}"/>
              </c:ext>
            </c:extLst>
          </c:dPt>
          <c:dPt>
            <c:idx val="46"/>
            <c:invertIfNegative val="0"/>
            <c:bubble3D val="0"/>
            <c:spPr>
              <a:solidFill>
                <a:srgbClr val="FFFF00"/>
              </a:solidFill>
              <a:ln>
                <a:solidFill>
                  <a:schemeClr val="tx1"/>
                </a:solidFill>
              </a:ln>
            </c:spPr>
            <c:extLst>
              <c:ext xmlns:c16="http://schemas.microsoft.com/office/drawing/2014/chart" uri="{C3380CC4-5D6E-409C-BE32-E72D297353CC}">
                <c16:uniqueId val="{0000002D-2ED0-473D-967D-321A116D3AEA}"/>
              </c:ext>
            </c:extLst>
          </c:dPt>
          <c:dPt>
            <c:idx val="47"/>
            <c:invertIfNegative val="0"/>
            <c:bubble3D val="0"/>
            <c:spPr>
              <a:solidFill>
                <a:srgbClr val="FFFF00"/>
              </a:solidFill>
              <a:ln>
                <a:solidFill>
                  <a:schemeClr val="tx1"/>
                </a:solidFill>
              </a:ln>
            </c:spPr>
            <c:extLst>
              <c:ext xmlns:c16="http://schemas.microsoft.com/office/drawing/2014/chart" uri="{C3380CC4-5D6E-409C-BE32-E72D297353CC}">
                <c16:uniqueId val="{0000002F-2ED0-473D-967D-321A116D3AEA}"/>
              </c:ext>
            </c:extLst>
          </c:dPt>
          <c:dPt>
            <c:idx val="60"/>
            <c:invertIfNegative val="0"/>
            <c:bubble3D val="0"/>
            <c:spPr>
              <a:solidFill>
                <a:srgbClr val="FFFF00"/>
              </a:solidFill>
              <a:ln>
                <a:solidFill>
                  <a:schemeClr val="tx1"/>
                </a:solidFill>
              </a:ln>
            </c:spPr>
            <c:extLst>
              <c:ext xmlns:c16="http://schemas.microsoft.com/office/drawing/2014/chart" uri="{C3380CC4-5D6E-409C-BE32-E72D297353CC}">
                <c16:uniqueId val="{00000031-2ED0-473D-967D-321A116D3AEA}"/>
              </c:ext>
            </c:extLst>
          </c:dPt>
          <c:dPt>
            <c:idx val="61"/>
            <c:invertIfNegative val="0"/>
            <c:bubble3D val="0"/>
            <c:spPr>
              <a:solidFill>
                <a:srgbClr val="FFFF00"/>
              </a:solidFill>
              <a:ln>
                <a:solidFill>
                  <a:schemeClr val="tx1"/>
                </a:solidFill>
              </a:ln>
            </c:spPr>
            <c:extLst>
              <c:ext xmlns:c16="http://schemas.microsoft.com/office/drawing/2014/chart" uri="{C3380CC4-5D6E-409C-BE32-E72D297353CC}">
                <c16:uniqueId val="{00000033-2ED0-473D-967D-321A116D3AEA}"/>
              </c:ext>
            </c:extLst>
          </c:dPt>
          <c:dPt>
            <c:idx val="62"/>
            <c:invertIfNegative val="0"/>
            <c:bubble3D val="0"/>
            <c:spPr>
              <a:solidFill>
                <a:srgbClr val="FFFF00"/>
              </a:solidFill>
              <a:ln>
                <a:solidFill>
                  <a:schemeClr val="tx1"/>
                </a:solidFill>
              </a:ln>
            </c:spPr>
            <c:extLst>
              <c:ext xmlns:c16="http://schemas.microsoft.com/office/drawing/2014/chart" uri="{C3380CC4-5D6E-409C-BE32-E72D297353CC}">
                <c16:uniqueId val="{00000035-2ED0-473D-967D-321A116D3AEA}"/>
              </c:ext>
            </c:extLst>
          </c:dPt>
          <c:dPt>
            <c:idx val="63"/>
            <c:invertIfNegative val="0"/>
            <c:bubble3D val="0"/>
            <c:spPr>
              <a:solidFill>
                <a:srgbClr val="FFFF00"/>
              </a:solidFill>
              <a:ln>
                <a:solidFill>
                  <a:schemeClr val="tx1"/>
                </a:solidFill>
              </a:ln>
            </c:spPr>
            <c:extLst>
              <c:ext xmlns:c16="http://schemas.microsoft.com/office/drawing/2014/chart" uri="{C3380CC4-5D6E-409C-BE32-E72D297353CC}">
                <c16:uniqueId val="{00000037-2ED0-473D-967D-321A116D3AEA}"/>
              </c:ext>
            </c:extLst>
          </c:dPt>
          <c:dPt>
            <c:idx val="64"/>
            <c:invertIfNegative val="0"/>
            <c:bubble3D val="0"/>
            <c:spPr>
              <a:solidFill>
                <a:srgbClr val="FFFF00"/>
              </a:solidFill>
              <a:ln>
                <a:solidFill>
                  <a:schemeClr val="tx1"/>
                </a:solidFill>
              </a:ln>
            </c:spPr>
            <c:extLst>
              <c:ext xmlns:c16="http://schemas.microsoft.com/office/drawing/2014/chart" uri="{C3380CC4-5D6E-409C-BE32-E72D297353CC}">
                <c16:uniqueId val="{00000039-2ED0-473D-967D-321A116D3AEA}"/>
              </c:ext>
            </c:extLst>
          </c:dPt>
          <c:dPt>
            <c:idx val="65"/>
            <c:invertIfNegative val="0"/>
            <c:bubble3D val="0"/>
            <c:spPr>
              <a:solidFill>
                <a:srgbClr val="FFFF00"/>
              </a:solidFill>
              <a:ln>
                <a:solidFill>
                  <a:schemeClr val="tx1"/>
                </a:solidFill>
              </a:ln>
            </c:spPr>
            <c:extLst>
              <c:ext xmlns:c16="http://schemas.microsoft.com/office/drawing/2014/chart" uri="{C3380CC4-5D6E-409C-BE32-E72D297353CC}">
                <c16:uniqueId val="{0000003B-2ED0-473D-967D-321A116D3AEA}"/>
              </c:ext>
            </c:extLst>
          </c:dPt>
          <c:dPt>
            <c:idx val="66"/>
            <c:invertIfNegative val="0"/>
            <c:bubble3D val="0"/>
            <c:spPr>
              <a:solidFill>
                <a:srgbClr val="FFFF00"/>
              </a:solidFill>
              <a:ln>
                <a:solidFill>
                  <a:schemeClr val="tx1"/>
                </a:solidFill>
              </a:ln>
            </c:spPr>
            <c:extLst>
              <c:ext xmlns:c16="http://schemas.microsoft.com/office/drawing/2014/chart" uri="{C3380CC4-5D6E-409C-BE32-E72D297353CC}">
                <c16:uniqueId val="{0000003D-2ED0-473D-967D-321A116D3AEA}"/>
              </c:ext>
            </c:extLst>
          </c:dPt>
          <c:dPt>
            <c:idx val="67"/>
            <c:invertIfNegative val="0"/>
            <c:bubble3D val="0"/>
            <c:spPr>
              <a:solidFill>
                <a:srgbClr val="FFFF00"/>
              </a:solidFill>
              <a:ln>
                <a:solidFill>
                  <a:schemeClr val="tx1"/>
                </a:solidFill>
              </a:ln>
            </c:spPr>
            <c:extLst>
              <c:ext xmlns:c16="http://schemas.microsoft.com/office/drawing/2014/chart" uri="{C3380CC4-5D6E-409C-BE32-E72D297353CC}">
                <c16:uniqueId val="{0000003F-2ED0-473D-967D-321A116D3AEA}"/>
              </c:ext>
            </c:extLst>
          </c:dPt>
          <c:dPt>
            <c:idx val="68"/>
            <c:invertIfNegative val="0"/>
            <c:bubble3D val="0"/>
            <c:spPr>
              <a:solidFill>
                <a:srgbClr val="FFFF00"/>
              </a:solidFill>
              <a:ln>
                <a:solidFill>
                  <a:schemeClr val="tx1"/>
                </a:solidFill>
              </a:ln>
            </c:spPr>
            <c:extLst>
              <c:ext xmlns:c16="http://schemas.microsoft.com/office/drawing/2014/chart" uri="{C3380CC4-5D6E-409C-BE32-E72D297353CC}">
                <c16:uniqueId val="{00000041-2ED0-473D-967D-321A116D3AEA}"/>
              </c:ext>
            </c:extLst>
          </c:dPt>
          <c:dPt>
            <c:idx val="69"/>
            <c:invertIfNegative val="0"/>
            <c:bubble3D val="0"/>
            <c:spPr>
              <a:solidFill>
                <a:srgbClr val="FFFF00"/>
              </a:solidFill>
              <a:ln>
                <a:solidFill>
                  <a:schemeClr val="tx1"/>
                </a:solidFill>
              </a:ln>
            </c:spPr>
            <c:extLst>
              <c:ext xmlns:c16="http://schemas.microsoft.com/office/drawing/2014/chart" uri="{C3380CC4-5D6E-409C-BE32-E72D297353CC}">
                <c16:uniqueId val="{00000043-2ED0-473D-967D-321A116D3AEA}"/>
              </c:ext>
            </c:extLst>
          </c:dPt>
          <c:dPt>
            <c:idx val="70"/>
            <c:invertIfNegative val="0"/>
            <c:bubble3D val="0"/>
            <c:spPr>
              <a:solidFill>
                <a:srgbClr val="FFFF00"/>
              </a:solidFill>
              <a:ln>
                <a:solidFill>
                  <a:schemeClr val="tx1"/>
                </a:solidFill>
              </a:ln>
            </c:spPr>
            <c:extLst>
              <c:ext xmlns:c16="http://schemas.microsoft.com/office/drawing/2014/chart" uri="{C3380CC4-5D6E-409C-BE32-E72D297353CC}">
                <c16:uniqueId val="{00000045-2ED0-473D-967D-321A116D3AEA}"/>
              </c:ext>
            </c:extLst>
          </c:dPt>
          <c:dPt>
            <c:idx val="71"/>
            <c:invertIfNegative val="0"/>
            <c:bubble3D val="0"/>
            <c:spPr>
              <a:solidFill>
                <a:srgbClr val="FFFF00"/>
              </a:solidFill>
              <a:ln>
                <a:solidFill>
                  <a:schemeClr val="tx1"/>
                </a:solidFill>
              </a:ln>
            </c:spPr>
            <c:extLst>
              <c:ext xmlns:c16="http://schemas.microsoft.com/office/drawing/2014/chart" uri="{C3380CC4-5D6E-409C-BE32-E72D297353CC}">
                <c16:uniqueId val="{00000047-2ED0-473D-967D-321A116D3AEA}"/>
              </c:ext>
            </c:extLst>
          </c:dPt>
          <c:val>
            <c:numRef>
              <c:f>Sheet1!$E$27:$E$110</c:f>
              <c:numCache>
                <c:formatCode>0.00</c:formatCode>
                <c:ptCount val="84"/>
                <c:pt idx="0">
                  <c:v>96.727000000000018</c:v>
                </c:pt>
                <c:pt idx="1">
                  <c:v>98.552999999999997</c:v>
                </c:pt>
                <c:pt idx="2">
                  <c:v>92.778999999999996</c:v>
                </c:pt>
                <c:pt idx="3">
                  <c:v>78.997</c:v>
                </c:pt>
                <c:pt idx="4">
                  <c:v>75.326999999999998</c:v>
                </c:pt>
                <c:pt idx="5">
                  <c:v>89.947333333333333</c:v>
                </c:pt>
                <c:pt idx="6">
                  <c:v>111.34833333333331</c:v>
                </c:pt>
                <c:pt idx="7">
                  <c:v>129.32833333333335</c:v>
                </c:pt>
                <c:pt idx="8">
                  <c:v>128.69633333333334</c:v>
                </c:pt>
                <c:pt idx="9">
                  <c:v>116.32233333333333</c:v>
                </c:pt>
                <c:pt idx="10">
                  <c:v>100.09066666666666</c:v>
                </c:pt>
                <c:pt idx="11">
                  <c:v>101.62700000000001</c:v>
                </c:pt>
                <c:pt idx="12">
                  <c:v>107.00666666666666</c:v>
                </c:pt>
                <c:pt idx="13">
                  <c:v>106.96733333333333</c:v>
                </c:pt>
                <c:pt idx="14">
                  <c:v>97.173333333333332</c:v>
                </c:pt>
                <c:pt idx="15">
                  <c:v>85.840666666666664</c:v>
                </c:pt>
                <c:pt idx="16">
                  <c:v>87.825666666666663</c:v>
                </c:pt>
                <c:pt idx="17">
                  <c:v>93.873333333333335</c:v>
                </c:pt>
                <c:pt idx="18">
                  <c:v>109.32733333333333</c:v>
                </c:pt>
                <c:pt idx="19">
                  <c:v>118.23099999999999</c:v>
                </c:pt>
                <c:pt idx="20">
                  <c:v>115.12933333333335</c:v>
                </c:pt>
                <c:pt idx="21">
                  <c:v>102.48866666666667</c:v>
                </c:pt>
                <c:pt idx="22">
                  <c:v>92.988</c:v>
                </c:pt>
                <c:pt idx="23">
                  <c:v>95.769000000000005</c:v>
                </c:pt>
                <c:pt idx="24">
                  <c:v>105.60533333333335</c:v>
                </c:pt>
                <c:pt idx="25">
                  <c:v>102.62666666666667</c:v>
                </c:pt>
                <c:pt idx="26">
                  <c:v>93.986666666666679</c:v>
                </c:pt>
                <c:pt idx="27">
                  <c:v>78.673999999999992</c:v>
                </c:pt>
                <c:pt idx="28">
                  <c:v>79.733000000000004</c:v>
                </c:pt>
                <c:pt idx="29">
                  <c:v>86.692000000000007</c:v>
                </c:pt>
                <c:pt idx="30">
                  <c:v>100.702</c:v>
                </c:pt>
                <c:pt idx="31">
                  <c:v>110.66933333333334</c:v>
                </c:pt>
                <c:pt idx="32">
                  <c:v>109.01633333333332</c:v>
                </c:pt>
                <c:pt idx="33">
                  <c:v>99.645666666666671</c:v>
                </c:pt>
                <c:pt idx="34">
                  <c:v>92.209000000000003</c:v>
                </c:pt>
                <c:pt idx="35">
                  <c:v>93.467333333333329</c:v>
                </c:pt>
                <c:pt idx="36">
                  <c:v>98.01433333333334</c:v>
                </c:pt>
                <c:pt idx="37">
                  <c:v>93.717666666666673</c:v>
                </c:pt>
                <c:pt idx="38">
                  <c:v>86.39533333333334</c:v>
                </c:pt>
                <c:pt idx="39">
                  <c:v>72.734333333333339</c:v>
                </c:pt>
                <c:pt idx="40">
                  <c:v>70.052999999999997</c:v>
                </c:pt>
                <c:pt idx="41">
                  <c:v>70.115666666666684</c:v>
                </c:pt>
                <c:pt idx="42">
                  <c:v>83.732000000000014</c:v>
                </c:pt>
                <c:pt idx="43">
                  <c:v>91.117000000000004</c:v>
                </c:pt>
                <c:pt idx="44">
                  <c:v>93.506000000000014</c:v>
                </c:pt>
                <c:pt idx="45">
                  <c:v>82.174666666666667</c:v>
                </c:pt>
                <c:pt idx="46">
                  <c:v>76.010999999999996</c:v>
                </c:pt>
                <c:pt idx="47">
                  <c:v>71.63566666666668</c:v>
                </c:pt>
                <c:pt idx="48">
                  <c:v>71.089999999999989</c:v>
                </c:pt>
                <c:pt idx="49">
                  <c:v>64.640666666666661</c:v>
                </c:pt>
                <c:pt idx="50">
                  <c:v>57.357333333333337</c:v>
                </c:pt>
                <c:pt idx="51">
                  <c:v>49.202333333333335</c:v>
                </c:pt>
                <c:pt idx="52">
                  <c:v>45.977666666666664</c:v>
                </c:pt>
                <c:pt idx="53">
                  <c:v>50.82833333333334</c:v>
                </c:pt>
                <c:pt idx="54">
                  <c:v>67.173000000000002</c:v>
                </c:pt>
                <c:pt idx="55">
                  <c:v>82.045666666666662</c:v>
                </c:pt>
                <c:pt idx="56">
                  <c:v>83.086999999999989</c:v>
                </c:pt>
                <c:pt idx="57">
                  <c:v>73.119</c:v>
                </c:pt>
                <c:pt idx="58">
                  <c:v>63.131333333333338</c:v>
                </c:pt>
                <c:pt idx="59">
                  <c:v>66.524999999999991</c:v>
                </c:pt>
                <c:pt idx="60">
                  <c:v>73.750999999999991</c:v>
                </c:pt>
                <c:pt idx="61">
                  <c:v>82.64</c:v>
                </c:pt>
                <c:pt idx="62">
                  <c:v>77.123000000000005</c:v>
                </c:pt>
                <c:pt idx="63">
                  <c:v>67.958333333333329</c:v>
                </c:pt>
                <c:pt idx="64">
                  <c:v>59.975333333333332</c:v>
                </c:pt>
                <c:pt idx="65" formatCode="0.0">
                  <c:v>68.415000000000006</c:v>
                </c:pt>
                <c:pt idx="66" formatCode="0.0">
                  <c:v>84.285333333333327</c:v>
                </c:pt>
                <c:pt idx="67" formatCode="0.0">
                  <c:v>96.959666666666678</c:v>
                </c:pt>
                <c:pt idx="68" formatCode="0.0">
                  <c:v>94.137999999999991</c:v>
                </c:pt>
                <c:pt idx="69" formatCode="0.0">
                  <c:v>81.14266666666667</c:v>
                </c:pt>
                <c:pt idx="70" formatCode="0.0">
                  <c:v>66.221666666666664</c:v>
                </c:pt>
                <c:pt idx="71" formatCode="0.0">
                  <c:v>59.883999999999993</c:v>
                </c:pt>
                <c:pt idx="72" formatCode="0.0">
                  <c:v>68.181333333333328</c:v>
                </c:pt>
                <c:pt idx="73" formatCode="0.0">
                  <c:v>72.715333333333334</c:v>
                </c:pt>
                <c:pt idx="74" formatCode="0.0">
                  <c:v>73.012</c:v>
                </c:pt>
                <c:pt idx="75" formatCode="0.0">
                  <c:v>62.195333333333338</c:v>
                </c:pt>
                <c:pt idx="76" formatCode="0.0">
                  <c:v>59.370666666666665</c:v>
                </c:pt>
                <c:pt idx="77" formatCode="0.0">
                  <c:v>63.515333333333331</c:v>
                </c:pt>
                <c:pt idx="78" formatCode="0.0">
                  <c:v>73.938666666666663</c:v>
                </c:pt>
              </c:numCache>
            </c:numRef>
          </c:val>
          <c:extLst>
            <c:ext xmlns:c16="http://schemas.microsoft.com/office/drawing/2014/chart" uri="{C3380CC4-5D6E-409C-BE32-E72D297353CC}">
              <c16:uniqueId val="{00000048-2ED0-473D-967D-321A116D3AEA}"/>
            </c:ext>
          </c:extLst>
        </c:ser>
        <c:dLbls>
          <c:showLegendKey val="0"/>
          <c:showVal val="0"/>
          <c:showCatName val="0"/>
          <c:showSerName val="0"/>
          <c:showPercent val="0"/>
          <c:showBubbleSize val="0"/>
        </c:dLbls>
        <c:gapWidth val="100"/>
        <c:axId val="-930915584"/>
        <c:axId val="-930915040"/>
      </c:barChart>
      <c:lineChart>
        <c:grouping val="standard"/>
        <c:varyColors val="0"/>
        <c:ser>
          <c:idx val="0"/>
          <c:order val="0"/>
          <c:tx>
            <c:v>Coal carloads (right scale)**</c:v>
          </c:tx>
          <c:spPr>
            <a:ln w="38100">
              <a:solidFill>
                <a:srgbClr val="FF0000"/>
              </a:solidFill>
            </a:ln>
          </c:spPr>
          <c:marker>
            <c:symbol val="circle"/>
            <c:size val="5"/>
            <c:spPr>
              <a:solidFill>
                <a:schemeClr val="bg1"/>
              </a:solidFill>
              <a:ln>
                <a:solidFill>
                  <a:srgbClr val="FF0000"/>
                </a:solidFill>
              </a:ln>
            </c:spPr>
          </c:marker>
          <c:dPt>
            <c:idx val="12"/>
            <c:bubble3D val="0"/>
            <c:extLst>
              <c:ext xmlns:c16="http://schemas.microsoft.com/office/drawing/2014/chart" uri="{C3380CC4-5D6E-409C-BE32-E72D297353CC}">
                <c16:uniqueId val="{00000049-2ED0-473D-967D-321A116D3AEA}"/>
              </c:ext>
            </c:extLst>
          </c:dPt>
          <c:dPt>
            <c:idx val="13"/>
            <c:bubble3D val="0"/>
            <c:extLst>
              <c:ext xmlns:c16="http://schemas.microsoft.com/office/drawing/2014/chart" uri="{C3380CC4-5D6E-409C-BE32-E72D297353CC}">
                <c16:uniqueId val="{0000004A-2ED0-473D-967D-321A116D3AEA}"/>
              </c:ext>
            </c:extLst>
          </c:dPt>
          <c:dPt>
            <c:idx val="14"/>
            <c:bubble3D val="0"/>
            <c:extLst>
              <c:ext xmlns:c16="http://schemas.microsoft.com/office/drawing/2014/chart" uri="{C3380CC4-5D6E-409C-BE32-E72D297353CC}">
                <c16:uniqueId val="{0000004B-2ED0-473D-967D-321A116D3AEA}"/>
              </c:ext>
            </c:extLst>
          </c:dPt>
          <c:dPt>
            <c:idx val="15"/>
            <c:bubble3D val="0"/>
            <c:extLst>
              <c:ext xmlns:c16="http://schemas.microsoft.com/office/drawing/2014/chart" uri="{C3380CC4-5D6E-409C-BE32-E72D297353CC}">
                <c16:uniqueId val="{0000004C-2ED0-473D-967D-321A116D3AEA}"/>
              </c:ext>
            </c:extLst>
          </c:dPt>
          <c:dPt>
            <c:idx val="16"/>
            <c:bubble3D val="0"/>
            <c:extLst>
              <c:ext xmlns:c16="http://schemas.microsoft.com/office/drawing/2014/chart" uri="{C3380CC4-5D6E-409C-BE32-E72D297353CC}">
                <c16:uniqueId val="{0000004D-2ED0-473D-967D-321A116D3AEA}"/>
              </c:ext>
            </c:extLst>
          </c:dPt>
          <c:dPt>
            <c:idx val="17"/>
            <c:bubble3D val="0"/>
            <c:extLst>
              <c:ext xmlns:c16="http://schemas.microsoft.com/office/drawing/2014/chart" uri="{C3380CC4-5D6E-409C-BE32-E72D297353CC}">
                <c16:uniqueId val="{0000004E-2ED0-473D-967D-321A116D3AEA}"/>
              </c:ext>
            </c:extLst>
          </c:dPt>
          <c:dPt>
            <c:idx val="18"/>
            <c:bubble3D val="0"/>
            <c:extLst>
              <c:ext xmlns:c16="http://schemas.microsoft.com/office/drawing/2014/chart" uri="{C3380CC4-5D6E-409C-BE32-E72D297353CC}">
                <c16:uniqueId val="{0000004F-2ED0-473D-967D-321A116D3AEA}"/>
              </c:ext>
            </c:extLst>
          </c:dPt>
          <c:dPt>
            <c:idx val="19"/>
            <c:bubble3D val="0"/>
            <c:extLst>
              <c:ext xmlns:c16="http://schemas.microsoft.com/office/drawing/2014/chart" uri="{C3380CC4-5D6E-409C-BE32-E72D297353CC}">
                <c16:uniqueId val="{00000050-2ED0-473D-967D-321A116D3AEA}"/>
              </c:ext>
            </c:extLst>
          </c:dPt>
          <c:dPt>
            <c:idx val="20"/>
            <c:bubble3D val="0"/>
            <c:extLst>
              <c:ext xmlns:c16="http://schemas.microsoft.com/office/drawing/2014/chart" uri="{C3380CC4-5D6E-409C-BE32-E72D297353CC}">
                <c16:uniqueId val="{00000051-2ED0-473D-967D-321A116D3AEA}"/>
              </c:ext>
            </c:extLst>
          </c:dPt>
          <c:dPt>
            <c:idx val="21"/>
            <c:bubble3D val="0"/>
            <c:extLst>
              <c:ext xmlns:c16="http://schemas.microsoft.com/office/drawing/2014/chart" uri="{C3380CC4-5D6E-409C-BE32-E72D297353CC}">
                <c16:uniqueId val="{00000052-2ED0-473D-967D-321A116D3AEA}"/>
              </c:ext>
            </c:extLst>
          </c:dPt>
          <c:dPt>
            <c:idx val="22"/>
            <c:bubble3D val="0"/>
            <c:extLst>
              <c:ext xmlns:c16="http://schemas.microsoft.com/office/drawing/2014/chart" uri="{C3380CC4-5D6E-409C-BE32-E72D297353CC}">
                <c16:uniqueId val="{00000053-2ED0-473D-967D-321A116D3AEA}"/>
              </c:ext>
            </c:extLst>
          </c:dPt>
          <c:dPt>
            <c:idx val="23"/>
            <c:bubble3D val="0"/>
            <c:extLst>
              <c:ext xmlns:c16="http://schemas.microsoft.com/office/drawing/2014/chart" uri="{C3380CC4-5D6E-409C-BE32-E72D297353CC}">
                <c16:uniqueId val="{00000054-2ED0-473D-967D-321A116D3AEA}"/>
              </c:ext>
            </c:extLst>
          </c:dPt>
          <c:dPt>
            <c:idx val="36"/>
            <c:bubble3D val="0"/>
            <c:extLst>
              <c:ext xmlns:c16="http://schemas.microsoft.com/office/drawing/2014/chart" uri="{C3380CC4-5D6E-409C-BE32-E72D297353CC}">
                <c16:uniqueId val="{00000055-2ED0-473D-967D-321A116D3AEA}"/>
              </c:ext>
            </c:extLst>
          </c:dPt>
          <c:dPt>
            <c:idx val="37"/>
            <c:bubble3D val="0"/>
            <c:extLst>
              <c:ext xmlns:c16="http://schemas.microsoft.com/office/drawing/2014/chart" uri="{C3380CC4-5D6E-409C-BE32-E72D297353CC}">
                <c16:uniqueId val="{00000056-2ED0-473D-967D-321A116D3AEA}"/>
              </c:ext>
            </c:extLst>
          </c:dPt>
          <c:dPt>
            <c:idx val="38"/>
            <c:bubble3D val="0"/>
            <c:extLst>
              <c:ext xmlns:c16="http://schemas.microsoft.com/office/drawing/2014/chart" uri="{C3380CC4-5D6E-409C-BE32-E72D297353CC}">
                <c16:uniqueId val="{00000057-2ED0-473D-967D-321A116D3AEA}"/>
              </c:ext>
            </c:extLst>
          </c:dPt>
          <c:dPt>
            <c:idx val="39"/>
            <c:bubble3D val="0"/>
            <c:extLst>
              <c:ext xmlns:c16="http://schemas.microsoft.com/office/drawing/2014/chart" uri="{C3380CC4-5D6E-409C-BE32-E72D297353CC}">
                <c16:uniqueId val="{00000058-2ED0-473D-967D-321A116D3AEA}"/>
              </c:ext>
            </c:extLst>
          </c:dPt>
          <c:dPt>
            <c:idx val="40"/>
            <c:bubble3D val="0"/>
            <c:extLst>
              <c:ext xmlns:c16="http://schemas.microsoft.com/office/drawing/2014/chart" uri="{C3380CC4-5D6E-409C-BE32-E72D297353CC}">
                <c16:uniqueId val="{00000059-2ED0-473D-967D-321A116D3AEA}"/>
              </c:ext>
            </c:extLst>
          </c:dPt>
          <c:dPt>
            <c:idx val="41"/>
            <c:bubble3D val="0"/>
            <c:extLst>
              <c:ext xmlns:c16="http://schemas.microsoft.com/office/drawing/2014/chart" uri="{C3380CC4-5D6E-409C-BE32-E72D297353CC}">
                <c16:uniqueId val="{0000005A-2ED0-473D-967D-321A116D3AEA}"/>
              </c:ext>
            </c:extLst>
          </c:dPt>
          <c:dPt>
            <c:idx val="42"/>
            <c:bubble3D val="0"/>
            <c:extLst>
              <c:ext xmlns:c16="http://schemas.microsoft.com/office/drawing/2014/chart" uri="{C3380CC4-5D6E-409C-BE32-E72D297353CC}">
                <c16:uniqueId val="{0000005B-2ED0-473D-967D-321A116D3AEA}"/>
              </c:ext>
            </c:extLst>
          </c:dPt>
          <c:dPt>
            <c:idx val="43"/>
            <c:bubble3D val="0"/>
            <c:extLst>
              <c:ext xmlns:c16="http://schemas.microsoft.com/office/drawing/2014/chart" uri="{C3380CC4-5D6E-409C-BE32-E72D297353CC}">
                <c16:uniqueId val="{0000005C-2ED0-473D-967D-321A116D3AEA}"/>
              </c:ext>
            </c:extLst>
          </c:dPt>
          <c:dPt>
            <c:idx val="44"/>
            <c:bubble3D val="0"/>
            <c:extLst>
              <c:ext xmlns:c16="http://schemas.microsoft.com/office/drawing/2014/chart" uri="{C3380CC4-5D6E-409C-BE32-E72D297353CC}">
                <c16:uniqueId val="{0000005D-2ED0-473D-967D-321A116D3AEA}"/>
              </c:ext>
            </c:extLst>
          </c:dPt>
          <c:dPt>
            <c:idx val="45"/>
            <c:bubble3D val="0"/>
            <c:extLst>
              <c:ext xmlns:c16="http://schemas.microsoft.com/office/drawing/2014/chart" uri="{C3380CC4-5D6E-409C-BE32-E72D297353CC}">
                <c16:uniqueId val="{0000005E-2ED0-473D-967D-321A116D3AEA}"/>
              </c:ext>
            </c:extLst>
          </c:dPt>
          <c:dPt>
            <c:idx val="46"/>
            <c:bubble3D val="0"/>
            <c:extLst>
              <c:ext xmlns:c16="http://schemas.microsoft.com/office/drawing/2014/chart" uri="{C3380CC4-5D6E-409C-BE32-E72D297353CC}">
                <c16:uniqueId val="{0000005F-2ED0-473D-967D-321A116D3AEA}"/>
              </c:ext>
            </c:extLst>
          </c:dPt>
          <c:dPt>
            <c:idx val="47"/>
            <c:bubble3D val="0"/>
            <c:extLst>
              <c:ext xmlns:c16="http://schemas.microsoft.com/office/drawing/2014/chart" uri="{C3380CC4-5D6E-409C-BE32-E72D297353CC}">
                <c16:uniqueId val="{00000060-2ED0-473D-967D-321A116D3AEA}"/>
              </c:ext>
            </c:extLst>
          </c:dPt>
          <c:dPt>
            <c:idx val="60"/>
            <c:bubble3D val="0"/>
            <c:extLst>
              <c:ext xmlns:c16="http://schemas.microsoft.com/office/drawing/2014/chart" uri="{C3380CC4-5D6E-409C-BE32-E72D297353CC}">
                <c16:uniqueId val="{00000061-2ED0-473D-967D-321A116D3AEA}"/>
              </c:ext>
            </c:extLst>
          </c:dPt>
          <c:dPt>
            <c:idx val="61"/>
            <c:bubble3D val="0"/>
            <c:extLst>
              <c:ext xmlns:c16="http://schemas.microsoft.com/office/drawing/2014/chart" uri="{C3380CC4-5D6E-409C-BE32-E72D297353CC}">
                <c16:uniqueId val="{00000062-2ED0-473D-967D-321A116D3AEA}"/>
              </c:ext>
            </c:extLst>
          </c:dPt>
          <c:dPt>
            <c:idx val="62"/>
            <c:bubble3D val="0"/>
            <c:extLst>
              <c:ext xmlns:c16="http://schemas.microsoft.com/office/drawing/2014/chart" uri="{C3380CC4-5D6E-409C-BE32-E72D297353CC}">
                <c16:uniqueId val="{00000063-2ED0-473D-967D-321A116D3AEA}"/>
              </c:ext>
            </c:extLst>
          </c:dPt>
          <c:dPt>
            <c:idx val="63"/>
            <c:bubble3D val="0"/>
            <c:extLst>
              <c:ext xmlns:c16="http://schemas.microsoft.com/office/drawing/2014/chart" uri="{C3380CC4-5D6E-409C-BE32-E72D297353CC}">
                <c16:uniqueId val="{00000064-2ED0-473D-967D-321A116D3AEA}"/>
              </c:ext>
            </c:extLst>
          </c:dPt>
          <c:dPt>
            <c:idx val="64"/>
            <c:bubble3D val="0"/>
            <c:extLst>
              <c:ext xmlns:c16="http://schemas.microsoft.com/office/drawing/2014/chart" uri="{C3380CC4-5D6E-409C-BE32-E72D297353CC}">
                <c16:uniqueId val="{00000065-2ED0-473D-967D-321A116D3AEA}"/>
              </c:ext>
            </c:extLst>
          </c:dPt>
          <c:dPt>
            <c:idx val="65"/>
            <c:bubble3D val="0"/>
            <c:extLst>
              <c:ext xmlns:c16="http://schemas.microsoft.com/office/drawing/2014/chart" uri="{C3380CC4-5D6E-409C-BE32-E72D297353CC}">
                <c16:uniqueId val="{00000066-2ED0-473D-967D-321A116D3AEA}"/>
              </c:ext>
            </c:extLst>
          </c:dPt>
          <c:dPt>
            <c:idx val="66"/>
            <c:bubble3D val="0"/>
            <c:extLst>
              <c:ext xmlns:c16="http://schemas.microsoft.com/office/drawing/2014/chart" uri="{C3380CC4-5D6E-409C-BE32-E72D297353CC}">
                <c16:uniqueId val="{00000067-2ED0-473D-967D-321A116D3AEA}"/>
              </c:ext>
            </c:extLst>
          </c:dPt>
          <c:dPt>
            <c:idx val="67"/>
            <c:bubble3D val="0"/>
            <c:extLst>
              <c:ext xmlns:c16="http://schemas.microsoft.com/office/drawing/2014/chart" uri="{C3380CC4-5D6E-409C-BE32-E72D297353CC}">
                <c16:uniqueId val="{00000068-2ED0-473D-967D-321A116D3AEA}"/>
              </c:ext>
            </c:extLst>
          </c:dPt>
          <c:dPt>
            <c:idx val="68"/>
            <c:bubble3D val="0"/>
            <c:extLst>
              <c:ext xmlns:c16="http://schemas.microsoft.com/office/drawing/2014/chart" uri="{C3380CC4-5D6E-409C-BE32-E72D297353CC}">
                <c16:uniqueId val="{00000069-2ED0-473D-967D-321A116D3AEA}"/>
              </c:ext>
            </c:extLst>
          </c:dPt>
          <c:dPt>
            <c:idx val="69"/>
            <c:bubble3D val="0"/>
            <c:extLst>
              <c:ext xmlns:c16="http://schemas.microsoft.com/office/drawing/2014/chart" uri="{C3380CC4-5D6E-409C-BE32-E72D297353CC}">
                <c16:uniqueId val="{0000006A-2ED0-473D-967D-321A116D3AEA}"/>
              </c:ext>
            </c:extLst>
          </c:dPt>
          <c:dPt>
            <c:idx val="70"/>
            <c:bubble3D val="0"/>
            <c:extLst>
              <c:ext xmlns:c16="http://schemas.microsoft.com/office/drawing/2014/chart" uri="{C3380CC4-5D6E-409C-BE32-E72D297353CC}">
                <c16:uniqueId val="{0000006B-2ED0-473D-967D-321A116D3AEA}"/>
              </c:ext>
            </c:extLst>
          </c:dPt>
          <c:dPt>
            <c:idx val="71"/>
            <c:bubble3D val="0"/>
            <c:extLst>
              <c:ext xmlns:c16="http://schemas.microsoft.com/office/drawing/2014/chart" uri="{C3380CC4-5D6E-409C-BE32-E72D297353CC}">
                <c16:uniqueId val="{0000006C-2ED0-473D-967D-321A116D3AEA}"/>
              </c:ext>
            </c:extLst>
          </c:dPt>
          <c:dPt>
            <c:idx val="84"/>
            <c:bubble3D val="0"/>
            <c:extLst>
              <c:ext xmlns:c16="http://schemas.microsoft.com/office/drawing/2014/chart" uri="{C3380CC4-5D6E-409C-BE32-E72D297353CC}">
                <c16:uniqueId val="{0000006D-2ED0-473D-967D-321A116D3AEA}"/>
              </c:ext>
            </c:extLst>
          </c:dPt>
          <c:dPt>
            <c:idx val="85"/>
            <c:bubble3D val="0"/>
            <c:extLst>
              <c:ext xmlns:c16="http://schemas.microsoft.com/office/drawing/2014/chart" uri="{C3380CC4-5D6E-409C-BE32-E72D297353CC}">
                <c16:uniqueId val="{0000006E-2ED0-473D-967D-321A116D3AEA}"/>
              </c:ext>
            </c:extLst>
          </c:dPt>
          <c:dPt>
            <c:idx val="86"/>
            <c:bubble3D val="0"/>
            <c:extLst>
              <c:ext xmlns:c16="http://schemas.microsoft.com/office/drawing/2014/chart" uri="{C3380CC4-5D6E-409C-BE32-E72D297353CC}">
                <c16:uniqueId val="{0000006F-2ED0-473D-967D-321A116D3AEA}"/>
              </c:ext>
            </c:extLst>
          </c:dPt>
          <c:dPt>
            <c:idx val="87"/>
            <c:bubble3D val="0"/>
            <c:extLst>
              <c:ext xmlns:c16="http://schemas.microsoft.com/office/drawing/2014/chart" uri="{C3380CC4-5D6E-409C-BE32-E72D297353CC}">
                <c16:uniqueId val="{00000070-2ED0-473D-967D-321A116D3AEA}"/>
              </c:ext>
            </c:extLst>
          </c:dPt>
          <c:dPt>
            <c:idx val="88"/>
            <c:bubble3D val="0"/>
            <c:extLst>
              <c:ext xmlns:c16="http://schemas.microsoft.com/office/drawing/2014/chart" uri="{C3380CC4-5D6E-409C-BE32-E72D297353CC}">
                <c16:uniqueId val="{00000071-2ED0-473D-967D-321A116D3AEA}"/>
              </c:ext>
            </c:extLst>
          </c:dPt>
          <c:dPt>
            <c:idx val="89"/>
            <c:bubble3D val="0"/>
            <c:extLst>
              <c:ext xmlns:c16="http://schemas.microsoft.com/office/drawing/2014/chart" uri="{C3380CC4-5D6E-409C-BE32-E72D297353CC}">
                <c16:uniqueId val="{00000072-2ED0-473D-967D-321A116D3AEA}"/>
              </c:ext>
            </c:extLst>
          </c:dPt>
          <c:dPt>
            <c:idx val="90"/>
            <c:bubble3D val="0"/>
            <c:extLst>
              <c:ext xmlns:c16="http://schemas.microsoft.com/office/drawing/2014/chart" uri="{C3380CC4-5D6E-409C-BE32-E72D297353CC}">
                <c16:uniqueId val="{00000073-2ED0-473D-967D-321A116D3AEA}"/>
              </c:ext>
            </c:extLst>
          </c:dPt>
          <c:dPt>
            <c:idx val="91"/>
            <c:bubble3D val="0"/>
            <c:extLst>
              <c:ext xmlns:c16="http://schemas.microsoft.com/office/drawing/2014/chart" uri="{C3380CC4-5D6E-409C-BE32-E72D297353CC}">
                <c16:uniqueId val="{00000074-2ED0-473D-967D-321A116D3AEA}"/>
              </c:ext>
            </c:extLst>
          </c:dPt>
          <c:dPt>
            <c:idx val="92"/>
            <c:bubble3D val="0"/>
            <c:extLst>
              <c:ext xmlns:c16="http://schemas.microsoft.com/office/drawing/2014/chart" uri="{C3380CC4-5D6E-409C-BE32-E72D297353CC}">
                <c16:uniqueId val="{00000075-2ED0-473D-967D-321A116D3AEA}"/>
              </c:ext>
            </c:extLst>
          </c:dPt>
          <c:dPt>
            <c:idx val="93"/>
            <c:bubble3D val="0"/>
            <c:extLst>
              <c:ext xmlns:c16="http://schemas.microsoft.com/office/drawing/2014/chart" uri="{C3380CC4-5D6E-409C-BE32-E72D297353CC}">
                <c16:uniqueId val="{00000076-2ED0-473D-967D-321A116D3AEA}"/>
              </c:ext>
            </c:extLst>
          </c:dPt>
          <c:dPt>
            <c:idx val="94"/>
            <c:bubble3D val="0"/>
            <c:extLst>
              <c:ext xmlns:c16="http://schemas.microsoft.com/office/drawing/2014/chart" uri="{C3380CC4-5D6E-409C-BE32-E72D297353CC}">
                <c16:uniqueId val="{00000077-2ED0-473D-967D-321A116D3AEA}"/>
              </c:ext>
            </c:extLst>
          </c:dPt>
          <c:dPt>
            <c:idx val="95"/>
            <c:bubble3D val="0"/>
            <c:extLst>
              <c:ext xmlns:c16="http://schemas.microsoft.com/office/drawing/2014/chart" uri="{C3380CC4-5D6E-409C-BE32-E72D297353CC}">
                <c16:uniqueId val="{00000078-2ED0-473D-967D-321A116D3AEA}"/>
              </c:ext>
            </c:extLst>
          </c:dPt>
          <c:dPt>
            <c:idx val="108"/>
            <c:bubble3D val="0"/>
            <c:extLst>
              <c:ext xmlns:c16="http://schemas.microsoft.com/office/drawing/2014/chart" uri="{C3380CC4-5D6E-409C-BE32-E72D297353CC}">
                <c16:uniqueId val="{00000079-2ED0-473D-967D-321A116D3AEA}"/>
              </c:ext>
            </c:extLst>
          </c:dPt>
          <c:dPt>
            <c:idx val="109"/>
            <c:bubble3D val="0"/>
            <c:extLst>
              <c:ext xmlns:c16="http://schemas.microsoft.com/office/drawing/2014/chart" uri="{C3380CC4-5D6E-409C-BE32-E72D297353CC}">
                <c16:uniqueId val="{0000007A-2ED0-473D-967D-321A116D3AEA}"/>
              </c:ext>
            </c:extLst>
          </c:dPt>
          <c:dPt>
            <c:idx val="110"/>
            <c:bubble3D val="0"/>
            <c:extLst>
              <c:ext xmlns:c16="http://schemas.microsoft.com/office/drawing/2014/chart" uri="{C3380CC4-5D6E-409C-BE32-E72D297353CC}">
                <c16:uniqueId val="{0000007B-2ED0-473D-967D-321A116D3AEA}"/>
              </c:ext>
            </c:extLst>
          </c:dPt>
          <c:dPt>
            <c:idx val="111"/>
            <c:bubble3D val="0"/>
            <c:extLst>
              <c:ext xmlns:c16="http://schemas.microsoft.com/office/drawing/2014/chart" uri="{C3380CC4-5D6E-409C-BE32-E72D297353CC}">
                <c16:uniqueId val="{0000007C-2ED0-473D-967D-321A116D3AEA}"/>
              </c:ext>
            </c:extLst>
          </c:dPt>
          <c:dPt>
            <c:idx val="112"/>
            <c:bubble3D val="0"/>
            <c:extLst>
              <c:ext xmlns:c16="http://schemas.microsoft.com/office/drawing/2014/chart" uri="{C3380CC4-5D6E-409C-BE32-E72D297353CC}">
                <c16:uniqueId val="{0000007D-2ED0-473D-967D-321A116D3AEA}"/>
              </c:ext>
            </c:extLst>
          </c:dPt>
          <c:dPt>
            <c:idx val="113"/>
            <c:bubble3D val="0"/>
            <c:extLst>
              <c:ext xmlns:c16="http://schemas.microsoft.com/office/drawing/2014/chart" uri="{C3380CC4-5D6E-409C-BE32-E72D297353CC}">
                <c16:uniqueId val="{0000007E-2ED0-473D-967D-321A116D3AEA}"/>
              </c:ext>
            </c:extLst>
          </c:dPt>
          <c:dPt>
            <c:idx val="114"/>
            <c:bubble3D val="0"/>
            <c:extLst>
              <c:ext xmlns:c16="http://schemas.microsoft.com/office/drawing/2014/chart" uri="{C3380CC4-5D6E-409C-BE32-E72D297353CC}">
                <c16:uniqueId val="{0000007F-2ED0-473D-967D-321A116D3AEA}"/>
              </c:ext>
            </c:extLst>
          </c:dPt>
          <c:dPt>
            <c:idx val="115"/>
            <c:bubble3D val="0"/>
            <c:extLst>
              <c:ext xmlns:c16="http://schemas.microsoft.com/office/drawing/2014/chart" uri="{C3380CC4-5D6E-409C-BE32-E72D297353CC}">
                <c16:uniqueId val="{00000080-2ED0-473D-967D-321A116D3AEA}"/>
              </c:ext>
            </c:extLst>
          </c:dPt>
          <c:dPt>
            <c:idx val="116"/>
            <c:bubble3D val="0"/>
            <c:extLst>
              <c:ext xmlns:c16="http://schemas.microsoft.com/office/drawing/2014/chart" uri="{C3380CC4-5D6E-409C-BE32-E72D297353CC}">
                <c16:uniqueId val="{00000081-2ED0-473D-967D-321A116D3AEA}"/>
              </c:ext>
            </c:extLst>
          </c:dPt>
          <c:dPt>
            <c:idx val="117"/>
            <c:bubble3D val="0"/>
            <c:extLst>
              <c:ext xmlns:c16="http://schemas.microsoft.com/office/drawing/2014/chart" uri="{C3380CC4-5D6E-409C-BE32-E72D297353CC}">
                <c16:uniqueId val="{00000082-2ED0-473D-967D-321A116D3AEA}"/>
              </c:ext>
            </c:extLst>
          </c:dPt>
          <c:dPt>
            <c:idx val="118"/>
            <c:bubble3D val="0"/>
            <c:extLst>
              <c:ext xmlns:c16="http://schemas.microsoft.com/office/drawing/2014/chart" uri="{C3380CC4-5D6E-409C-BE32-E72D297353CC}">
                <c16:uniqueId val="{00000083-2ED0-473D-967D-321A116D3AEA}"/>
              </c:ext>
            </c:extLst>
          </c:dPt>
          <c:dPt>
            <c:idx val="119"/>
            <c:bubble3D val="0"/>
            <c:extLst>
              <c:ext xmlns:c16="http://schemas.microsoft.com/office/drawing/2014/chart" uri="{C3380CC4-5D6E-409C-BE32-E72D297353CC}">
                <c16:uniqueId val="{00000084-2ED0-473D-967D-321A116D3AEA}"/>
              </c:ext>
            </c:extLst>
          </c:dPt>
          <c:cat>
            <c:strRef>
              <c:f>Sheet1!$A$3:$A$38</c:f>
              <c:strCache>
                <c:ptCount val="36"/>
                <c:pt idx="0">
                  <c:v>Jan 14</c:v>
                </c:pt>
                <c:pt idx="1">
                  <c:v>Feb 14</c:v>
                </c:pt>
                <c:pt idx="2">
                  <c:v>Mar 14</c:v>
                </c:pt>
                <c:pt idx="3">
                  <c:v>Apr 14</c:v>
                </c:pt>
                <c:pt idx="4">
                  <c:v>May 14</c:v>
                </c:pt>
                <c:pt idx="5">
                  <c:v>Jun 14</c:v>
                </c:pt>
                <c:pt idx="6">
                  <c:v>Jul 14</c:v>
                </c:pt>
                <c:pt idx="7">
                  <c:v>Aug 14</c:v>
                </c:pt>
                <c:pt idx="8">
                  <c:v>Sep 14</c:v>
                </c:pt>
                <c:pt idx="9">
                  <c:v>Oct 14</c:v>
                </c:pt>
                <c:pt idx="10">
                  <c:v>Nov 14</c:v>
                </c:pt>
                <c:pt idx="11">
                  <c:v>Dec 14</c:v>
                </c:pt>
                <c:pt idx="12">
                  <c:v>Jan 15</c:v>
                </c:pt>
                <c:pt idx="13">
                  <c:v>Feb 15</c:v>
                </c:pt>
                <c:pt idx="14">
                  <c:v>Mar 15</c:v>
                </c:pt>
                <c:pt idx="15">
                  <c:v>Apr 15</c:v>
                </c:pt>
                <c:pt idx="16">
                  <c:v>May 15</c:v>
                </c:pt>
                <c:pt idx="17">
                  <c:v>Jun 15</c:v>
                </c:pt>
                <c:pt idx="18">
                  <c:v>Jul 15</c:v>
                </c:pt>
                <c:pt idx="19">
                  <c:v>Aug 15</c:v>
                </c:pt>
                <c:pt idx="20">
                  <c:v>Sep 15</c:v>
                </c:pt>
                <c:pt idx="21">
                  <c:v>Oct 15</c:v>
                </c:pt>
                <c:pt idx="22">
                  <c:v>Nov 15</c:v>
                </c:pt>
                <c:pt idx="23">
                  <c:v>Dec 15</c:v>
                </c:pt>
                <c:pt idx="24">
                  <c:v>Jan '16</c:v>
                </c:pt>
                <c:pt idx="25">
                  <c:v>Feb '16</c:v>
                </c:pt>
                <c:pt idx="26">
                  <c:v>Mar '16</c:v>
                </c:pt>
                <c:pt idx="27">
                  <c:v>Apr '16</c:v>
                </c:pt>
                <c:pt idx="28">
                  <c:v>May '16</c:v>
                </c:pt>
                <c:pt idx="29">
                  <c:v>Jun '16</c:v>
                </c:pt>
                <c:pt idx="30">
                  <c:v>Jul '16</c:v>
                </c:pt>
                <c:pt idx="31">
                  <c:v>Aug '16</c:v>
                </c:pt>
                <c:pt idx="32">
                  <c:v>Sep '16</c:v>
                </c:pt>
                <c:pt idx="33">
                  <c:v>Oct '16</c:v>
                </c:pt>
                <c:pt idx="34">
                  <c:v>Nov '16</c:v>
                </c:pt>
                <c:pt idx="35">
                  <c:v>Dec '16</c:v>
                </c:pt>
              </c:strCache>
            </c:strRef>
          </c:cat>
          <c:val>
            <c:numRef>
              <c:f>Sheet1!$B$27:$B$110</c:f>
              <c:numCache>
                <c:formatCode>#,##0</c:formatCode>
                <c:ptCount val="84"/>
                <c:pt idx="0">
                  <c:v>83167.25</c:v>
                </c:pt>
                <c:pt idx="1">
                  <c:v>77342.75</c:v>
                </c:pt>
                <c:pt idx="2">
                  <c:v>72550.616666666669</c:v>
                </c:pt>
                <c:pt idx="3">
                  <c:v>67753.53333333334</c:v>
                </c:pt>
                <c:pt idx="4">
                  <c:v>64419.283333333333</c:v>
                </c:pt>
                <c:pt idx="5">
                  <c:v>66932.816666666666</c:v>
                </c:pt>
                <c:pt idx="6">
                  <c:v>74160.150000000009</c:v>
                </c:pt>
                <c:pt idx="7">
                  <c:v>82511.666666666672</c:v>
                </c:pt>
                <c:pt idx="8">
                  <c:v>87330.683333333334</c:v>
                </c:pt>
                <c:pt idx="9">
                  <c:v>89861.433333333334</c:v>
                </c:pt>
                <c:pt idx="10">
                  <c:v>90072.7</c:v>
                </c:pt>
                <c:pt idx="11">
                  <c:v>87717.283333333326</c:v>
                </c:pt>
                <c:pt idx="12">
                  <c:v>85721.03333333334</c:v>
                </c:pt>
                <c:pt idx="13">
                  <c:v>85310.75</c:v>
                </c:pt>
                <c:pt idx="14">
                  <c:v>84589.483333333337</c:v>
                </c:pt>
                <c:pt idx="15">
                  <c:v>82253.233333333337</c:v>
                </c:pt>
                <c:pt idx="16">
                  <c:v>78574.583333333328</c:v>
                </c:pt>
                <c:pt idx="17">
                  <c:v>80765.349999999991</c:v>
                </c:pt>
                <c:pt idx="18">
                  <c:v>83641.766666666663</c:v>
                </c:pt>
                <c:pt idx="19">
                  <c:v>89261.233333333337</c:v>
                </c:pt>
                <c:pt idx="20">
                  <c:v>89895.483333333337</c:v>
                </c:pt>
                <c:pt idx="21">
                  <c:v>89871.483333333337</c:v>
                </c:pt>
                <c:pt idx="22">
                  <c:v>86848.28333333334</c:v>
                </c:pt>
                <c:pt idx="23">
                  <c:v>84842.366666666669</c:v>
                </c:pt>
                <c:pt idx="24">
                  <c:v>83196.966666666674</c:v>
                </c:pt>
                <c:pt idx="25">
                  <c:v>83183.099999999991</c:v>
                </c:pt>
                <c:pt idx="26">
                  <c:v>84016.683333333334</c:v>
                </c:pt>
                <c:pt idx="27">
                  <c:v>83390.666666666672</c:v>
                </c:pt>
                <c:pt idx="28">
                  <c:v>81273.266666666663</c:v>
                </c:pt>
                <c:pt idx="29">
                  <c:v>81015.266666666663</c:v>
                </c:pt>
                <c:pt idx="30">
                  <c:v>82552.516666666663</c:v>
                </c:pt>
                <c:pt idx="31">
                  <c:v>86664.116666666669</c:v>
                </c:pt>
                <c:pt idx="32">
                  <c:v>87642.95</c:v>
                </c:pt>
                <c:pt idx="33">
                  <c:v>88889.316666666666</c:v>
                </c:pt>
                <c:pt idx="34">
                  <c:v>86608.7</c:v>
                </c:pt>
                <c:pt idx="35">
                  <c:v>86078.116666666669</c:v>
                </c:pt>
                <c:pt idx="36">
                  <c:v>83883.183333333334</c:v>
                </c:pt>
                <c:pt idx="37">
                  <c:v>82264.516666666663</c:v>
                </c:pt>
                <c:pt idx="38">
                  <c:v>76660.183333333334</c:v>
                </c:pt>
                <c:pt idx="39">
                  <c:v>76543.166666666672</c:v>
                </c:pt>
                <c:pt idx="40">
                  <c:v>76226.983333333337</c:v>
                </c:pt>
                <c:pt idx="41">
                  <c:v>78873.983333333337</c:v>
                </c:pt>
                <c:pt idx="42">
                  <c:v>77647.933333333334</c:v>
                </c:pt>
                <c:pt idx="43">
                  <c:v>78741.7</c:v>
                </c:pt>
                <c:pt idx="44">
                  <c:v>79697.53333333334</c:v>
                </c:pt>
                <c:pt idx="45">
                  <c:v>78844.2</c:v>
                </c:pt>
                <c:pt idx="46">
                  <c:v>75562.95</c:v>
                </c:pt>
                <c:pt idx="47">
                  <c:v>72179.866666666669</c:v>
                </c:pt>
                <c:pt idx="48">
                  <c:v>70648.866666666669</c:v>
                </c:pt>
                <c:pt idx="49">
                  <c:v>67509.2</c:v>
                </c:pt>
                <c:pt idx="50">
                  <c:v>63612.783333333333</c:v>
                </c:pt>
                <c:pt idx="51">
                  <c:v>57241.716666666667</c:v>
                </c:pt>
                <c:pt idx="52">
                  <c:v>51515.299999999996</c:v>
                </c:pt>
                <c:pt idx="53">
                  <c:v>49137.883333333331</c:v>
                </c:pt>
                <c:pt idx="54">
                  <c:v>50525.816666666673</c:v>
                </c:pt>
                <c:pt idx="55">
                  <c:v>55564.9</c:v>
                </c:pt>
                <c:pt idx="56">
                  <c:v>58707.116666666669</c:v>
                </c:pt>
                <c:pt idx="57">
                  <c:v>60306.633333333331</c:v>
                </c:pt>
                <c:pt idx="58">
                  <c:v>60004.133333333331</c:v>
                </c:pt>
                <c:pt idx="59">
                  <c:v>59827</c:v>
                </c:pt>
                <c:pt idx="60">
                  <c:v>60254.166666666664</c:v>
                </c:pt>
                <c:pt idx="61">
                  <c:v>58590.666666666664</c:v>
                </c:pt>
                <c:pt idx="62">
                  <c:v>59480.4</c:v>
                </c:pt>
                <c:pt idx="63">
                  <c:v>60114.816666666673</c:v>
                </c:pt>
                <c:pt idx="64">
                  <c:v>63484.733333333337</c:v>
                </c:pt>
                <c:pt idx="65">
                  <c:v>65120.333333333336</c:v>
                </c:pt>
                <c:pt idx="66">
                  <c:v>65582.75</c:v>
                </c:pt>
                <c:pt idx="67">
                  <c:v>65888.583333333328</c:v>
                </c:pt>
                <c:pt idx="68">
                  <c:v>66285.516666666663</c:v>
                </c:pt>
                <c:pt idx="69">
                  <c:v>66381.016666666663</c:v>
                </c:pt>
                <c:pt idx="70">
                  <c:v>66096.349999999991</c:v>
                </c:pt>
                <c:pt idx="71">
                  <c:v>64632.15</c:v>
                </c:pt>
                <c:pt idx="72">
                  <c:v>64572.816666666673</c:v>
                </c:pt>
                <c:pt idx="73">
                  <c:v>65118.233333333337</c:v>
                </c:pt>
                <c:pt idx="74">
                  <c:v>65659.03333333334</c:v>
                </c:pt>
                <c:pt idx="75">
                  <c:v>64943.783333333333</c:v>
                </c:pt>
                <c:pt idx="76">
                  <c:v>63915.533333333333</c:v>
                </c:pt>
                <c:pt idx="77">
                  <c:v>63760.266666666663</c:v>
                </c:pt>
                <c:pt idx="78">
                  <c:v>64905.016666666663</c:v>
                </c:pt>
                <c:pt idx="79">
                  <c:v>66880.583333333328</c:v>
                </c:pt>
                <c:pt idx="80">
                  <c:v>68454.400000000009</c:v>
                </c:pt>
              </c:numCache>
            </c:numRef>
          </c:val>
          <c:smooth val="0"/>
          <c:extLst>
            <c:ext xmlns:c16="http://schemas.microsoft.com/office/drawing/2014/chart" uri="{C3380CC4-5D6E-409C-BE32-E72D297353CC}">
              <c16:uniqueId val="{00000085-2ED0-473D-967D-321A116D3AEA}"/>
            </c:ext>
          </c:extLst>
        </c:ser>
        <c:dLbls>
          <c:showLegendKey val="0"/>
          <c:showVal val="0"/>
          <c:showCatName val="0"/>
          <c:showSerName val="0"/>
          <c:showPercent val="0"/>
          <c:showBubbleSize val="0"/>
        </c:dLbls>
        <c:marker val="1"/>
        <c:smooth val="0"/>
        <c:axId val="-1261581024"/>
        <c:axId val="-930914496"/>
      </c:lineChart>
      <c:catAx>
        <c:axId val="-930915584"/>
        <c:scaling>
          <c:orientation val="minMax"/>
        </c:scaling>
        <c:delete val="1"/>
        <c:axPos val="b"/>
        <c:numFmt formatCode="General" sourceLinked="0"/>
        <c:majorTickMark val="out"/>
        <c:minorTickMark val="none"/>
        <c:tickLblPos val="none"/>
        <c:crossAx val="-930915040"/>
        <c:crossesAt val="0"/>
        <c:auto val="1"/>
        <c:lblAlgn val="ctr"/>
        <c:lblOffset val="100"/>
        <c:noMultiLvlLbl val="0"/>
      </c:catAx>
      <c:valAx>
        <c:axId val="-930915040"/>
        <c:scaling>
          <c:orientation val="minMax"/>
          <c:max val="140"/>
          <c:min val="0"/>
        </c:scaling>
        <c:delete val="0"/>
        <c:axPos val="l"/>
        <c:majorGridlines/>
        <c:numFmt formatCode="#,##0" sourceLinked="0"/>
        <c:majorTickMark val="none"/>
        <c:minorTickMark val="none"/>
        <c:tickLblPos val="nextTo"/>
        <c:txPr>
          <a:bodyPr rot="0" vert="horz"/>
          <a:lstStyle/>
          <a:p>
            <a:pPr>
              <a:defRPr sz="2400" b="1"/>
            </a:pPr>
            <a:endParaRPr lang="en-US"/>
          </a:p>
        </c:txPr>
        <c:crossAx val="-930915584"/>
        <c:crosses val="autoZero"/>
        <c:crossBetween val="between"/>
      </c:valAx>
      <c:valAx>
        <c:axId val="-930914496"/>
        <c:scaling>
          <c:orientation val="minMax"/>
          <c:max val="140000"/>
          <c:min val="0"/>
        </c:scaling>
        <c:delete val="0"/>
        <c:axPos val="r"/>
        <c:numFmt formatCode="#,##0" sourceLinked="1"/>
        <c:majorTickMark val="none"/>
        <c:minorTickMark val="none"/>
        <c:tickLblPos val="nextTo"/>
        <c:txPr>
          <a:bodyPr/>
          <a:lstStyle/>
          <a:p>
            <a:pPr>
              <a:defRPr sz="2400" b="1"/>
            </a:pPr>
            <a:endParaRPr lang="en-US"/>
          </a:p>
        </c:txPr>
        <c:crossAx val="-1261581024"/>
        <c:crosses val="max"/>
        <c:crossBetween val="between"/>
      </c:valAx>
      <c:catAx>
        <c:axId val="-1261581024"/>
        <c:scaling>
          <c:orientation val="minMax"/>
        </c:scaling>
        <c:delete val="1"/>
        <c:axPos val="b"/>
        <c:numFmt formatCode="General" sourceLinked="1"/>
        <c:majorTickMark val="out"/>
        <c:minorTickMark val="none"/>
        <c:tickLblPos val="nextTo"/>
        <c:crossAx val="-930914496"/>
        <c:crosses val="autoZero"/>
        <c:auto val="1"/>
        <c:lblAlgn val="ctr"/>
        <c:lblOffset val="100"/>
        <c:noMultiLvlLbl val="0"/>
      </c:catAx>
      <c:spPr>
        <a:ln>
          <a:solidFill>
            <a:schemeClr val="tx1"/>
          </a:solidFill>
        </a:ln>
      </c:spPr>
    </c:plotArea>
    <c:legend>
      <c:legendPos val="r"/>
      <c:layout>
        <c:manualLayout>
          <c:xMode val="edge"/>
          <c:yMode val="edge"/>
          <c:x val="0.12525916731284659"/>
          <c:y val="0.7133718612394373"/>
          <c:w val="0.47324744605171343"/>
          <c:h val="0.18966087162083653"/>
        </c:manualLayout>
      </c:layout>
      <c:overlay val="0"/>
      <c:spPr>
        <a:solidFill>
          <a:schemeClr val="bg1"/>
        </a:solidFill>
      </c:sp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9.6121127402777756E-2"/>
          <c:y val="4.4802839559101054E-2"/>
          <c:w val="0.87708670610749417"/>
          <c:h val="0.88636579907925694"/>
        </c:manualLayout>
      </c:layout>
      <c:barChart>
        <c:barDir val="col"/>
        <c:grouping val="clustered"/>
        <c:varyColors val="0"/>
        <c:ser>
          <c:idx val="0"/>
          <c:order val="0"/>
          <c:spPr>
            <a:solidFill>
              <a:srgbClr val="FFFF99"/>
            </a:solidFill>
            <a:ln>
              <a:solidFill>
                <a:schemeClr val="tx1"/>
              </a:solidFill>
            </a:ln>
          </c:spPr>
          <c:invertIfNegative val="0"/>
          <c:dPt>
            <c:idx val="0"/>
            <c:invertIfNegative val="0"/>
            <c:bubble3D val="0"/>
            <c:extLst>
              <c:ext xmlns:c16="http://schemas.microsoft.com/office/drawing/2014/chart" uri="{C3380CC4-5D6E-409C-BE32-E72D297353CC}">
                <c16:uniqueId val="{00000000-7305-42E2-AF3D-167B78C31A57}"/>
              </c:ext>
            </c:extLst>
          </c:dPt>
          <c:dPt>
            <c:idx val="1"/>
            <c:invertIfNegative val="0"/>
            <c:bubble3D val="0"/>
            <c:extLst>
              <c:ext xmlns:c16="http://schemas.microsoft.com/office/drawing/2014/chart" uri="{C3380CC4-5D6E-409C-BE32-E72D297353CC}">
                <c16:uniqueId val="{00000001-7305-42E2-AF3D-167B78C31A57}"/>
              </c:ext>
            </c:extLst>
          </c:dPt>
          <c:dPt>
            <c:idx val="2"/>
            <c:invertIfNegative val="0"/>
            <c:bubble3D val="0"/>
            <c:extLst>
              <c:ext xmlns:c16="http://schemas.microsoft.com/office/drawing/2014/chart" uri="{C3380CC4-5D6E-409C-BE32-E72D297353CC}">
                <c16:uniqueId val="{00000002-7305-42E2-AF3D-167B78C31A57}"/>
              </c:ext>
            </c:extLst>
          </c:dPt>
          <c:dPt>
            <c:idx val="3"/>
            <c:invertIfNegative val="0"/>
            <c:bubble3D val="0"/>
            <c:extLst>
              <c:ext xmlns:c16="http://schemas.microsoft.com/office/drawing/2014/chart" uri="{C3380CC4-5D6E-409C-BE32-E72D297353CC}">
                <c16:uniqueId val="{00000003-7305-42E2-AF3D-167B78C31A57}"/>
              </c:ext>
            </c:extLst>
          </c:dPt>
          <c:dPt>
            <c:idx val="4"/>
            <c:invertIfNegative val="0"/>
            <c:bubble3D val="0"/>
            <c:extLst>
              <c:ext xmlns:c16="http://schemas.microsoft.com/office/drawing/2014/chart" uri="{C3380CC4-5D6E-409C-BE32-E72D297353CC}">
                <c16:uniqueId val="{00000004-7305-42E2-AF3D-167B78C31A57}"/>
              </c:ext>
            </c:extLst>
          </c:dPt>
          <c:dPt>
            <c:idx val="5"/>
            <c:invertIfNegative val="0"/>
            <c:bubble3D val="0"/>
            <c:extLst>
              <c:ext xmlns:c16="http://schemas.microsoft.com/office/drawing/2014/chart" uri="{C3380CC4-5D6E-409C-BE32-E72D297353CC}">
                <c16:uniqueId val="{00000005-7305-42E2-AF3D-167B78C31A57}"/>
              </c:ext>
            </c:extLst>
          </c:dPt>
          <c:dPt>
            <c:idx val="6"/>
            <c:invertIfNegative val="0"/>
            <c:bubble3D val="0"/>
            <c:extLst>
              <c:ext xmlns:c16="http://schemas.microsoft.com/office/drawing/2014/chart" uri="{C3380CC4-5D6E-409C-BE32-E72D297353CC}">
                <c16:uniqueId val="{00000006-7305-42E2-AF3D-167B78C31A57}"/>
              </c:ext>
            </c:extLst>
          </c:dPt>
          <c:dPt>
            <c:idx val="7"/>
            <c:invertIfNegative val="0"/>
            <c:bubble3D val="0"/>
            <c:extLst>
              <c:ext xmlns:c16="http://schemas.microsoft.com/office/drawing/2014/chart" uri="{C3380CC4-5D6E-409C-BE32-E72D297353CC}">
                <c16:uniqueId val="{00000007-7305-42E2-AF3D-167B78C31A57}"/>
              </c:ext>
            </c:extLst>
          </c:dPt>
          <c:dPt>
            <c:idx val="8"/>
            <c:invertIfNegative val="0"/>
            <c:bubble3D val="0"/>
            <c:extLst>
              <c:ext xmlns:c16="http://schemas.microsoft.com/office/drawing/2014/chart" uri="{C3380CC4-5D6E-409C-BE32-E72D297353CC}">
                <c16:uniqueId val="{00000008-7305-42E2-AF3D-167B78C31A57}"/>
              </c:ext>
            </c:extLst>
          </c:dPt>
          <c:dPt>
            <c:idx val="9"/>
            <c:invertIfNegative val="0"/>
            <c:bubble3D val="0"/>
            <c:extLst>
              <c:ext xmlns:c16="http://schemas.microsoft.com/office/drawing/2014/chart" uri="{C3380CC4-5D6E-409C-BE32-E72D297353CC}">
                <c16:uniqueId val="{00000009-7305-42E2-AF3D-167B78C31A57}"/>
              </c:ext>
            </c:extLst>
          </c:dPt>
          <c:dPt>
            <c:idx val="10"/>
            <c:invertIfNegative val="0"/>
            <c:bubble3D val="0"/>
            <c:extLst>
              <c:ext xmlns:c16="http://schemas.microsoft.com/office/drawing/2014/chart" uri="{C3380CC4-5D6E-409C-BE32-E72D297353CC}">
                <c16:uniqueId val="{0000000A-7305-42E2-AF3D-167B78C31A57}"/>
              </c:ext>
            </c:extLst>
          </c:dPt>
          <c:dPt>
            <c:idx val="11"/>
            <c:invertIfNegative val="0"/>
            <c:bubble3D val="0"/>
            <c:extLst>
              <c:ext xmlns:c16="http://schemas.microsoft.com/office/drawing/2014/chart" uri="{C3380CC4-5D6E-409C-BE32-E72D297353CC}">
                <c16:uniqueId val="{0000000B-7305-42E2-AF3D-167B78C31A57}"/>
              </c:ext>
            </c:extLst>
          </c:dPt>
          <c:dPt>
            <c:idx val="12"/>
            <c:invertIfNegative val="0"/>
            <c:bubble3D val="0"/>
            <c:spPr>
              <a:solidFill>
                <a:schemeClr val="tx1"/>
              </a:solidFill>
              <a:ln>
                <a:solidFill>
                  <a:schemeClr val="tx1"/>
                </a:solidFill>
              </a:ln>
            </c:spPr>
            <c:extLst>
              <c:ext xmlns:c16="http://schemas.microsoft.com/office/drawing/2014/chart" uri="{C3380CC4-5D6E-409C-BE32-E72D297353CC}">
                <c16:uniqueId val="{0000000D-7305-42E2-AF3D-167B78C31A57}"/>
              </c:ext>
            </c:extLst>
          </c:dPt>
          <c:dPt>
            <c:idx val="13"/>
            <c:invertIfNegative val="0"/>
            <c:bubble3D val="0"/>
            <c:spPr>
              <a:solidFill>
                <a:schemeClr val="tx1"/>
              </a:solidFill>
              <a:ln>
                <a:solidFill>
                  <a:schemeClr val="tx1"/>
                </a:solidFill>
              </a:ln>
            </c:spPr>
            <c:extLst>
              <c:ext xmlns:c16="http://schemas.microsoft.com/office/drawing/2014/chart" uri="{C3380CC4-5D6E-409C-BE32-E72D297353CC}">
                <c16:uniqueId val="{0000000F-7305-42E2-AF3D-167B78C31A57}"/>
              </c:ext>
            </c:extLst>
          </c:dPt>
          <c:dPt>
            <c:idx val="14"/>
            <c:invertIfNegative val="0"/>
            <c:bubble3D val="0"/>
            <c:spPr>
              <a:solidFill>
                <a:schemeClr val="tx1"/>
              </a:solidFill>
              <a:ln>
                <a:solidFill>
                  <a:schemeClr val="tx1"/>
                </a:solidFill>
              </a:ln>
            </c:spPr>
            <c:extLst>
              <c:ext xmlns:c16="http://schemas.microsoft.com/office/drawing/2014/chart" uri="{C3380CC4-5D6E-409C-BE32-E72D297353CC}">
                <c16:uniqueId val="{00000011-7305-42E2-AF3D-167B78C31A57}"/>
              </c:ext>
            </c:extLst>
          </c:dPt>
          <c:dPt>
            <c:idx val="15"/>
            <c:invertIfNegative val="0"/>
            <c:bubble3D val="0"/>
            <c:spPr>
              <a:solidFill>
                <a:schemeClr val="tx1"/>
              </a:solidFill>
              <a:ln>
                <a:solidFill>
                  <a:schemeClr val="tx1"/>
                </a:solidFill>
              </a:ln>
            </c:spPr>
            <c:extLst>
              <c:ext xmlns:c16="http://schemas.microsoft.com/office/drawing/2014/chart" uri="{C3380CC4-5D6E-409C-BE32-E72D297353CC}">
                <c16:uniqueId val="{00000013-7305-42E2-AF3D-167B78C31A57}"/>
              </c:ext>
            </c:extLst>
          </c:dPt>
          <c:dPt>
            <c:idx val="16"/>
            <c:invertIfNegative val="0"/>
            <c:bubble3D val="0"/>
            <c:spPr>
              <a:solidFill>
                <a:schemeClr val="tx1"/>
              </a:solidFill>
              <a:ln>
                <a:solidFill>
                  <a:schemeClr val="tx1"/>
                </a:solidFill>
              </a:ln>
            </c:spPr>
            <c:extLst>
              <c:ext xmlns:c16="http://schemas.microsoft.com/office/drawing/2014/chart" uri="{C3380CC4-5D6E-409C-BE32-E72D297353CC}">
                <c16:uniqueId val="{00000015-7305-42E2-AF3D-167B78C31A57}"/>
              </c:ext>
            </c:extLst>
          </c:dPt>
          <c:dPt>
            <c:idx val="17"/>
            <c:invertIfNegative val="0"/>
            <c:bubble3D val="0"/>
            <c:spPr>
              <a:solidFill>
                <a:schemeClr val="tx1"/>
              </a:solidFill>
              <a:ln>
                <a:solidFill>
                  <a:schemeClr val="tx1"/>
                </a:solidFill>
              </a:ln>
            </c:spPr>
            <c:extLst>
              <c:ext xmlns:c16="http://schemas.microsoft.com/office/drawing/2014/chart" uri="{C3380CC4-5D6E-409C-BE32-E72D297353CC}">
                <c16:uniqueId val="{00000017-7305-42E2-AF3D-167B78C31A57}"/>
              </c:ext>
            </c:extLst>
          </c:dPt>
          <c:dPt>
            <c:idx val="18"/>
            <c:invertIfNegative val="0"/>
            <c:bubble3D val="0"/>
            <c:spPr>
              <a:solidFill>
                <a:schemeClr val="tx1"/>
              </a:solidFill>
              <a:ln>
                <a:solidFill>
                  <a:schemeClr val="tx1"/>
                </a:solidFill>
              </a:ln>
            </c:spPr>
            <c:extLst>
              <c:ext xmlns:c16="http://schemas.microsoft.com/office/drawing/2014/chart" uri="{C3380CC4-5D6E-409C-BE32-E72D297353CC}">
                <c16:uniqueId val="{00000019-7305-42E2-AF3D-167B78C31A57}"/>
              </c:ext>
            </c:extLst>
          </c:dPt>
          <c:dPt>
            <c:idx val="19"/>
            <c:invertIfNegative val="0"/>
            <c:bubble3D val="0"/>
            <c:spPr>
              <a:solidFill>
                <a:schemeClr val="tx1"/>
              </a:solidFill>
              <a:ln>
                <a:solidFill>
                  <a:schemeClr val="tx1"/>
                </a:solidFill>
              </a:ln>
            </c:spPr>
            <c:extLst>
              <c:ext xmlns:c16="http://schemas.microsoft.com/office/drawing/2014/chart" uri="{C3380CC4-5D6E-409C-BE32-E72D297353CC}">
                <c16:uniqueId val="{0000001B-7305-42E2-AF3D-167B78C31A57}"/>
              </c:ext>
            </c:extLst>
          </c:dPt>
          <c:dPt>
            <c:idx val="20"/>
            <c:invertIfNegative val="0"/>
            <c:bubble3D val="0"/>
            <c:spPr>
              <a:solidFill>
                <a:schemeClr val="tx1"/>
              </a:solidFill>
              <a:ln>
                <a:solidFill>
                  <a:schemeClr val="tx1"/>
                </a:solidFill>
              </a:ln>
            </c:spPr>
            <c:extLst>
              <c:ext xmlns:c16="http://schemas.microsoft.com/office/drawing/2014/chart" uri="{C3380CC4-5D6E-409C-BE32-E72D297353CC}">
                <c16:uniqueId val="{0000001D-7305-42E2-AF3D-167B78C31A57}"/>
              </c:ext>
            </c:extLst>
          </c:dPt>
          <c:dPt>
            <c:idx val="21"/>
            <c:invertIfNegative val="0"/>
            <c:bubble3D val="0"/>
            <c:spPr>
              <a:solidFill>
                <a:schemeClr val="tx1"/>
              </a:solidFill>
              <a:ln>
                <a:solidFill>
                  <a:schemeClr val="tx1"/>
                </a:solidFill>
              </a:ln>
            </c:spPr>
            <c:extLst>
              <c:ext xmlns:c16="http://schemas.microsoft.com/office/drawing/2014/chart" uri="{C3380CC4-5D6E-409C-BE32-E72D297353CC}">
                <c16:uniqueId val="{0000001F-7305-42E2-AF3D-167B78C31A57}"/>
              </c:ext>
            </c:extLst>
          </c:dPt>
          <c:dPt>
            <c:idx val="22"/>
            <c:invertIfNegative val="0"/>
            <c:bubble3D val="0"/>
            <c:spPr>
              <a:solidFill>
                <a:schemeClr val="tx1"/>
              </a:solidFill>
              <a:ln>
                <a:solidFill>
                  <a:schemeClr val="tx1"/>
                </a:solidFill>
              </a:ln>
            </c:spPr>
            <c:extLst>
              <c:ext xmlns:c16="http://schemas.microsoft.com/office/drawing/2014/chart" uri="{C3380CC4-5D6E-409C-BE32-E72D297353CC}">
                <c16:uniqueId val="{00000021-7305-42E2-AF3D-167B78C31A57}"/>
              </c:ext>
            </c:extLst>
          </c:dPt>
          <c:dPt>
            <c:idx val="23"/>
            <c:invertIfNegative val="0"/>
            <c:bubble3D val="0"/>
            <c:spPr>
              <a:solidFill>
                <a:schemeClr val="tx1"/>
              </a:solidFill>
              <a:ln>
                <a:solidFill>
                  <a:schemeClr val="tx1"/>
                </a:solidFill>
              </a:ln>
            </c:spPr>
            <c:extLst>
              <c:ext xmlns:c16="http://schemas.microsoft.com/office/drawing/2014/chart" uri="{C3380CC4-5D6E-409C-BE32-E72D297353CC}">
                <c16:uniqueId val="{00000023-7305-42E2-AF3D-167B78C31A57}"/>
              </c:ext>
            </c:extLst>
          </c:dPt>
          <c:dPt>
            <c:idx val="24"/>
            <c:invertIfNegative val="0"/>
            <c:bubble3D val="0"/>
            <c:extLst>
              <c:ext xmlns:c16="http://schemas.microsoft.com/office/drawing/2014/chart" uri="{C3380CC4-5D6E-409C-BE32-E72D297353CC}">
                <c16:uniqueId val="{00000024-7305-42E2-AF3D-167B78C31A57}"/>
              </c:ext>
            </c:extLst>
          </c:dPt>
          <c:dPt>
            <c:idx val="25"/>
            <c:invertIfNegative val="0"/>
            <c:bubble3D val="0"/>
            <c:extLst>
              <c:ext xmlns:c16="http://schemas.microsoft.com/office/drawing/2014/chart" uri="{C3380CC4-5D6E-409C-BE32-E72D297353CC}">
                <c16:uniqueId val="{00000025-7305-42E2-AF3D-167B78C31A57}"/>
              </c:ext>
            </c:extLst>
          </c:dPt>
          <c:dPt>
            <c:idx val="26"/>
            <c:invertIfNegative val="0"/>
            <c:bubble3D val="0"/>
            <c:extLst>
              <c:ext xmlns:c16="http://schemas.microsoft.com/office/drawing/2014/chart" uri="{C3380CC4-5D6E-409C-BE32-E72D297353CC}">
                <c16:uniqueId val="{00000026-7305-42E2-AF3D-167B78C31A57}"/>
              </c:ext>
            </c:extLst>
          </c:dPt>
          <c:dPt>
            <c:idx val="27"/>
            <c:invertIfNegative val="0"/>
            <c:bubble3D val="0"/>
            <c:extLst>
              <c:ext xmlns:c16="http://schemas.microsoft.com/office/drawing/2014/chart" uri="{C3380CC4-5D6E-409C-BE32-E72D297353CC}">
                <c16:uniqueId val="{00000027-7305-42E2-AF3D-167B78C31A57}"/>
              </c:ext>
            </c:extLst>
          </c:dPt>
          <c:dPt>
            <c:idx val="28"/>
            <c:invertIfNegative val="0"/>
            <c:bubble3D val="0"/>
            <c:extLst>
              <c:ext xmlns:c16="http://schemas.microsoft.com/office/drawing/2014/chart" uri="{C3380CC4-5D6E-409C-BE32-E72D297353CC}">
                <c16:uniqueId val="{00000028-7305-42E2-AF3D-167B78C31A57}"/>
              </c:ext>
            </c:extLst>
          </c:dPt>
          <c:dPt>
            <c:idx val="29"/>
            <c:invertIfNegative val="0"/>
            <c:bubble3D val="0"/>
            <c:extLst>
              <c:ext xmlns:c16="http://schemas.microsoft.com/office/drawing/2014/chart" uri="{C3380CC4-5D6E-409C-BE32-E72D297353CC}">
                <c16:uniqueId val="{00000029-7305-42E2-AF3D-167B78C31A57}"/>
              </c:ext>
            </c:extLst>
          </c:dPt>
          <c:dPt>
            <c:idx val="30"/>
            <c:invertIfNegative val="0"/>
            <c:bubble3D val="0"/>
            <c:extLst>
              <c:ext xmlns:c16="http://schemas.microsoft.com/office/drawing/2014/chart" uri="{C3380CC4-5D6E-409C-BE32-E72D297353CC}">
                <c16:uniqueId val="{0000002A-7305-42E2-AF3D-167B78C31A57}"/>
              </c:ext>
            </c:extLst>
          </c:dPt>
          <c:dPt>
            <c:idx val="31"/>
            <c:invertIfNegative val="0"/>
            <c:bubble3D val="0"/>
            <c:extLst>
              <c:ext xmlns:c16="http://schemas.microsoft.com/office/drawing/2014/chart" uri="{C3380CC4-5D6E-409C-BE32-E72D297353CC}">
                <c16:uniqueId val="{0000002B-7305-42E2-AF3D-167B78C31A57}"/>
              </c:ext>
            </c:extLst>
          </c:dPt>
          <c:dPt>
            <c:idx val="32"/>
            <c:invertIfNegative val="0"/>
            <c:bubble3D val="0"/>
            <c:extLst>
              <c:ext xmlns:c16="http://schemas.microsoft.com/office/drawing/2014/chart" uri="{C3380CC4-5D6E-409C-BE32-E72D297353CC}">
                <c16:uniqueId val="{0000002C-7305-42E2-AF3D-167B78C31A57}"/>
              </c:ext>
            </c:extLst>
          </c:dPt>
          <c:dPt>
            <c:idx val="33"/>
            <c:invertIfNegative val="0"/>
            <c:bubble3D val="0"/>
            <c:extLst>
              <c:ext xmlns:c16="http://schemas.microsoft.com/office/drawing/2014/chart" uri="{C3380CC4-5D6E-409C-BE32-E72D297353CC}">
                <c16:uniqueId val="{0000002D-7305-42E2-AF3D-167B78C31A57}"/>
              </c:ext>
            </c:extLst>
          </c:dPt>
          <c:dPt>
            <c:idx val="34"/>
            <c:invertIfNegative val="0"/>
            <c:bubble3D val="0"/>
            <c:extLst>
              <c:ext xmlns:c16="http://schemas.microsoft.com/office/drawing/2014/chart" uri="{C3380CC4-5D6E-409C-BE32-E72D297353CC}">
                <c16:uniqueId val="{0000002E-7305-42E2-AF3D-167B78C31A57}"/>
              </c:ext>
            </c:extLst>
          </c:dPt>
          <c:dPt>
            <c:idx val="35"/>
            <c:invertIfNegative val="0"/>
            <c:bubble3D val="0"/>
            <c:extLst>
              <c:ext xmlns:c16="http://schemas.microsoft.com/office/drawing/2014/chart" uri="{C3380CC4-5D6E-409C-BE32-E72D297353CC}">
                <c16:uniqueId val="{0000002F-7305-42E2-AF3D-167B78C31A57}"/>
              </c:ext>
            </c:extLst>
          </c:dPt>
          <c:dPt>
            <c:idx val="36"/>
            <c:invertIfNegative val="0"/>
            <c:bubble3D val="0"/>
            <c:spPr>
              <a:solidFill>
                <a:schemeClr val="tx1"/>
              </a:solidFill>
              <a:ln>
                <a:solidFill>
                  <a:schemeClr val="tx1"/>
                </a:solidFill>
              </a:ln>
            </c:spPr>
            <c:extLst>
              <c:ext xmlns:c16="http://schemas.microsoft.com/office/drawing/2014/chart" uri="{C3380CC4-5D6E-409C-BE32-E72D297353CC}">
                <c16:uniqueId val="{00000031-7305-42E2-AF3D-167B78C31A57}"/>
              </c:ext>
            </c:extLst>
          </c:dPt>
          <c:dPt>
            <c:idx val="37"/>
            <c:invertIfNegative val="0"/>
            <c:bubble3D val="0"/>
            <c:spPr>
              <a:solidFill>
                <a:schemeClr val="tx1"/>
              </a:solidFill>
              <a:ln>
                <a:solidFill>
                  <a:schemeClr val="tx1"/>
                </a:solidFill>
              </a:ln>
            </c:spPr>
            <c:extLst>
              <c:ext xmlns:c16="http://schemas.microsoft.com/office/drawing/2014/chart" uri="{C3380CC4-5D6E-409C-BE32-E72D297353CC}">
                <c16:uniqueId val="{00000033-7305-42E2-AF3D-167B78C31A57}"/>
              </c:ext>
            </c:extLst>
          </c:dPt>
          <c:dPt>
            <c:idx val="38"/>
            <c:invertIfNegative val="0"/>
            <c:bubble3D val="0"/>
            <c:spPr>
              <a:solidFill>
                <a:schemeClr val="tx1"/>
              </a:solidFill>
              <a:ln>
                <a:solidFill>
                  <a:schemeClr val="tx1"/>
                </a:solidFill>
              </a:ln>
            </c:spPr>
            <c:extLst>
              <c:ext xmlns:c16="http://schemas.microsoft.com/office/drawing/2014/chart" uri="{C3380CC4-5D6E-409C-BE32-E72D297353CC}">
                <c16:uniqueId val="{00000035-7305-42E2-AF3D-167B78C31A57}"/>
              </c:ext>
            </c:extLst>
          </c:dPt>
          <c:dPt>
            <c:idx val="39"/>
            <c:invertIfNegative val="0"/>
            <c:bubble3D val="0"/>
            <c:spPr>
              <a:solidFill>
                <a:schemeClr val="tx1"/>
              </a:solidFill>
              <a:ln>
                <a:solidFill>
                  <a:schemeClr val="tx1"/>
                </a:solidFill>
              </a:ln>
            </c:spPr>
            <c:extLst>
              <c:ext xmlns:c16="http://schemas.microsoft.com/office/drawing/2014/chart" uri="{C3380CC4-5D6E-409C-BE32-E72D297353CC}">
                <c16:uniqueId val="{00000037-7305-42E2-AF3D-167B78C31A57}"/>
              </c:ext>
            </c:extLst>
          </c:dPt>
          <c:dPt>
            <c:idx val="40"/>
            <c:invertIfNegative val="0"/>
            <c:bubble3D val="0"/>
            <c:spPr>
              <a:solidFill>
                <a:schemeClr val="tx1"/>
              </a:solidFill>
              <a:ln>
                <a:solidFill>
                  <a:schemeClr val="tx1"/>
                </a:solidFill>
              </a:ln>
            </c:spPr>
            <c:extLst>
              <c:ext xmlns:c16="http://schemas.microsoft.com/office/drawing/2014/chart" uri="{C3380CC4-5D6E-409C-BE32-E72D297353CC}">
                <c16:uniqueId val="{00000039-7305-42E2-AF3D-167B78C31A57}"/>
              </c:ext>
            </c:extLst>
          </c:dPt>
          <c:dPt>
            <c:idx val="41"/>
            <c:invertIfNegative val="0"/>
            <c:bubble3D val="0"/>
            <c:spPr>
              <a:solidFill>
                <a:schemeClr val="tx1"/>
              </a:solidFill>
              <a:ln>
                <a:solidFill>
                  <a:schemeClr val="tx1"/>
                </a:solidFill>
              </a:ln>
            </c:spPr>
            <c:extLst>
              <c:ext xmlns:c16="http://schemas.microsoft.com/office/drawing/2014/chart" uri="{C3380CC4-5D6E-409C-BE32-E72D297353CC}">
                <c16:uniqueId val="{0000003B-7305-42E2-AF3D-167B78C31A57}"/>
              </c:ext>
            </c:extLst>
          </c:dPt>
          <c:dPt>
            <c:idx val="42"/>
            <c:invertIfNegative val="0"/>
            <c:bubble3D val="0"/>
            <c:spPr>
              <a:solidFill>
                <a:schemeClr val="tx1"/>
              </a:solidFill>
              <a:ln>
                <a:solidFill>
                  <a:schemeClr val="tx1"/>
                </a:solidFill>
              </a:ln>
            </c:spPr>
            <c:extLst>
              <c:ext xmlns:c16="http://schemas.microsoft.com/office/drawing/2014/chart" uri="{C3380CC4-5D6E-409C-BE32-E72D297353CC}">
                <c16:uniqueId val="{0000003D-7305-42E2-AF3D-167B78C31A57}"/>
              </c:ext>
            </c:extLst>
          </c:dPt>
          <c:dPt>
            <c:idx val="43"/>
            <c:invertIfNegative val="0"/>
            <c:bubble3D val="0"/>
            <c:spPr>
              <a:solidFill>
                <a:schemeClr val="tx1"/>
              </a:solidFill>
              <a:ln>
                <a:solidFill>
                  <a:schemeClr val="tx1"/>
                </a:solidFill>
              </a:ln>
            </c:spPr>
            <c:extLst>
              <c:ext xmlns:c16="http://schemas.microsoft.com/office/drawing/2014/chart" uri="{C3380CC4-5D6E-409C-BE32-E72D297353CC}">
                <c16:uniqueId val="{0000003F-7305-42E2-AF3D-167B78C31A57}"/>
              </c:ext>
            </c:extLst>
          </c:dPt>
          <c:dPt>
            <c:idx val="44"/>
            <c:invertIfNegative val="0"/>
            <c:bubble3D val="0"/>
            <c:spPr>
              <a:solidFill>
                <a:schemeClr val="tx1"/>
              </a:solidFill>
              <a:ln>
                <a:solidFill>
                  <a:schemeClr val="tx1"/>
                </a:solidFill>
              </a:ln>
            </c:spPr>
            <c:extLst>
              <c:ext xmlns:c16="http://schemas.microsoft.com/office/drawing/2014/chart" uri="{C3380CC4-5D6E-409C-BE32-E72D297353CC}">
                <c16:uniqueId val="{00000041-7305-42E2-AF3D-167B78C31A57}"/>
              </c:ext>
            </c:extLst>
          </c:dPt>
          <c:dPt>
            <c:idx val="45"/>
            <c:invertIfNegative val="0"/>
            <c:bubble3D val="0"/>
            <c:spPr>
              <a:solidFill>
                <a:schemeClr val="tx1"/>
              </a:solidFill>
              <a:ln>
                <a:solidFill>
                  <a:schemeClr val="tx1"/>
                </a:solidFill>
              </a:ln>
            </c:spPr>
            <c:extLst>
              <c:ext xmlns:c16="http://schemas.microsoft.com/office/drawing/2014/chart" uri="{C3380CC4-5D6E-409C-BE32-E72D297353CC}">
                <c16:uniqueId val="{00000043-7305-42E2-AF3D-167B78C31A57}"/>
              </c:ext>
            </c:extLst>
          </c:dPt>
          <c:dPt>
            <c:idx val="46"/>
            <c:invertIfNegative val="0"/>
            <c:bubble3D val="0"/>
            <c:spPr>
              <a:solidFill>
                <a:schemeClr val="tx1"/>
              </a:solidFill>
              <a:ln>
                <a:solidFill>
                  <a:schemeClr val="tx1"/>
                </a:solidFill>
              </a:ln>
            </c:spPr>
            <c:extLst>
              <c:ext xmlns:c16="http://schemas.microsoft.com/office/drawing/2014/chart" uri="{C3380CC4-5D6E-409C-BE32-E72D297353CC}">
                <c16:uniqueId val="{00000045-7305-42E2-AF3D-167B78C31A57}"/>
              </c:ext>
            </c:extLst>
          </c:dPt>
          <c:dPt>
            <c:idx val="47"/>
            <c:invertIfNegative val="0"/>
            <c:bubble3D val="0"/>
            <c:spPr>
              <a:solidFill>
                <a:schemeClr val="tx1"/>
              </a:solidFill>
              <a:ln>
                <a:solidFill>
                  <a:schemeClr val="tx1"/>
                </a:solidFill>
              </a:ln>
            </c:spPr>
            <c:extLst>
              <c:ext xmlns:c16="http://schemas.microsoft.com/office/drawing/2014/chart" uri="{C3380CC4-5D6E-409C-BE32-E72D297353CC}">
                <c16:uniqueId val="{00000047-7305-42E2-AF3D-167B78C31A57}"/>
              </c:ext>
            </c:extLst>
          </c:dPt>
          <c:dPt>
            <c:idx val="48"/>
            <c:invertIfNegative val="0"/>
            <c:bubble3D val="0"/>
            <c:extLst>
              <c:ext xmlns:c16="http://schemas.microsoft.com/office/drawing/2014/chart" uri="{C3380CC4-5D6E-409C-BE32-E72D297353CC}">
                <c16:uniqueId val="{00000048-7305-42E2-AF3D-167B78C31A57}"/>
              </c:ext>
            </c:extLst>
          </c:dPt>
          <c:dPt>
            <c:idx val="49"/>
            <c:invertIfNegative val="0"/>
            <c:bubble3D val="0"/>
            <c:extLst>
              <c:ext xmlns:c16="http://schemas.microsoft.com/office/drawing/2014/chart" uri="{C3380CC4-5D6E-409C-BE32-E72D297353CC}">
                <c16:uniqueId val="{00000049-7305-42E2-AF3D-167B78C31A57}"/>
              </c:ext>
            </c:extLst>
          </c:dPt>
          <c:dPt>
            <c:idx val="50"/>
            <c:invertIfNegative val="0"/>
            <c:bubble3D val="0"/>
            <c:extLst>
              <c:ext xmlns:c16="http://schemas.microsoft.com/office/drawing/2014/chart" uri="{C3380CC4-5D6E-409C-BE32-E72D297353CC}">
                <c16:uniqueId val="{0000004A-7305-42E2-AF3D-167B78C31A57}"/>
              </c:ext>
            </c:extLst>
          </c:dPt>
          <c:dPt>
            <c:idx val="51"/>
            <c:invertIfNegative val="0"/>
            <c:bubble3D val="0"/>
            <c:extLst>
              <c:ext xmlns:c16="http://schemas.microsoft.com/office/drawing/2014/chart" uri="{C3380CC4-5D6E-409C-BE32-E72D297353CC}">
                <c16:uniqueId val="{0000004B-7305-42E2-AF3D-167B78C31A57}"/>
              </c:ext>
            </c:extLst>
          </c:dPt>
          <c:dPt>
            <c:idx val="52"/>
            <c:invertIfNegative val="0"/>
            <c:bubble3D val="0"/>
            <c:extLst>
              <c:ext xmlns:c16="http://schemas.microsoft.com/office/drawing/2014/chart" uri="{C3380CC4-5D6E-409C-BE32-E72D297353CC}">
                <c16:uniqueId val="{0000004C-7305-42E2-AF3D-167B78C31A57}"/>
              </c:ext>
            </c:extLst>
          </c:dPt>
          <c:dPt>
            <c:idx val="53"/>
            <c:invertIfNegative val="0"/>
            <c:bubble3D val="0"/>
            <c:extLst>
              <c:ext xmlns:c16="http://schemas.microsoft.com/office/drawing/2014/chart" uri="{C3380CC4-5D6E-409C-BE32-E72D297353CC}">
                <c16:uniqueId val="{0000004D-7305-42E2-AF3D-167B78C31A57}"/>
              </c:ext>
            </c:extLst>
          </c:dPt>
          <c:dPt>
            <c:idx val="54"/>
            <c:invertIfNegative val="0"/>
            <c:bubble3D val="0"/>
            <c:extLst>
              <c:ext xmlns:c16="http://schemas.microsoft.com/office/drawing/2014/chart" uri="{C3380CC4-5D6E-409C-BE32-E72D297353CC}">
                <c16:uniqueId val="{0000004E-7305-42E2-AF3D-167B78C31A57}"/>
              </c:ext>
            </c:extLst>
          </c:dPt>
          <c:dPt>
            <c:idx val="55"/>
            <c:invertIfNegative val="0"/>
            <c:bubble3D val="0"/>
            <c:extLst>
              <c:ext xmlns:c16="http://schemas.microsoft.com/office/drawing/2014/chart" uri="{C3380CC4-5D6E-409C-BE32-E72D297353CC}">
                <c16:uniqueId val="{0000004F-7305-42E2-AF3D-167B78C31A57}"/>
              </c:ext>
            </c:extLst>
          </c:dPt>
          <c:dPt>
            <c:idx val="56"/>
            <c:invertIfNegative val="0"/>
            <c:bubble3D val="0"/>
            <c:extLst>
              <c:ext xmlns:c16="http://schemas.microsoft.com/office/drawing/2014/chart" uri="{C3380CC4-5D6E-409C-BE32-E72D297353CC}">
                <c16:uniqueId val="{00000050-7305-42E2-AF3D-167B78C31A57}"/>
              </c:ext>
            </c:extLst>
          </c:dPt>
          <c:dPt>
            <c:idx val="57"/>
            <c:invertIfNegative val="0"/>
            <c:bubble3D val="0"/>
            <c:extLst>
              <c:ext xmlns:c16="http://schemas.microsoft.com/office/drawing/2014/chart" uri="{C3380CC4-5D6E-409C-BE32-E72D297353CC}">
                <c16:uniqueId val="{00000051-7305-42E2-AF3D-167B78C31A57}"/>
              </c:ext>
            </c:extLst>
          </c:dPt>
          <c:dPt>
            <c:idx val="58"/>
            <c:invertIfNegative val="0"/>
            <c:bubble3D val="0"/>
            <c:extLst>
              <c:ext xmlns:c16="http://schemas.microsoft.com/office/drawing/2014/chart" uri="{C3380CC4-5D6E-409C-BE32-E72D297353CC}">
                <c16:uniqueId val="{00000052-7305-42E2-AF3D-167B78C31A57}"/>
              </c:ext>
            </c:extLst>
          </c:dPt>
          <c:dPt>
            <c:idx val="59"/>
            <c:invertIfNegative val="0"/>
            <c:bubble3D val="0"/>
            <c:extLst>
              <c:ext xmlns:c16="http://schemas.microsoft.com/office/drawing/2014/chart" uri="{C3380CC4-5D6E-409C-BE32-E72D297353CC}">
                <c16:uniqueId val="{00000053-7305-42E2-AF3D-167B78C31A57}"/>
              </c:ext>
            </c:extLst>
          </c:dPt>
          <c:dPt>
            <c:idx val="60"/>
            <c:invertIfNegative val="0"/>
            <c:bubble3D val="0"/>
            <c:spPr>
              <a:solidFill>
                <a:schemeClr val="tx1"/>
              </a:solidFill>
              <a:ln>
                <a:solidFill>
                  <a:schemeClr val="tx1"/>
                </a:solidFill>
              </a:ln>
            </c:spPr>
            <c:extLst>
              <c:ext xmlns:c16="http://schemas.microsoft.com/office/drawing/2014/chart" uri="{C3380CC4-5D6E-409C-BE32-E72D297353CC}">
                <c16:uniqueId val="{00000055-7305-42E2-AF3D-167B78C31A57}"/>
              </c:ext>
            </c:extLst>
          </c:dPt>
          <c:dPt>
            <c:idx val="61"/>
            <c:invertIfNegative val="0"/>
            <c:bubble3D val="0"/>
            <c:spPr>
              <a:solidFill>
                <a:schemeClr val="tx1"/>
              </a:solidFill>
              <a:ln>
                <a:solidFill>
                  <a:schemeClr val="tx1"/>
                </a:solidFill>
              </a:ln>
            </c:spPr>
            <c:extLst>
              <c:ext xmlns:c16="http://schemas.microsoft.com/office/drawing/2014/chart" uri="{C3380CC4-5D6E-409C-BE32-E72D297353CC}">
                <c16:uniqueId val="{00000057-7305-42E2-AF3D-167B78C31A57}"/>
              </c:ext>
            </c:extLst>
          </c:dPt>
          <c:dPt>
            <c:idx val="62"/>
            <c:invertIfNegative val="0"/>
            <c:bubble3D val="0"/>
            <c:spPr>
              <a:solidFill>
                <a:schemeClr val="tx1"/>
              </a:solidFill>
              <a:ln>
                <a:solidFill>
                  <a:schemeClr val="tx1"/>
                </a:solidFill>
              </a:ln>
            </c:spPr>
            <c:extLst>
              <c:ext xmlns:c16="http://schemas.microsoft.com/office/drawing/2014/chart" uri="{C3380CC4-5D6E-409C-BE32-E72D297353CC}">
                <c16:uniqueId val="{00000059-7305-42E2-AF3D-167B78C31A57}"/>
              </c:ext>
            </c:extLst>
          </c:dPt>
          <c:dPt>
            <c:idx val="63"/>
            <c:invertIfNegative val="0"/>
            <c:bubble3D val="0"/>
            <c:spPr>
              <a:solidFill>
                <a:schemeClr val="tx1"/>
              </a:solidFill>
              <a:ln>
                <a:solidFill>
                  <a:schemeClr val="tx1"/>
                </a:solidFill>
              </a:ln>
            </c:spPr>
            <c:extLst>
              <c:ext xmlns:c16="http://schemas.microsoft.com/office/drawing/2014/chart" uri="{C3380CC4-5D6E-409C-BE32-E72D297353CC}">
                <c16:uniqueId val="{0000005B-7305-42E2-AF3D-167B78C31A57}"/>
              </c:ext>
            </c:extLst>
          </c:dPt>
          <c:dPt>
            <c:idx val="64"/>
            <c:invertIfNegative val="0"/>
            <c:bubble3D val="0"/>
            <c:spPr>
              <a:solidFill>
                <a:schemeClr val="tx1"/>
              </a:solidFill>
              <a:ln>
                <a:solidFill>
                  <a:schemeClr val="tx1"/>
                </a:solidFill>
              </a:ln>
            </c:spPr>
            <c:extLst>
              <c:ext xmlns:c16="http://schemas.microsoft.com/office/drawing/2014/chart" uri="{C3380CC4-5D6E-409C-BE32-E72D297353CC}">
                <c16:uniqueId val="{0000005D-7305-42E2-AF3D-167B78C31A57}"/>
              </c:ext>
            </c:extLst>
          </c:dPt>
          <c:dPt>
            <c:idx val="65"/>
            <c:invertIfNegative val="0"/>
            <c:bubble3D val="0"/>
            <c:spPr>
              <a:solidFill>
                <a:schemeClr val="tx1"/>
              </a:solidFill>
              <a:ln>
                <a:solidFill>
                  <a:schemeClr val="tx1"/>
                </a:solidFill>
              </a:ln>
            </c:spPr>
            <c:extLst>
              <c:ext xmlns:c16="http://schemas.microsoft.com/office/drawing/2014/chart" uri="{C3380CC4-5D6E-409C-BE32-E72D297353CC}">
                <c16:uniqueId val="{0000005F-7305-42E2-AF3D-167B78C31A57}"/>
              </c:ext>
            </c:extLst>
          </c:dPt>
          <c:dPt>
            <c:idx val="66"/>
            <c:invertIfNegative val="0"/>
            <c:bubble3D val="0"/>
            <c:spPr>
              <a:solidFill>
                <a:schemeClr val="tx1"/>
              </a:solidFill>
              <a:ln>
                <a:solidFill>
                  <a:schemeClr val="tx1"/>
                </a:solidFill>
              </a:ln>
            </c:spPr>
            <c:extLst>
              <c:ext xmlns:c16="http://schemas.microsoft.com/office/drawing/2014/chart" uri="{C3380CC4-5D6E-409C-BE32-E72D297353CC}">
                <c16:uniqueId val="{00000061-7305-42E2-AF3D-167B78C31A57}"/>
              </c:ext>
            </c:extLst>
          </c:dPt>
          <c:dPt>
            <c:idx val="67"/>
            <c:invertIfNegative val="0"/>
            <c:bubble3D val="0"/>
            <c:spPr>
              <a:solidFill>
                <a:schemeClr val="tx1"/>
              </a:solidFill>
              <a:ln>
                <a:solidFill>
                  <a:schemeClr val="tx1"/>
                </a:solidFill>
              </a:ln>
            </c:spPr>
            <c:extLst>
              <c:ext xmlns:c16="http://schemas.microsoft.com/office/drawing/2014/chart" uri="{C3380CC4-5D6E-409C-BE32-E72D297353CC}">
                <c16:uniqueId val="{00000063-7305-42E2-AF3D-167B78C31A57}"/>
              </c:ext>
            </c:extLst>
          </c:dPt>
          <c:dPt>
            <c:idx val="68"/>
            <c:invertIfNegative val="0"/>
            <c:bubble3D val="0"/>
            <c:spPr>
              <a:solidFill>
                <a:schemeClr val="tx1"/>
              </a:solidFill>
              <a:ln>
                <a:solidFill>
                  <a:schemeClr val="tx1"/>
                </a:solidFill>
              </a:ln>
            </c:spPr>
            <c:extLst>
              <c:ext xmlns:c16="http://schemas.microsoft.com/office/drawing/2014/chart" uri="{C3380CC4-5D6E-409C-BE32-E72D297353CC}">
                <c16:uniqueId val="{00000065-7305-42E2-AF3D-167B78C31A57}"/>
              </c:ext>
            </c:extLst>
          </c:dPt>
          <c:dPt>
            <c:idx val="69"/>
            <c:invertIfNegative val="0"/>
            <c:bubble3D val="0"/>
            <c:spPr>
              <a:solidFill>
                <a:schemeClr val="tx1"/>
              </a:solidFill>
              <a:ln>
                <a:solidFill>
                  <a:schemeClr val="tx1"/>
                </a:solidFill>
              </a:ln>
            </c:spPr>
            <c:extLst>
              <c:ext xmlns:c16="http://schemas.microsoft.com/office/drawing/2014/chart" uri="{C3380CC4-5D6E-409C-BE32-E72D297353CC}">
                <c16:uniqueId val="{00000067-7305-42E2-AF3D-167B78C31A57}"/>
              </c:ext>
            </c:extLst>
          </c:dPt>
          <c:dPt>
            <c:idx val="70"/>
            <c:invertIfNegative val="0"/>
            <c:bubble3D val="0"/>
            <c:spPr>
              <a:solidFill>
                <a:schemeClr val="tx1"/>
              </a:solidFill>
              <a:ln>
                <a:solidFill>
                  <a:schemeClr val="tx1"/>
                </a:solidFill>
              </a:ln>
            </c:spPr>
            <c:extLst>
              <c:ext xmlns:c16="http://schemas.microsoft.com/office/drawing/2014/chart" uri="{C3380CC4-5D6E-409C-BE32-E72D297353CC}">
                <c16:uniqueId val="{00000069-7305-42E2-AF3D-167B78C31A57}"/>
              </c:ext>
            </c:extLst>
          </c:dPt>
          <c:dPt>
            <c:idx val="71"/>
            <c:invertIfNegative val="0"/>
            <c:bubble3D val="0"/>
            <c:spPr>
              <a:solidFill>
                <a:schemeClr val="tx1"/>
              </a:solidFill>
              <a:ln>
                <a:solidFill>
                  <a:schemeClr val="tx1"/>
                </a:solidFill>
              </a:ln>
            </c:spPr>
            <c:extLst>
              <c:ext xmlns:c16="http://schemas.microsoft.com/office/drawing/2014/chart" uri="{C3380CC4-5D6E-409C-BE32-E72D297353CC}">
                <c16:uniqueId val="{0000006B-7305-42E2-AF3D-167B78C31A57}"/>
              </c:ext>
            </c:extLst>
          </c:dPt>
          <c:dPt>
            <c:idx val="72"/>
            <c:invertIfNegative val="0"/>
            <c:bubble3D val="0"/>
            <c:extLst>
              <c:ext xmlns:c16="http://schemas.microsoft.com/office/drawing/2014/chart" uri="{C3380CC4-5D6E-409C-BE32-E72D297353CC}">
                <c16:uniqueId val="{0000006C-7305-42E2-AF3D-167B78C31A57}"/>
              </c:ext>
            </c:extLst>
          </c:dPt>
          <c:dPt>
            <c:idx val="73"/>
            <c:invertIfNegative val="0"/>
            <c:bubble3D val="0"/>
            <c:extLst>
              <c:ext xmlns:c16="http://schemas.microsoft.com/office/drawing/2014/chart" uri="{C3380CC4-5D6E-409C-BE32-E72D297353CC}">
                <c16:uniqueId val="{0000006D-7305-42E2-AF3D-167B78C31A57}"/>
              </c:ext>
            </c:extLst>
          </c:dPt>
          <c:dPt>
            <c:idx val="74"/>
            <c:invertIfNegative val="0"/>
            <c:bubble3D val="0"/>
            <c:extLst>
              <c:ext xmlns:c16="http://schemas.microsoft.com/office/drawing/2014/chart" uri="{C3380CC4-5D6E-409C-BE32-E72D297353CC}">
                <c16:uniqueId val="{0000006E-7305-42E2-AF3D-167B78C31A57}"/>
              </c:ext>
            </c:extLst>
          </c:dPt>
          <c:dPt>
            <c:idx val="75"/>
            <c:invertIfNegative val="0"/>
            <c:bubble3D val="0"/>
            <c:extLst>
              <c:ext xmlns:c16="http://schemas.microsoft.com/office/drawing/2014/chart" uri="{C3380CC4-5D6E-409C-BE32-E72D297353CC}">
                <c16:uniqueId val="{0000006F-7305-42E2-AF3D-167B78C31A57}"/>
              </c:ext>
            </c:extLst>
          </c:dPt>
          <c:dPt>
            <c:idx val="76"/>
            <c:invertIfNegative val="0"/>
            <c:bubble3D val="0"/>
            <c:extLst>
              <c:ext xmlns:c16="http://schemas.microsoft.com/office/drawing/2014/chart" uri="{C3380CC4-5D6E-409C-BE32-E72D297353CC}">
                <c16:uniqueId val="{00000070-7305-42E2-AF3D-167B78C31A57}"/>
              </c:ext>
            </c:extLst>
          </c:dPt>
          <c:dPt>
            <c:idx val="77"/>
            <c:invertIfNegative val="0"/>
            <c:bubble3D val="0"/>
            <c:extLst>
              <c:ext xmlns:c16="http://schemas.microsoft.com/office/drawing/2014/chart" uri="{C3380CC4-5D6E-409C-BE32-E72D297353CC}">
                <c16:uniqueId val="{00000071-7305-42E2-AF3D-167B78C31A57}"/>
              </c:ext>
            </c:extLst>
          </c:dPt>
          <c:dPt>
            <c:idx val="78"/>
            <c:invertIfNegative val="0"/>
            <c:bubble3D val="0"/>
            <c:extLst>
              <c:ext xmlns:c16="http://schemas.microsoft.com/office/drawing/2014/chart" uri="{C3380CC4-5D6E-409C-BE32-E72D297353CC}">
                <c16:uniqueId val="{00000072-7305-42E2-AF3D-167B78C31A57}"/>
              </c:ext>
            </c:extLst>
          </c:dPt>
          <c:dPt>
            <c:idx val="79"/>
            <c:invertIfNegative val="0"/>
            <c:bubble3D val="0"/>
            <c:extLst>
              <c:ext xmlns:c16="http://schemas.microsoft.com/office/drawing/2014/chart" uri="{C3380CC4-5D6E-409C-BE32-E72D297353CC}">
                <c16:uniqueId val="{00000073-7305-42E2-AF3D-167B78C31A57}"/>
              </c:ext>
            </c:extLst>
          </c:dPt>
          <c:dPt>
            <c:idx val="80"/>
            <c:invertIfNegative val="0"/>
            <c:bubble3D val="0"/>
            <c:extLst>
              <c:ext xmlns:c16="http://schemas.microsoft.com/office/drawing/2014/chart" uri="{C3380CC4-5D6E-409C-BE32-E72D297353CC}">
                <c16:uniqueId val="{00000074-7305-42E2-AF3D-167B78C31A57}"/>
              </c:ext>
            </c:extLst>
          </c:dPt>
          <c:dPt>
            <c:idx val="81"/>
            <c:invertIfNegative val="0"/>
            <c:bubble3D val="0"/>
            <c:extLst>
              <c:ext xmlns:c16="http://schemas.microsoft.com/office/drawing/2014/chart" uri="{C3380CC4-5D6E-409C-BE32-E72D297353CC}">
                <c16:uniqueId val="{00000075-7305-42E2-AF3D-167B78C31A57}"/>
              </c:ext>
            </c:extLst>
          </c:dPt>
          <c:dPt>
            <c:idx val="82"/>
            <c:invertIfNegative val="0"/>
            <c:bubble3D val="0"/>
            <c:extLst>
              <c:ext xmlns:c16="http://schemas.microsoft.com/office/drawing/2014/chart" uri="{C3380CC4-5D6E-409C-BE32-E72D297353CC}">
                <c16:uniqueId val="{00000076-7305-42E2-AF3D-167B78C31A57}"/>
              </c:ext>
            </c:extLst>
          </c:dPt>
          <c:dPt>
            <c:idx val="83"/>
            <c:invertIfNegative val="0"/>
            <c:bubble3D val="0"/>
            <c:extLst>
              <c:ext xmlns:c16="http://schemas.microsoft.com/office/drawing/2014/chart" uri="{C3380CC4-5D6E-409C-BE32-E72D297353CC}">
                <c16:uniqueId val="{00000077-7305-42E2-AF3D-167B78C31A57}"/>
              </c:ext>
            </c:extLst>
          </c:dPt>
          <c:dPt>
            <c:idx val="84"/>
            <c:invertIfNegative val="0"/>
            <c:bubble3D val="0"/>
            <c:spPr>
              <a:solidFill>
                <a:schemeClr val="tx1"/>
              </a:solidFill>
              <a:ln>
                <a:solidFill>
                  <a:schemeClr val="tx1"/>
                </a:solidFill>
              </a:ln>
            </c:spPr>
            <c:extLst>
              <c:ext xmlns:c16="http://schemas.microsoft.com/office/drawing/2014/chart" uri="{C3380CC4-5D6E-409C-BE32-E72D297353CC}">
                <c16:uniqueId val="{00000079-7305-42E2-AF3D-167B78C31A57}"/>
              </c:ext>
            </c:extLst>
          </c:dPt>
          <c:dPt>
            <c:idx val="85"/>
            <c:invertIfNegative val="0"/>
            <c:bubble3D val="0"/>
            <c:spPr>
              <a:solidFill>
                <a:schemeClr val="tx1"/>
              </a:solidFill>
              <a:ln>
                <a:solidFill>
                  <a:schemeClr val="tx1"/>
                </a:solidFill>
              </a:ln>
            </c:spPr>
            <c:extLst>
              <c:ext xmlns:c16="http://schemas.microsoft.com/office/drawing/2014/chart" uri="{C3380CC4-5D6E-409C-BE32-E72D297353CC}">
                <c16:uniqueId val="{0000007B-7305-42E2-AF3D-167B78C31A57}"/>
              </c:ext>
            </c:extLst>
          </c:dPt>
          <c:dPt>
            <c:idx val="86"/>
            <c:invertIfNegative val="0"/>
            <c:bubble3D val="0"/>
            <c:spPr>
              <a:solidFill>
                <a:schemeClr val="tx1"/>
              </a:solidFill>
              <a:ln>
                <a:solidFill>
                  <a:schemeClr val="tx1"/>
                </a:solidFill>
              </a:ln>
            </c:spPr>
            <c:extLst>
              <c:ext xmlns:c16="http://schemas.microsoft.com/office/drawing/2014/chart" uri="{C3380CC4-5D6E-409C-BE32-E72D297353CC}">
                <c16:uniqueId val="{0000007D-7305-42E2-AF3D-167B78C31A57}"/>
              </c:ext>
            </c:extLst>
          </c:dPt>
          <c:dPt>
            <c:idx val="87"/>
            <c:invertIfNegative val="0"/>
            <c:bubble3D val="0"/>
            <c:spPr>
              <a:solidFill>
                <a:schemeClr val="tx1"/>
              </a:solidFill>
              <a:ln>
                <a:solidFill>
                  <a:schemeClr val="tx1"/>
                </a:solidFill>
              </a:ln>
            </c:spPr>
            <c:extLst>
              <c:ext xmlns:c16="http://schemas.microsoft.com/office/drawing/2014/chart" uri="{C3380CC4-5D6E-409C-BE32-E72D297353CC}">
                <c16:uniqueId val="{0000007F-7305-42E2-AF3D-167B78C31A57}"/>
              </c:ext>
            </c:extLst>
          </c:dPt>
          <c:dPt>
            <c:idx val="88"/>
            <c:invertIfNegative val="0"/>
            <c:bubble3D val="0"/>
            <c:spPr>
              <a:solidFill>
                <a:schemeClr val="tx1"/>
              </a:solidFill>
              <a:ln>
                <a:solidFill>
                  <a:schemeClr val="tx1"/>
                </a:solidFill>
              </a:ln>
            </c:spPr>
            <c:extLst>
              <c:ext xmlns:c16="http://schemas.microsoft.com/office/drawing/2014/chart" uri="{C3380CC4-5D6E-409C-BE32-E72D297353CC}">
                <c16:uniqueId val="{00000081-7305-42E2-AF3D-167B78C31A57}"/>
              </c:ext>
            </c:extLst>
          </c:dPt>
          <c:dPt>
            <c:idx val="89"/>
            <c:invertIfNegative val="0"/>
            <c:bubble3D val="0"/>
            <c:spPr>
              <a:solidFill>
                <a:schemeClr val="tx1"/>
              </a:solidFill>
              <a:ln>
                <a:solidFill>
                  <a:schemeClr val="tx1"/>
                </a:solidFill>
              </a:ln>
            </c:spPr>
            <c:extLst>
              <c:ext xmlns:c16="http://schemas.microsoft.com/office/drawing/2014/chart" uri="{C3380CC4-5D6E-409C-BE32-E72D297353CC}">
                <c16:uniqueId val="{00000083-7305-42E2-AF3D-167B78C31A57}"/>
              </c:ext>
            </c:extLst>
          </c:dPt>
          <c:dPt>
            <c:idx val="90"/>
            <c:invertIfNegative val="0"/>
            <c:bubble3D val="0"/>
            <c:spPr>
              <a:solidFill>
                <a:schemeClr val="tx1"/>
              </a:solidFill>
              <a:ln>
                <a:solidFill>
                  <a:schemeClr val="tx1"/>
                </a:solidFill>
              </a:ln>
            </c:spPr>
            <c:extLst>
              <c:ext xmlns:c16="http://schemas.microsoft.com/office/drawing/2014/chart" uri="{C3380CC4-5D6E-409C-BE32-E72D297353CC}">
                <c16:uniqueId val="{00000085-7305-42E2-AF3D-167B78C31A57}"/>
              </c:ext>
            </c:extLst>
          </c:dPt>
          <c:dPt>
            <c:idx val="91"/>
            <c:invertIfNegative val="0"/>
            <c:bubble3D val="0"/>
            <c:spPr>
              <a:solidFill>
                <a:schemeClr val="tx1"/>
              </a:solidFill>
              <a:ln>
                <a:solidFill>
                  <a:schemeClr val="tx1"/>
                </a:solidFill>
              </a:ln>
            </c:spPr>
            <c:extLst>
              <c:ext xmlns:c16="http://schemas.microsoft.com/office/drawing/2014/chart" uri="{C3380CC4-5D6E-409C-BE32-E72D297353CC}">
                <c16:uniqueId val="{00000087-7305-42E2-AF3D-167B78C31A57}"/>
              </c:ext>
            </c:extLst>
          </c:dPt>
          <c:dPt>
            <c:idx val="92"/>
            <c:invertIfNegative val="0"/>
            <c:bubble3D val="0"/>
            <c:spPr>
              <a:solidFill>
                <a:schemeClr val="tx1"/>
              </a:solidFill>
              <a:ln>
                <a:solidFill>
                  <a:schemeClr val="tx1"/>
                </a:solidFill>
              </a:ln>
            </c:spPr>
            <c:extLst>
              <c:ext xmlns:c16="http://schemas.microsoft.com/office/drawing/2014/chart" uri="{C3380CC4-5D6E-409C-BE32-E72D297353CC}">
                <c16:uniqueId val="{00000089-7305-42E2-AF3D-167B78C31A57}"/>
              </c:ext>
            </c:extLst>
          </c:dPt>
          <c:dPt>
            <c:idx val="93"/>
            <c:invertIfNegative val="0"/>
            <c:bubble3D val="0"/>
            <c:spPr>
              <a:solidFill>
                <a:schemeClr val="tx1"/>
              </a:solidFill>
              <a:ln>
                <a:solidFill>
                  <a:schemeClr val="tx1"/>
                </a:solidFill>
              </a:ln>
            </c:spPr>
            <c:extLst>
              <c:ext xmlns:c16="http://schemas.microsoft.com/office/drawing/2014/chart" uri="{C3380CC4-5D6E-409C-BE32-E72D297353CC}">
                <c16:uniqueId val="{0000008B-7305-42E2-AF3D-167B78C31A57}"/>
              </c:ext>
            </c:extLst>
          </c:dPt>
          <c:dPt>
            <c:idx val="94"/>
            <c:invertIfNegative val="0"/>
            <c:bubble3D val="0"/>
            <c:spPr>
              <a:solidFill>
                <a:schemeClr val="tx1"/>
              </a:solidFill>
              <a:ln>
                <a:solidFill>
                  <a:schemeClr val="tx1"/>
                </a:solidFill>
              </a:ln>
            </c:spPr>
            <c:extLst>
              <c:ext xmlns:c16="http://schemas.microsoft.com/office/drawing/2014/chart" uri="{C3380CC4-5D6E-409C-BE32-E72D297353CC}">
                <c16:uniqueId val="{0000008D-7305-42E2-AF3D-167B78C31A57}"/>
              </c:ext>
            </c:extLst>
          </c:dPt>
          <c:dPt>
            <c:idx val="95"/>
            <c:invertIfNegative val="0"/>
            <c:bubble3D val="0"/>
            <c:spPr>
              <a:solidFill>
                <a:schemeClr val="tx1"/>
              </a:solidFill>
              <a:ln>
                <a:solidFill>
                  <a:schemeClr val="tx1"/>
                </a:solidFill>
              </a:ln>
            </c:spPr>
            <c:extLst>
              <c:ext xmlns:c16="http://schemas.microsoft.com/office/drawing/2014/chart" uri="{C3380CC4-5D6E-409C-BE32-E72D297353CC}">
                <c16:uniqueId val="{0000008F-7305-42E2-AF3D-167B78C31A57}"/>
              </c:ext>
            </c:extLst>
          </c:dPt>
          <c:dPt>
            <c:idx val="108"/>
            <c:invertIfNegative val="0"/>
            <c:bubble3D val="0"/>
            <c:spPr>
              <a:solidFill>
                <a:schemeClr val="tx1"/>
              </a:solidFill>
              <a:ln>
                <a:solidFill>
                  <a:schemeClr val="tx1"/>
                </a:solidFill>
              </a:ln>
            </c:spPr>
            <c:extLst>
              <c:ext xmlns:c16="http://schemas.microsoft.com/office/drawing/2014/chart" uri="{C3380CC4-5D6E-409C-BE32-E72D297353CC}">
                <c16:uniqueId val="{00000091-7305-42E2-AF3D-167B78C31A57}"/>
              </c:ext>
            </c:extLst>
          </c:dPt>
          <c:dPt>
            <c:idx val="109"/>
            <c:invertIfNegative val="0"/>
            <c:bubble3D val="0"/>
            <c:spPr>
              <a:solidFill>
                <a:schemeClr val="tx1"/>
              </a:solidFill>
              <a:ln>
                <a:solidFill>
                  <a:schemeClr val="tx1"/>
                </a:solidFill>
              </a:ln>
            </c:spPr>
            <c:extLst>
              <c:ext xmlns:c16="http://schemas.microsoft.com/office/drawing/2014/chart" uri="{C3380CC4-5D6E-409C-BE32-E72D297353CC}">
                <c16:uniqueId val="{00000093-7305-42E2-AF3D-167B78C31A57}"/>
              </c:ext>
            </c:extLst>
          </c:dPt>
          <c:dPt>
            <c:idx val="110"/>
            <c:invertIfNegative val="0"/>
            <c:bubble3D val="0"/>
            <c:spPr>
              <a:solidFill>
                <a:schemeClr val="tx1"/>
              </a:solidFill>
              <a:ln>
                <a:solidFill>
                  <a:schemeClr val="tx1"/>
                </a:solidFill>
              </a:ln>
            </c:spPr>
            <c:extLst>
              <c:ext xmlns:c16="http://schemas.microsoft.com/office/drawing/2014/chart" uri="{C3380CC4-5D6E-409C-BE32-E72D297353CC}">
                <c16:uniqueId val="{00000095-7305-42E2-AF3D-167B78C31A57}"/>
              </c:ext>
            </c:extLst>
          </c:dPt>
          <c:dPt>
            <c:idx val="111"/>
            <c:invertIfNegative val="0"/>
            <c:bubble3D val="0"/>
            <c:spPr>
              <a:solidFill>
                <a:schemeClr val="tx1"/>
              </a:solidFill>
              <a:ln>
                <a:solidFill>
                  <a:schemeClr val="tx1"/>
                </a:solidFill>
              </a:ln>
            </c:spPr>
            <c:extLst>
              <c:ext xmlns:c16="http://schemas.microsoft.com/office/drawing/2014/chart" uri="{C3380CC4-5D6E-409C-BE32-E72D297353CC}">
                <c16:uniqueId val="{00000097-7305-42E2-AF3D-167B78C31A57}"/>
              </c:ext>
            </c:extLst>
          </c:dPt>
          <c:dPt>
            <c:idx val="112"/>
            <c:invertIfNegative val="0"/>
            <c:bubble3D val="0"/>
            <c:spPr>
              <a:solidFill>
                <a:schemeClr val="tx1"/>
              </a:solidFill>
              <a:ln>
                <a:solidFill>
                  <a:schemeClr val="tx1"/>
                </a:solidFill>
              </a:ln>
            </c:spPr>
            <c:extLst>
              <c:ext xmlns:c16="http://schemas.microsoft.com/office/drawing/2014/chart" uri="{C3380CC4-5D6E-409C-BE32-E72D297353CC}">
                <c16:uniqueId val="{00000099-7305-42E2-AF3D-167B78C31A57}"/>
              </c:ext>
            </c:extLst>
          </c:dPt>
          <c:dPt>
            <c:idx val="113"/>
            <c:invertIfNegative val="0"/>
            <c:bubble3D val="0"/>
            <c:spPr>
              <a:solidFill>
                <a:schemeClr val="tx1"/>
              </a:solidFill>
              <a:ln>
                <a:solidFill>
                  <a:schemeClr val="tx1"/>
                </a:solidFill>
              </a:ln>
            </c:spPr>
            <c:extLst>
              <c:ext xmlns:c16="http://schemas.microsoft.com/office/drawing/2014/chart" uri="{C3380CC4-5D6E-409C-BE32-E72D297353CC}">
                <c16:uniqueId val="{0000009B-7305-42E2-AF3D-167B78C31A57}"/>
              </c:ext>
            </c:extLst>
          </c:dPt>
          <c:dPt>
            <c:idx val="114"/>
            <c:invertIfNegative val="0"/>
            <c:bubble3D val="0"/>
            <c:spPr>
              <a:solidFill>
                <a:schemeClr val="tx1"/>
              </a:solidFill>
              <a:ln>
                <a:solidFill>
                  <a:schemeClr val="tx1"/>
                </a:solidFill>
              </a:ln>
            </c:spPr>
            <c:extLst>
              <c:ext xmlns:c16="http://schemas.microsoft.com/office/drawing/2014/chart" uri="{C3380CC4-5D6E-409C-BE32-E72D297353CC}">
                <c16:uniqueId val="{0000009D-7305-42E2-AF3D-167B78C31A57}"/>
              </c:ext>
            </c:extLst>
          </c:dPt>
          <c:dPt>
            <c:idx val="115"/>
            <c:invertIfNegative val="0"/>
            <c:bubble3D val="0"/>
            <c:spPr>
              <a:solidFill>
                <a:schemeClr val="tx1"/>
              </a:solidFill>
              <a:ln>
                <a:solidFill>
                  <a:schemeClr val="tx1"/>
                </a:solidFill>
              </a:ln>
            </c:spPr>
            <c:extLst>
              <c:ext xmlns:c16="http://schemas.microsoft.com/office/drawing/2014/chart" uri="{C3380CC4-5D6E-409C-BE32-E72D297353CC}">
                <c16:uniqueId val="{0000009F-7305-42E2-AF3D-167B78C31A57}"/>
              </c:ext>
            </c:extLst>
          </c:dPt>
          <c:dPt>
            <c:idx val="116"/>
            <c:invertIfNegative val="0"/>
            <c:bubble3D val="0"/>
            <c:spPr>
              <a:solidFill>
                <a:schemeClr val="tx1"/>
              </a:solidFill>
              <a:ln>
                <a:solidFill>
                  <a:schemeClr val="tx1"/>
                </a:solidFill>
              </a:ln>
            </c:spPr>
            <c:extLst>
              <c:ext xmlns:c16="http://schemas.microsoft.com/office/drawing/2014/chart" uri="{C3380CC4-5D6E-409C-BE32-E72D297353CC}">
                <c16:uniqueId val="{000000A1-7305-42E2-AF3D-167B78C31A57}"/>
              </c:ext>
            </c:extLst>
          </c:dPt>
          <c:dPt>
            <c:idx val="117"/>
            <c:invertIfNegative val="0"/>
            <c:bubble3D val="0"/>
            <c:spPr>
              <a:solidFill>
                <a:schemeClr val="tx1"/>
              </a:solidFill>
              <a:ln>
                <a:solidFill>
                  <a:schemeClr val="tx1"/>
                </a:solidFill>
              </a:ln>
            </c:spPr>
            <c:extLst>
              <c:ext xmlns:c16="http://schemas.microsoft.com/office/drawing/2014/chart" uri="{C3380CC4-5D6E-409C-BE32-E72D297353CC}">
                <c16:uniqueId val="{000000A3-7305-42E2-AF3D-167B78C31A57}"/>
              </c:ext>
            </c:extLst>
          </c:dPt>
          <c:dPt>
            <c:idx val="118"/>
            <c:invertIfNegative val="0"/>
            <c:bubble3D val="0"/>
            <c:spPr>
              <a:solidFill>
                <a:schemeClr val="tx1"/>
              </a:solidFill>
              <a:ln>
                <a:solidFill>
                  <a:schemeClr val="tx1"/>
                </a:solidFill>
              </a:ln>
            </c:spPr>
            <c:extLst>
              <c:ext xmlns:c16="http://schemas.microsoft.com/office/drawing/2014/chart" uri="{C3380CC4-5D6E-409C-BE32-E72D297353CC}">
                <c16:uniqueId val="{000000A5-7305-42E2-AF3D-167B78C31A57}"/>
              </c:ext>
            </c:extLst>
          </c:dPt>
          <c:dPt>
            <c:idx val="119"/>
            <c:invertIfNegative val="0"/>
            <c:bubble3D val="0"/>
            <c:spPr>
              <a:solidFill>
                <a:schemeClr val="tx1"/>
              </a:solidFill>
              <a:ln>
                <a:solidFill>
                  <a:schemeClr val="tx1"/>
                </a:solidFill>
              </a:ln>
            </c:spPr>
            <c:extLst>
              <c:ext xmlns:c16="http://schemas.microsoft.com/office/drawing/2014/chart" uri="{C3380CC4-5D6E-409C-BE32-E72D297353CC}">
                <c16:uniqueId val="{000000A7-7305-42E2-AF3D-167B78C31A57}"/>
              </c:ext>
            </c:extLst>
          </c:dPt>
          <c:dPt>
            <c:idx val="132"/>
            <c:invertIfNegative val="0"/>
            <c:bubble3D val="0"/>
            <c:spPr>
              <a:solidFill>
                <a:schemeClr val="tx1"/>
              </a:solidFill>
              <a:ln>
                <a:solidFill>
                  <a:schemeClr val="tx1"/>
                </a:solidFill>
              </a:ln>
            </c:spPr>
            <c:extLst>
              <c:ext xmlns:c16="http://schemas.microsoft.com/office/drawing/2014/chart" uri="{C3380CC4-5D6E-409C-BE32-E72D297353CC}">
                <c16:uniqueId val="{000000A9-7305-42E2-AF3D-167B78C31A57}"/>
              </c:ext>
            </c:extLst>
          </c:dPt>
          <c:dPt>
            <c:idx val="133"/>
            <c:invertIfNegative val="0"/>
            <c:bubble3D val="0"/>
            <c:spPr>
              <a:solidFill>
                <a:schemeClr val="tx1"/>
              </a:solidFill>
              <a:ln>
                <a:solidFill>
                  <a:schemeClr val="tx1"/>
                </a:solidFill>
              </a:ln>
            </c:spPr>
            <c:extLst>
              <c:ext xmlns:c16="http://schemas.microsoft.com/office/drawing/2014/chart" uri="{C3380CC4-5D6E-409C-BE32-E72D297353CC}">
                <c16:uniqueId val="{000000AB-7305-42E2-AF3D-167B78C31A57}"/>
              </c:ext>
            </c:extLst>
          </c:dPt>
          <c:dPt>
            <c:idx val="134"/>
            <c:invertIfNegative val="0"/>
            <c:bubble3D val="0"/>
            <c:spPr>
              <a:solidFill>
                <a:schemeClr val="tx1"/>
              </a:solidFill>
              <a:ln>
                <a:solidFill>
                  <a:schemeClr val="tx1"/>
                </a:solidFill>
              </a:ln>
            </c:spPr>
            <c:extLst>
              <c:ext xmlns:c16="http://schemas.microsoft.com/office/drawing/2014/chart" uri="{C3380CC4-5D6E-409C-BE32-E72D297353CC}">
                <c16:uniqueId val="{000000AD-7305-42E2-AF3D-167B78C31A57}"/>
              </c:ext>
            </c:extLst>
          </c:dPt>
          <c:dPt>
            <c:idx val="135"/>
            <c:invertIfNegative val="0"/>
            <c:bubble3D val="0"/>
            <c:spPr>
              <a:solidFill>
                <a:schemeClr val="tx1"/>
              </a:solidFill>
              <a:ln>
                <a:solidFill>
                  <a:schemeClr val="tx1"/>
                </a:solidFill>
              </a:ln>
            </c:spPr>
            <c:extLst>
              <c:ext xmlns:c16="http://schemas.microsoft.com/office/drawing/2014/chart" uri="{C3380CC4-5D6E-409C-BE32-E72D297353CC}">
                <c16:uniqueId val="{000000AF-7305-42E2-AF3D-167B78C31A57}"/>
              </c:ext>
            </c:extLst>
          </c:dPt>
          <c:dPt>
            <c:idx val="136"/>
            <c:invertIfNegative val="0"/>
            <c:bubble3D val="0"/>
            <c:spPr>
              <a:solidFill>
                <a:schemeClr val="tx1"/>
              </a:solidFill>
              <a:ln>
                <a:solidFill>
                  <a:schemeClr val="tx1"/>
                </a:solidFill>
              </a:ln>
            </c:spPr>
            <c:extLst>
              <c:ext xmlns:c16="http://schemas.microsoft.com/office/drawing/2014/chart" uri="{C3380CC4-5D6E-409C-BE32-E72D297353CC}">
                <c16:uniqueId val="{000000B1-7305-42E2-AF3D-167B78C31A57}"/>
              </c:ext>
            </c:extLst>
          </c:dPt>
          <c:dPt>
            <c:idx val="137"/>
            <c:invertIfNegative val="0"/>
            <c:bubble3D val="0"/>
            <c:spPr>
              <a:solidFill>
                <a:schemeClr val="tx1"/>
              </a:solidFill>
              <a:ln>
                <a:solidFill>
                  <a:schemeClr val="tx1"/>
                </a:solidFill>
              </a:ln>
            </c:spPr>
            <c:extLst>
              <c:ext xmlns:c16="http://schemas.microsoft.com/office/drawing/2014/chart" uri="{C3380CC4-5D6E-409C-BE32-E72D297353CC}">
                <c16:uniqueId val="{000000B3-7305-42E2-AF3D-167B78C31A57}"/>
              </c:ext>
            </c:extLst>
          </c:dPt>
          <c:dPt>
            <c:idx val="138"/>
            <c:invertIfNegative val="0"/>
            <c:bubble3D val="0"/>
            <c:spPr>
              <a:solidFill>
                <a:schemeClr val="tx1"/>
              </a:solidFill>
              <a:ln>
                <a:solidFill>
                  <a:schemeClr val="tx1"/>
                </a:solidFill>
              </a:ln>
            </c:spPr>
            <c:extLst>
              <c:ext xmlns:c16="http://schemas.microsoft.com/office/drawing/2014/chart" uri="{C3380CC4-5D6E-409C-BE32-E72D297353CC}">
                <c16:uniqueId val="{000000B5-7305-42E2-AF3D-167B78C31A57}"/>
              </c:ext>
            </c:extLst>
          </c:dPt>
          <c:dPt>
            <c:idx val="139"/>
            <c:invertIfNegative val="0"/>
            <c:bubble3D val="0"/>
            <c:spPr>
              <a:solidFill>
                <a:schemeClr val="tx1"/>
              </a:solidFill>
              <a:ln>
                <a:solidFill>
                  <a:schemeClr val="tx1"/>
                </a:solidFill>
              </a:ln>
            </c:spPr>
            <c:extLst>
              <c:ext xmlns:c16="http://schemas.microsoft.com/office/drawing/2014/chart" uri="{C3380CC4-5D6E-409C-BE32-E72D297353CC}">
                <c16:uniqueId val="{000000B7-7305-42E2-AF3D-167B78C31A57}"/>
              </c:ext>
            </c:extLst>
          </c:dPt>
          <c:dPt>
            <c:idx val="140"/>
            <c:invertIfNegative val="0"/>
            <c:bubble3D val="0"/>
            <c:spPr>
              <a:solidFill>
                <a:schemeClr val="tx1"/>
              </a:solidFill>
              <a:ln>
                <a:solidFill>
                  <a:schemeClr val="tx1"/>
                </a:solidFill>
              </a:ln>
            </c:spPr>
            <c:extLst>
              <c:ext xmlns:c16="http://schemas.microsoft.com/office/drawing/2014/chart" uri="{C3380CC4-5D6E-409C-BE32-E72D297353CC}">
                <c16:uniqueId val="{000000B9-7305-42E2-AF3D-167B78C31A57}"/>
              </c:ext>
            </c:extLst>
          </c:dPt>
          <c:dPt>
            <c:idx val="141"/>
            <c:invertIfNegative val="0"/>
            <c:bubble3D val="0"/>
            <c:spPr>
              <a:solidFill>
                <a:schemeClr val="tx1"/>
              </a:solidFill>
              <a:ln>
                <a:solidFill>
                  <a:schemeClr val="tx1"/>
                </a:solidFill>
              </a:ln>
            </c:spPr>
            <c:extLst>
              <c:ext xmlns:c16="http://schemas.microsoft.com/office/drawing/2014/chart" uri="{C3380CC4-5D6E-409C-BE32-E72D297353CC}">
                <c16:uniqueId val="{000000BB-7305-42E2-AF3D-167B78C31A57}"/>
              </c:ext>
            </c:extLst>
          </c:dPt>
          <c:dPt>
            <c:idx val="142"/>
            <c:invertIfNegative val="0"/>
            <c:bubble3D val="0"/>
            <c:spPr>
              <a:solidFill>
                <a:schemeClr val="tx1"/>
              </a:solidFill>
              <a:ln>
                <a:solidFill>
                  <a:schemeClr val="tx1"/>
                </a:solidFill>
              </a:ln>
            </c:spPr>
            <c:extLst>
              <c:ext xmlns:c16="http://schemas.microsoft.com/office/drawing/2014/chart" uri="{C3380CC4-5D6E-409C-BE32-E72D297353CC}">
                <c16:uniqueId val="{000000BD-7305-42E2-AF3D-167B78C31A57}"/>
              </c:ext>
            </c:extLst>
          </c:dPt>
          <c:dPt>
            <c:idx val="143"/>
            <c:invertIfNegative val="0"/>
            <c:bubble3D val="0"/>
            <c:spPr>
              <a:solidFill>
                <a:schemeClr val="tx1"/>
              </a:solidFill>
              <a:ln>
                <a:solidFill>
                  <a:schemeClr val="tx1"/>
                </a:solidFill>
              </a:ln>
            </c:spPr>
            <c:extLst>
              <c:ext xmlns:c16="http://schemas.microsoft.com/office/drawing/2014/chart" uri="{C3380CC4-5D6E-409C-BE32-E72D297353CC}">
                <c16:uniqueId val="{000000BF-7305-42E2-AF3D-167B78C31A57}"/>
              </c:ext>
            </c:extLst>
          </c:dPt>
          <c:cat>
            <c:strRef>
              <c:f>Sheet1!$A$3:$A$74</c:f>
              <c:strCache>
                <c:ptCount val="72"/>
                <c:pt idx="0">
                  <c:v>Jan. '17</c:v>
                </c:pt>
                <c:pt idx="1">
                  <c:v>Feb. '17</c:v>
                </c:pt>
                <c:pt idx="2">
                  <c:v>Mar. '17</c:v>
                </c:pt>
                <c:pt idx="3">
                  <c:v>Apr. '17</c:v>
                </c:pt>
                <c:pt idx="4">
                  <c:v>May '17</c:v>
                </c:pt>
                <c:pt idx="5">
                  <c:v>June '17</c:v>
                </c:pt>
                <c:pt idx="6">
                  <c:v>July '17</c:v>
                </c:pt>
                <c:pt idx="7">
                  <c:v>Aug. '17</c:v>
                </c:pt>
                <c:pt idx="8">
                  <c:v>Sept. '17</c:v>
                </c:pt>
                <c:pt idx="9">
                  <c:v>Oct. '17</c:v>
                </c:pt>
                <c:pt idx="10">
                  <c:v>Nov. '17</c:v>
                </c:pt>
                <c:pt idx="11">
                  <c:v>Dec. '17</c:v>
                </c:pt>
                <c:pt idx="12">
                  <c:v>Jan. '18</c:v>
                </c:pt>
                <c:pt idx="13">
                  <c:v>Feb. '18</c:v>
                </c:pt>
                <c:pt idx="14">
                  <c:v>Mar. '18</c:v>
                </c:pt>
                <c:pt idx="15">
                  <c:v>Apr. '18</c:v>
                </c:pt>
                <c:pt idx="16">
                  <c:v>May '18</c:v>
                </c:pt>
                <c:pt idx="17">
                  <c:v>June '18</c:v>
                </c:pt>
                <c:pt idx="18">
                  <c:v>July '18</c:v>
                </c:pt>
                <c:pt idx="19">
                  <c:v>Aug. '18</c:v>
                </c:pt>
                <c:pt idx="20">
                  <c:v>Sept. '18</c:v>
                </c:pt>
                <c:pt idx="21">
                  <c:v>Oct. '18</c:v>
                </c:pt>
                <c:pt idx="22">
                  <c:v>Nov. '18</c:v>
                </c:pt>
                <c:pt idx="23">
                  <c:v>Dec. '18</c:v>
                </c:pt>
                <c:pt idx="24">
                  <c:v>Jan '19</c:v>
                </c:pt>
                <c:pt idx="25">
                  <c:v>Feb '19</c:v>
                </c:pt>
                <c:pt idx="26">
                  <c:v>Mar '19</c:v>
                </c:pt>
                <c:pt idx="27">
                  <c:v>Apr '19</c:v>
                </c:pt>
                <c:pt idx="28">
                  <c:v>May '19</c:v>
                </c:pt>
                <c:pt idx="29">
                  <c:v>Jun '19</c:v>
                </c:pt>
                <c:pt idx="30">
                  <c:v>Jul '19</c:v>
                </c:pt>
                <c:pt idx="31">
                  <c:v>Aug '19</c:v>
                </c:pt>
                <c:pt idx="32">
                  <c:v>Sep '19</c:v>
                </c:pt>
                <c:pt idx="33">
                  <c:v>Oct '19</c:v>
                </c:pt>
                <c:pt idx="34">
                  <c:v>Nov '19</c:v>
                </c:pt>
                <c:pt idx="35">
                  <c:v>Dec '19</c:v>
                </c:pt>
                <c:pt idx="36">
                  <c:v>Jan '20</c:v>
                </c:pt>
                <c:pt idx="37">
                  <c:v>Feb '20</c:v>
                </c:pt>
                <c:pt idx="38">
                  <c:v>Mar '20</c:v>
                </c:pt>
                <c:pt idx="39">
                  <c:v>Apr '20</c:v>
                </c:pt>
                <c:pt idx="40">
                  <c:v>May '20</c:v>
                </c:pt>
                <c:pt idx="41">
                  <c:v>Jun '20</c:v>
                </c:pt>
                <c:pt idx="42">
                  <c:v>Jul '20</c:v>
                </c:pt>
                <c:pt idx="43">
                  <c:v>Aug '20</c:v>
                </c:pt>
                <c:pt idx="44">
                  <c:v>Sep '20</c:v>
                </c:pt>
                <c:pt idx="45">
                  <c:v>Oct '20</c:v>
                </c:pt>
                <c:pt idx="46">
                  <c:v>Nov '20</c:v>
                </c:pt>
                <c:pt idx="47">
                  <c:v>Dec '20</c:v>
                </c:pt>
                <c:pt idx="48">
                  <c:v>Jan '21</c:v>
                </c:pt>
                <c:pt idx="49">
                  <c:v>Feb '21</c:v>
                </c:pt>
                <c:pt idx="50">
                  <c:v>Mar '21</c:v>
                </c:pt>
                <c:pt idx="51">
                  <c:v>Apr '21</c:v>
                </c:pt>
                <c:pt idx="52">
                  <c:v>May '21</c:v>
                </c:pt>
                <c:pt idx="53">
                  <c:v>Jun '21</c:v>
                </c:pt>
                <c:pt idx="54">
                  <c:v>Jul '21</c:v>
                </c:pt>
                <c:pt idx="55">
                  <c:v>Aug '21</c:v>
                </c:pt>
                <c:pt idx="56">
                  <c:v>Sep '21</c:v>
                </c:pt>
                <c:pt idx="57">
                  <c:v>Oct '21</c:v>
                </c:pt>
                <c:pt idx="58">
                  <c:v>Nov '21</c:v>
                </c:pt>
                <c:pt idx="59">
                  <c:v>Dec '21</c:v>
                </c:pt>
                <c:pt idx="60">
                  <c:v>Jan '22</c:v>
                </c:pt>
                <c:pt idx="61">
                  <c:v>Feb '22</c:v>
                </c:pt>
                <c:pt idx="62">
                  <c:v>Mar '22</c:v>
                </c:pt>
                <c:pt idx="63">
                  <c:v>Apr '22</c:v>
                </c:pt>
                <c:pt idx="64">
                  <c:v>May '22</c:v>
                </c:pt>
                <c:pt idx="65">
                  <c:v>Jun '22</c:v>
                </c:pt>
                <c:pt idx="66">
                  <c:v>Jul '22</c:v>
                </c:pt>
                <c:pt idx="67">
                  <c:v>Aug '22</c:v>
                </c:pt>
                <c:pt idx="68">
                  <c:v>Sep '22</c:v>
                </c:pt>
                <c:pt idx="69">
                  <c:v>Oct '22</c:v>
                </c:pt>
                <c:pt idx="70">
                  <c:v>Nov '22</c:v>
                </c:pt>
                <c:pt idx="71">
                  <c:v>Dec '22</c:v>
                </c:pt>
              </c:strCache>
            </c:strRef>
          </c:cat>
          <c:val>
            <c:numRef>
              <c:f>Sheet1!$B$3:$B$74</c:f>
              <c:numCache>
                <c:formatCode>"$"#,##0.00</c:formatCode>
                <c:ptCount val="72"/>
                <c:pt idx="0">
                  <c:v>3.3</c:v>
                </c:pt>
                <c:pt idx="1">
                  <c:v>2.85</c:v>
                </c:pt>
                <c:pt idx="2">
                  <c:v>2.88</c:v>
                </c:pt>
                <c:pt idx="3">
                  <c:v>3.1</c:v>
                </c:pt>
                <c:pt idx="4">
                  <c:v>3.15</c:v>
                </c:pt>
                <c:pt idx="5">
                  <c:v>2.98</c:v>
                </c:pt>
                <c:pt idx="6">
                  <c:v>2.98</c:v>
                </c:pt>
                <c:pt idx="7">
                  <c:v>2.9</c:v>
                </c:pt>
                <c:pt idx="8">
                  <c:v>2.98</c:v>
                </c:pt>
                <c:pt idx="9">
                  <c:v>2.88</c:v>
                </c:pt>
                <c:pt idx="10">
                  <c:v>3.01</c:v>
                </c:pt>
                <c:pt idx="11">
                  <c:v>2.82</c:v>
                </c:pt>
                <c:pt idx="12">
                  <c:v>3.87</c:v>
                </c:pt>
                <c:pt idx="13">
                  <c:v>2.67</c:v>
                </c:pt>
                <c:pt idx="14">
                  <c:v>2.69</c:v>
                </c:pt>
                <c:pt idx="15">
                  <c:v>2.8</c:v>
                </c:pt>
                <c:pt idx="16">
                  <c:v>2.8</c:v>
                </c:pt>
                <c:pt idx="17">
                  <c:v>2.97</c:v>
                </c:pt>
                <c:pt idx="18">
                  <c:v>2.83</c:v>
                </c:pt>
                <c:pt idx="19">
                  <c:v>2.96</c:v>
                </c:pt>
                <c:pt idx="20">
                  <c:v>3</c:v>
                </c:pt>
                <c:pt idx="21">
                  <c:v>3.28</c:v>
                </c:pt>
                <c:pt idx="22">
                  <c:v>4.09</c:v>
                </c:pt>
                <c:pt idx="23">
                  <c:v>4.04</c:v>
                </c:pt>
                <c:pt idx="24">
                  <c:v>3.11</c:v>
                </c:pt>
                <c:pt idx="25">
                  <c:v>2.69</c:v>
                </c:pt>
                <c:pt idx="26">
                  <c:v>2.95</c:v>
                </c:pt>
                <c:pt idx="27">
                  <c:v>2.65</c:v>
                </c:pt>
                <c:pt idx="28">
                  <c:v>2.64</c:v>
                </c:pt>
                <c:pt idx="29">
                  <c:v>2.4</c:v>
                </c:pt>
                <c:pt idx="30">
                  <c:v>2.37</c:v>
                </c:pt>
                <c:pt idx="31">
                  <c:v>2.2200000000000002</c:v>
                </c:pt>
                <c:pt idx="32">
                  <c:v>2.56</c:v>
                </c:pt>
                <c:pt idx="33">
                  <c:v>2.33</c:v>
                </c:pt>
                <c:pt idx="34">
                  <c:v>2.65</c:v>
                </c:pt>
                <c:pt idx="35">
                  <c:v>2.2200000000000002</c:v>
                </c:pt>
                <c:pt idx="36">
                  <c:v>2.02</c:v>
                </c:pt>
                <c:pt idx="37">
                  <c:v>1.91</c:v>
                </c:pt>
                <c:pt idx="38">
                  <c:v>1.79</c:v>
                </c:pt>
                <c:pt idx="39">
                  <c:v>1.74</c:v>
                </c:pt>
                <c:pt idx="40">
                  <c:v>1.75</c:v>
                </c:pt>
                <c:pt idx="41">
                  <c:v>1.63</c:v>
                </c:pt>
                <c:pt idx="42">
                  <c:v>1.77</c:v>
                </c:pt>
                <c:pt idx="43">
                  <c:v>2.2999999999999998</c:v>
                </c:pt>
                <c:pt idx="44">
                  <c:v>1.92</c:v>
                </c:pt>
                <c:pt idx="45">
                  <c:v>2.39</c:v>
                </c:pt>
                <c:pt idx="46">
                  <c:v>2.61</c:v>
                </c:pt>
                <c:pt idx="47">
                  <c:v>2.59</c:v>
                </c:pt>
                <c:pt idx="48">
                  <c:v>2.71</c:v>
                </c:pt>
                <c:pt idx="49">
                  <c:v>5.35</c:v>
                </c:pt>
                <c:pt idx="50">
                  <c:v>2.62</c:v>
                </c:pt>
                <c:pt idx="51">
                  <c:v>2.66</c:v>
                </c:pt>
                <c:pt idx="52">
                  <c:v>2.91</c:v>
                </c:pt>
                <c:pt idx="53">
                  <c:v>3.26</c:v>
                </c:pt>
                <c:pt idx="54">
                  <c:v>3.84</c:v>
                </c:pt>
                <c:pt idx="55">
                  <c:v>4.07</c:v>
                </c:pt>
                <c:pt idx="56">
                  <c:v>5.16</c:v>
                </c:pt>
                <c:pt idx="57">
                  <c:v>5.51</c:v>
                </c:pt>
                <c:pt idx="58">
                  <c:v>5.05</c:v>
                </c:pt>
                <c:pt idx="59">
                  <c:v>3.76</c:v>
                </c:pt>
                <c:pt idx="60">
                  <c:v>4.38</c:v>
                </c:pt>
                <c:pt idx="61">
                  <c:v>4.6900000000000004</c:v>
                </c:pt>
                <c:pt idx="62">
                  <c:v>4.9000000000000004</c:v>
                </c:pt>
                <c:pt idx="63">
                  <c:v>6.6</c:v>
                </c:pt>
                <c:pt idx="64">
                  <c:v>8.14</c:v>
                </c:pt>
                <c:pt idx="65">
                  <c:v>7.7</c:v>
                </c:pt>
                <c:pt idx="66">
                  <c:v>7.28</c:v>
                </c:pt>
                <c:pt idx="67">
                  <c:v>8.81</c:v>
                </c:pt>
                <c:pt idx="68">
                  <c:v>8.1823529411764699</c:v>
                </c:pt>
                <c:pt idx="69">
                  <c:v>#N/A</c:v>
                </c:pt>
                <c:pt idx="70">
                  <c:v>#N/A</c:v>
                </c:pt>
                <c:pt idx="71">
                  <c:v>#N/A</c:v>
                </c:pt>
              </c:numCache>
            </c:numRef>
          </c:val>
          <c:extLst>
            <c:ext xmlns:c16="http://schemas.microsoft.com/office/drawing/2014/chart" uri="{C3380CC4-5D6E-409C-BE32-E72D297353CC}">
              <c16:uniqueId val="{000000C0-7305-42E2-AF3D-167B78C31A57}"/>
            </c:ext>
          </c:extLst>
        </c:ser>
        <c:dLbls>
          <c:showLegendKey val="0"/>
          <c:showVal val="0"/>
          <c:showCatName val="0"/>
          <c:showSerName val="0"/>
          <c:showPercent val="0"/>
          <c:showBubbleSize val="0"/>
        </c:dLbls>
        <c:gapWidth val="70"/>
        <c:axId val="1041044544"/>
        <c:axId val="1041043456"/>
      </c:barChart>
      <c:catAx>
        <c:axId val="1041044544"/>
        <c:scaling>
          <c:orientation val="minMax"/>
        </c:scaling>
        <c:delete val="1"/>
        <c:axPos val="b"/>
        <c:numFmt formatCode="General" sourceLinked="0"/>
        <c:majorTickMark val="out"/>
        <c:minorTickMark val="none"/>
        <c:tickLblPos val="none"/>
        <c:crossAx val="1041043456"/>
        <c:crossesAt val="0"/>
        <c:auto val="1"/>
        <c:lblAlgn val="ctr"/>
        <c:lblOffset val="100"/>
        <c:noMultiLvlLbl val="0"/>
      </c:catAx>
      <c:valAx>
        <c:axId val="1041043456"/>
        <c:scaling>
          <c:orientation val="minMax"/>
          <c:max val="9"/>
        </c:scaling>
        <c:delete val="0"/>
        <c:axPos val="l"/>
        <c:majorGridlines/>
        <c:numFmt formatCode="&quot;$&quot;#,##0" sourceLinked="0"/>
        <c:majorTickMark val="none"/>
        <c:minorTickMark val="none"/>
        <c:tickLblPos val="nextTo"/>
        <c:txPr>
          <a:bodyPr rot="0" vert="horz"/>
          <a:lstStyle/>
          <a:p>
            <a:pPr>
              <a:defRPr sz="2400" b="1">
                <a:solidFill>
                  <a:srgbClr val="144059"/>
                </a:solidFill>
              </a:defRPr>
            </a:pPr>
            <a:endParaRPr lang="en-US"/>
          </a:p>
        </c:txPr>
        <c:crossAx val="1041044544"/>
        <c:crosses val="autoZero"/>
        <c:crossBetween val="between"/>
        <c:majorUnit val="1"/>
      </c:valAx>
      <c:spPr>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9.6121127402777756E-2"/>
          <c:y val="3.9078245138852719E-2"/>
          <c:w val="0.87708670610749417"/>
          <c:h val="0.91351215734502034"/>
        </c:manualLayout>
      </c:layout>
      <c:barChart>
        <c:barDir val="col"/>
        <c:grouping val="clustered"/>
        <c:varyColors val="0"/>
        <c:ser>
          <c:idx val="0"/>
          <c:order val="0"/>
          <c:spPr>
            <a:solidFill>
              <a:schemeClr val="tx1"/>
            </a:solidFill>
            <a:ln>
              <a:solidFill>
                <a:schemeClr val="tx1"/>
              </a:solidFill>
            </a:ln>
          </c:spPr>
          <c:invertIfNegative val="0"/>
          <c:dPt>
            <c:idx val="0"/>
            <c:invertIfNegative val="0"/>
            <c:bubble3D val="0"/>
            <c:extLst>
              <c:ext xmlns:c16="http://schemas.microsoft.com/office/drawing/2014/chart" uri="{C3380CC4-5D6E-409C-BE32-E72D297353CC}">
                <c16:uniqueId val="{00000000-7305-42E2-AF3D-167B78C31A57}"/>
              </c:ext>
            </c:extLst>
          </c:dPt>
          <c:dPt>
            <c:idx val="1"/>
            <c:invertIfNegative val="0"/>
            <c:bubble3D val="0"/>
            <c:extLst>
              <c:ext xmlns:c16="http://schemas.microsoft.com/office/drawing/2014/chart" uri="{C3380CC4-5D6E-409C-BE32-E72D297353CC}">
                <c16:uniqueId val="{00000001-7305-42E2-AF3D-167B78C31A57}"/>
              </c:ext>
            </c:extLst>
          </c:dPt>
          <c:dPt>
            <c:idx val="2"/>
            <c:invertIfNegative val="0"/>
            <c:bubble3D val="0"/>
            <c:extLst>
              <c:ext xmlns:c16="http://schemas.microsoft.com/office/drawing/2014/chart" uri="{C3380CC4-5D6E-409C-BE32-E72D297353CC}">
                <c16:uniqueId val="{00000002-7305-42E2-AF3D-167B78C31A57}"/>
              </c:ext>
            </c:extLst>
          </c:dPt>
          <c:dPt>
            <c:idx val="3"/>
            <c:invertIfNegative val="0"/>
            <c:bubble3D val="0"/>
            <c:extLst>
              <c:ext xmlns:c16="http://schemas.microsoft.com/office/drawing/2014/chart" uri="{C3380CC4-5D6E-409C-BE32-E72D297353CC}">
                <c16:uniqueId val="{00000003-7305-42E2-AF3D-167B78C31A57}"/>
              </c:ext>
            </c:extLst>
          </c:dPt>
          <c:dPt>
            <c:idx val="4"/>
            <c:invertIfNegative val="0"/>
            <c:bubble3D val="0"/>
            <c:extLst>
              <c:ext xmlns:c16="http://schemas.microsoft.com/office/drawing/2014/chart" uri="{C3380CC4-5D6E-409C-BE32-E72D297353CC}">
                <c16:uniqueId val="{00000004-7305-42E2-AF3D-167B78C31A57}"/>
              </c:ext>
            </c:extLst>
          </c:dPt>
          <c:dPt>
            <c:idx val="5"/>
            <c:invertIfNegative val="0"/>
            <c:bubble3D val="0"/>
            <c:extLst>
              <c:ext xmlns:c16="http://schemas.microsoft.com/office/drawing/2014/chart" uri="{C3380CC4-5D6E-409C-BE32-E72D297353CC}">
                <c16:uniqueId val="{00000005-7305-42E2-AF3D-167B78C31A57}"/>
              </c:ext>
            </c:extLst>
          </c:dPt>
          <c:dPt>
            <c:idx val="6"/>
            <c:invertIfNegative val="0"/>
            <c:bubble3D val="0"/>
            <c:extLst>
              <c:ext xmlns:c16="http://schemas.microsoft.com/office/drawing/2014/chart" uri="{C3380CC4-5D6E-409C-BE32-E72D297353CC}">
                <c16:uniqueId val="{00000006-7305-42E2-AF3D-167B78C31A57}"/>
              </c:ext>
            </c:extLst>
          </c:dPt>
          <c:dPt>
            <c:idx val="7"/>
            <c:invertIfNegative val="0"/>
            <c:bubble3D val="0"/>
            <c:extLst>
              <c:ext xmlns:c16="http://schemas.microsoft.com/office/drawing/2014/chart" uri="{C3380CC4-5D6E-409C-BE32-E72D297353CC}">
                <c16:uniqueId val="{00000007-7305-42E2-AF3D-167B78C31A57}"/>
              </c:ext>
            </c:extLst>
          </c:dPt>
          <c:dPt>
            <c:idx val="8"/>
            <c:invertIfNegative val="0"/>
            <c:bubble3D val="0"/>
            <c:extLst>
              <c:ext xmlns:c16="http://schemas.microsoft.com/office/drawing/2014/chart" uri="{C3380CC4-5D6E-409C-BE32-E72D297353CC}">
                <c16:uniqueId val="{00000008-7305-42E2-AF3D-167B78C31A57}"/>
              </c:ext>
            </c:extLst>
          </c:dPt>
          <c:dPt>
            <c:idx val="9"/>
            <c:invertIfNegative val="0"/>
            <c:bubble3D val="0"/>
            <c:extLst>
              <c:ext xmlns:c16="http://schemas.microsoft.com/office/drawing/2014/chart" uri="{C3380CC4-5D6E-409C-BE32-E72D297353CC}">
                <c16:uniqueId val="{00000009-7305-42E2-AF3D-167B78C31A57}"/>
              </c:ext>
            </c:extLst>
          </c:dPt>
          <c:dPt>
            <c:idx val="10"/>
            <c:invertIfNegative val="0"/>
            <c:bubble3D val="0"/>
            <c:extLst>
              <c:ext xmlns:c16="http://schemas.microsoft.com/office/drawing/2014/chart" uri="{C3380CC4-5D6E-409C-BE32-E72D297353CC}">
                <c16:uniqueId val="{0000000A-7305-42E2-AF3D-167B78C31A57}"/>
              </c:ext>
            </c:extLst>
          </c:dPt>
          <c:dPt>
            <c:idx val="11"/>
            <c:invertIfNegative val="0"/>
            <c:bubble3D val="0"/>
            <c:extLst>
              <c:ext xmlns:c16="http://schemas.microsoft.com/office/drawing/2014/chart" uri="{C3380CC4-5D6E-409C-BE32-E72D297353CC}">
                <c16:uniqueId val="{0000000B-7305-42E2-AF3D-167B78C31A57}"/>
              </c:ext>
            </c:extLst>
          </c:dPt>
          <c:dPt>
            <c:idx val="12"/>
            <c:invertIfNegative val="0"/>
            <c:bubble3D val="0"/>
            <c:spPr>
              <a:solidFill>
                <a:srgbClr val="FFFF99"/>
              </a:solidFill>
              <a:ln>
                <a:solidFill>
                  <a:schemeClr val="tx1"/>
                </a:solidFill>
              </a:ln>
            </c:spPr>
            <c:extLst>
              <c:ext xmlns:c16="http://schemas.microsoft.com/office/drawing/2014/chart" uri="{C3380CC4-5D6E-409C-BE32-E72D297353CC}">
                <c16:uniqueId val="{0000000D-7305-42E2-AF3D-167B78C31A57}"/>
              </c:ext>
            </c:extLst>
          </c:dPt>
          <c:dPt>
            <c:idx val="13"/>
            <c:invertIfNegative val="0"/>
            <c:bubble3D val="0"/>
            <c:spPr>
              <a:solidFill>
                <a:srgbClr val="FFFF99"/>
              </a:solidFill>
              <a:ln>
                <a:solidFill>
                  <a:schemeClr val="tx1"/>
                </a:solidFill>
              </a:ln>
            </c:spPr>
            <c:extLst>
              <c:ext xmlns:c16="http://schemas.microsoft.com/office/drawing/2014/chart" uri="{C3380CC4-5D6E-409C-BE32-E72D297353CC}">
                <c16:uniqueId val="{0000000F-7305-42E2-AF3D-167B78C31A57}"/>
              </c:ext>
            </c:extLst>
          </c:dPt>
          <c:dPt>
            <c:idx val="14"/>
            <c:invertIfNegative val="0"/>
            <c:bubble3D val="0"/>
            <c:spPr>
              <a:solidFill>
                <a:srgbClr val="FFFF99"/>
              </a:solidFill>
              <a:ln>
                <a:solidFill>
                  <a:schemeClr val="tx1"/>
                </a:solidFill>
              </a:ln>
            </c:spPr>
            <c:extLst>
              <c:ext xmlns:c16="http://schemas.microsoft.com/office/drawing/2014/chart" uri="{C3380CC4-5D6E-409C-BE32-E72D297353CC}">
                <c16:uniqueId val="{00000011-7305-42E2-AF3D-167B78C31A57}"/>
              </c:ext>
            </c:extLst>
          </c:dPt>
          <c:dPt>
            <c:idx val="15"/>
            <c:invertIfNegative val="0"/>
            <c:bubble3D val="0"/>
            <c:spPr>
              <a:solidFill>
                <a:srgbClr val="FFFF99"/>
              </a:solidFill>
              <a:ln>
                <a:solidFill>
                  <a:schemeClr val="tx1"/>
                </a:solidFill>
              </a:ln>
            </c:spPr>
            <c:extLst>
              <c:ext xmlns:c16="http://schemas.microsoft.com/office/drawing/2014/chart" uri="{C3380CC4-5D6E-409C-BE32-E72D297353CC}">
                <c16:uniqueId val="{00000013-7305-42E2-AF3D-167B78C31A57}"/>
              </c:ext>
            </c:extLst>
          </c:dPt>
          <c:dPt>
            <c:idx val="16"/>
            <c:invertIfNegative val="0"/>
            <c:bubble3D val="0"/>
            <c:spPr>
              <a:solidFill>
                <a:srgbClr val="FFFF99"/>
              </a:solidFill>
              <a:ln>
                <a:solidFill>
                  <a:schemeClr val="tx1"/>
                </a:solidFill>
              </a:ln>
            </c:spPr>
            <c:extLst>
              <c:ext xmlns:c16="http://schemas.microsoft.com/office/drawing/2014/chart" uri="{C3380CC4-5D6E-409C-BE32-E72D297353CC}">
                <c16:uniqueId val="{00000015-7305-42E2-AF3D-167B78C31A57}"/>
              </c:ext>
            </c:extLst>
          </c:dPt>
          <c:dPt>
            <c:idx val="17"/>
            <c:invertIfNegative val="0"/>
            <c:bubble3D val="0"/>
            <c:spPr>
              <a:solidFill>
                <a:srgbClr val="FFFF99"/>
              </a:solidFill>
              <a:ln>
                <a:solidFill>
                  <a:schemeClr val="tx1"/>
                </a:solidFill>
              </a:ln>
            </c:spPr>
            <c:extLst>
              <c:ext xmlns:c16="http://schemas.microsoft.com/office/drawing/2014/chart" uri="{C3380CC4-5D6E-409C-BE32-E72D297353CC}">
                <c16:uniqueId val="{00000017-7305-42E2-AF3D-167B78C31A57}"/>
              </c:ext>
            </c:extLst>
          </c:dPt>
          <c:dPt>
            <c:idx val="18"/>
            <c:invertIfNegative val="0"/>
            <c:bubble3D val="0"/>
            <c:spPr>
              <a:solidFill>
                <a:srgbClr val="FFFF99"/>
              </a:solidFill>
              <a:ln>
                <a:solidFill>
                  <a:schemeClr val="tx1"/>
                </a:solidFill>
              </a:ln>
            </c:spPr>
            <c:extLst>
              <c:ext xmlns:c16="http://schemas.microsoft.com/office/drawing/2014/chart" uri="{C3380CC4-5D6E-409C-BE32-E72D297353CC}">
                <c16:uniqueId val="{00000019-7305-42E2-AF3D-167B78C31A57}"/>
              </c:ext>
            </c:extLst>
          </c:dPt>
          <c:dPt>
            <c:idx val="19"/>
            <c:invertIfNegative val="0"/>
            <c:bubble3D val="0"/>
            <c:spPr>
              <a:solidFill>
                <a:srgbClr val="FFFF99"/>
              </a:solidFill>
              <a:ln>
                <a:solidFill>
                  <a:schemeClr val="tx1"/>
                </a:solidFill>
              </a:ln>
            </c:spPr>
            <c:extLst>
              <c:ext xmlns:c16="http://schemas.microsoft.com/office/drawing/2014/chart" uri="{C3380CC4-5D6E-409C-BE32-E72D297353CC}">
                <c16:uniqueId val="{0000001B-7305-42E2-AF3D-167B78C31A57}"/>
              </c:ext>
            </c:extLst>
          </c:dPt>
          <c:dPt>
            <c:idx val="20"/>
            <c:invertIfNegative val="0"/>
            <c:bubble3D val="0"/>
            <c:spPr>
              <a:solidFill>
                <a:srgbClr val="FFFF99"/>
              </a:solidFill>
              <a:ln>
                <a:solidFill>
                  <a:schemeClr val="tx1"/>
                </a:solidFill>
              </a:ln>
            </c:spPr>
            <c:extLst>
              <c:ext xmlns:c16="http://schemas.microsoft.com/office/drawing/2014/chart" uri="{C3380CC4-5D6E-409C-BE32-E72D297353CC}">
                <c16:uniqueId val="{0000001D-7305-42E2-AF3D-167B78C31A57}"/>
              </c:ext>
            </c:extLst>
          </c:dPt>
          <c:dPt>
            <c:idx val="21"/>
            <c:invertIfNegative val="0"/>
            <c:bubble3D val="0"/>
            <c:spPr>
              <a:solidFill>
                <a:srgbClr val="FFFF99"/>
              </a:solidFill>
              <a:ln>
                <a:solidFill>
                  <a:schemeClr val="tx1"/>
                </a:solidFill>
              </a:ln>
            </c:spPr>
            <c:extLst>
              <c:ext xmlns:c16="http://schemas.microsoft.com/office/drawing/2014/chart" uri="{C3380CC4-5D6E-409C-BE32-E72D297353CC}">
                <c16:uniqueId val="{0000001F-7305-42E2-AF3D-167B78C31A57}"/>
              </c:ext>
            </c:extLst>
          </c:dPt>
          <c:dPt>
            <c:idx val="22"/>
            <c:invertIfNegative val="0"/>
            <c:bubble3D val="0"/>
            <c:spPr>
              <a:solidFill>
                <a:srgbClr val="FFFF99"/>
              </a:solidFill>
              <a:ln>
                <a:solidFill>
                  <a:schemeClr val="tx1"/>
                </a:solidFill>
              </a:ln>
            </c:spPr>
            <c:extLst>
              <c:ext xmlns:c16="http://schemas.microsoft.com/office/drawing/2014/chart" uri="{C3380CC4-5D6E-409C-BE32-E72D297353CC}">
                <c16:uniqueId val="{00000021-7305-42E2-AF3D-167B78C31A57}"/>
              </c:ext>
            </c:extLst>
          </c:dPt>
          <c:dPt>
            <c:idx val="23"/>
            <c:invertIfNegative val="0"/>
            <c:bubble3D val="0"/>
            <c:spPr>
              <a:solidFill>
                <a:srgbClr val="FFFF99"/>
              </a:solidFill>
              <a:ln>
                <a:solidFill>
                  <a:schemeClr val="tx1"/>
                </a:solidFill>
              </a:ln>
            </c:spPr>
            <c:extLst>
              <c:ext xmlns:c16="http://schemas.microsoft.com/office/drawing/2014/chart" uri="{C3380CC4-5D6E-409C-BE32-E72D297353CC}">
                <c16:uniqueId val="{00000023-7305-42E2-AF3D-167B78C31A57}"/>
              </c:ext>
            </c:extLst>
          </c:dPt>
          <c:dPt>
            <c:idx val="24"/>
            <c:invertIfNegative val="0"/>
            <c:bubble3D val="0"/>
            <c:extLst>
              <c:ext xmlns:c16="http://schemas.microsoft.com/office/drawing/2014/chart" uri="{C3380CC4-5D6E-409C-BE32-E72D297353CC}">
                <c16:uniqueId val="{00000024-7305-42E2-AF3D-167B78C31A57}"/>
              </c:ext>
            </c:extLst>
          </c:dPt>
          <c:dPt>
            <c:idx val="25"/>
            <c:invertIfNegative val="0"/>
            <c:bubble3D val="0"/>
            <c:extLst>
              <c:ext xmlns:c16="http://schemas.microsoft.com/office/drawing/2014/chart" uri="{C3380CC4-5D6E-409C-BE32-E72D297353CC}">
                <c16:uniqueId val="{00000025-7305-42E2-AF3D-167B78C31A57}"/>
              </c:ext>
            </c:extLst>
          </c:dPt>
          <c:dPt>
            <c:idx val="26"/>
            <c:invertIfNegative val="0"/>
            <c:bubble3D val="0"/>
            <c:extLst>
              <c:ext xmlns:c16="http://schemas.microsoft.com/office/drawing/2014/chart" uri="{C3380CC4-5D6E-409C-BE32-E72D297353CC}">
                <c16:uniqueId val="{00000026-7305-42E2-AF3D-167B78C31A57}"/>
              </c:ext>
            </c:extLst>
          </c:dPt>
          <c:dPt>
            <c:idx val="27"/>
            <c:invertIfNegative val="0"/>
            <c:bubble3D val="0"/>
            <c:extLst>
              <c:ext xmlns:c16="http://schemas.microsoft.com/office/drawing/2014/chart" uri="{C3380CC4-5D6E-409C-BE32-E72D297353CC}">
                <c16:uniqueId val="{00000027-7305-42E2-AF3D-167B78C31A57}"/>
              </c:ext>
            </c:extLst>
          </c:dPt>
          <c:dPt>
            <c:idx val="28"/>
            <c:invertIfNegative val="0"/>
            <c:bubble3D val="0"/>
            <c:extLst>
              <c:ext xmlns:c16="http://schemas.microsoft.com/office/drawing/2014/chart" uri="{C3380CC4-5D6E-409C-BE32-E72D297353CC}">
                <c16:uniqueId val="{00000028-7305-42E2-AF3D-167B78C31A57}"/>
              </c:ext>
            </c:extLst>
          </c:dPt>
          <c:dPt>
            <c:idx val="29"/>
            <c:invertIfNegative val="0"/>
            <c:bubble3D val="0"/>
            <c:extLst>
              <c:ext xmlns:c16="http://schemas.microsoft.com/office/drawing/2014/chart" uri="{C3380CC4-5D6E-409C-BE32-E72D297353CC}">
                <c16:uniqueId val="{00000029-7305-42E2-AF3D-167B78C31A57}"/>
              </c:ext>
            </c:extLst>
          </c:dPt>
          <c:dPt>
            <c:idx val="30"/>
            <c:invertIfNegative val="0"/>
            <c:bubble3D val="0"/>
            <c:extLst>
              <c:ext xmlns:c16="http://schemas.microsoft.com/office/drawing/2014/chart" uri="{C3380CC4-5D6E-409C-BE32-E72D297353CC}">
                <c16:uniqueId val="{0000002A-7305-42E2-AF3D-167B78C31A57}"/>
              </c:ext>
            </c:extLst>
          </c:dPt>
          <c:dPt>
            <c:idx val="31"/>
            <c:invertIfNegative val="0"/>
            <c:bubble3D val="0"/>
            <c:extLst>
              <c:ext xmlns:c16="http://schemas.microsoft.com/office/drawing/2014/chart" uri="{C3380CC4-5D6E-409C-BE32-E72D297353CC}">
                <c16:uniqueId val="{0000002B-7305-42E2-AF3D-167B78C31A57}"/>
              </c:ext>
            </c:extLst>
          </c:dPt>
          <c:dPt>
            <c:idx val="32"/>
            <c:invertIfNegative val="0"/>
            <c:bubble3D val="0"/>
            <c:extLst>
              <c:ext xmlns:c16="http://schemas.microsoft.com/office/drawing/2014/chart" uri="{C3380CC4-5D6E-409C-BE32-E72D297353CC}">
                <c16:uniqueId val="{0000002C-7305-42E2-AF3D-167B78C31A57}"/>
              </c:ext>
            </c:extLst>
          </c:dPt>
          <c:dPt>
            <c:idx val="33"/>
            <c:invertIfNegative val="0"/>
            <c:bubble3D val="0"/>
            <c:extLst>
              <c:ext xmlns:c16="http://schemas.microsoft.com/office/drawing/2014/chart" uri="{C3380CC4-5D6E-409C-BE32-E72D297353CC}">
                <c16:uniqueId val="{0000002D-7305-42E2-AF3D-167B78C31A57}"/>
              </c:ext>
            </c:extLst>
          </c:dPt>
          <c:dPt>
            <c:idx val="34"/>
            <c:invertIfNegative val="0"/>
            <c:bubble3D val="0"/>
            <c:extLst>
              <c:ext xmlns:c16="http://schemas.microsoft.com/office/drawing/2014/chart" uri="{C3380CC4-5D6E-409C-BE32-E72D297353CC}">
                <c16:uniqueId val="{0000002E-7305-42E2-AF3D-167B78C31A57}"/>
              </c:ext>
            </c:extLst>
          </c:dPt>
          <c:dPt>
            <c:idx val="35"/>
            <c:invertIfNegative val="0"/>
            <c:bubble3D val="0"/>
            <c:extLst>
              <c:ext xmlns:c16="http://schemas.microsoft.com/office/drawing/2014/chart" uri="{C3380CC4-5D6E-409C-BE32-E72D297353CC}">
                <c16:uniqueId val="{0000002F-7305-42E2-AF3D-167B78C31A57}"/>
              </c:ext>
            </c:extLst>
          </c:dPt>
          <c:dPt>
            <c:idx val="36"/>
            <c:invertIfNegative val="0"/>
            <c:bubble3D val="0"/>
            <c:spPr>
              <a:solidFill>
                <a:srgbClr val="FFFF99"/>
              </a:solidFill>
              <a:ln>
                <a:solidFill>
                  <a:schemeClr val="tx1"/>
                </a:solidFill>
              </a:ln>
            </c:spPr>
            <c:extLst>
              <c:ext xmlns:c16="http://schemas.microsoft.com/office/drawing/2014/chart" uri="{C3380CC4-5D6E-409C-BE32-E72D297353CC}">
                <c16:uniqueId val="{00000031-7305-42E2-AF3D-167B78C31A57}"/>
              </c:ext>
            </c:extLst>
          </c:dPt>
          <c:dPt>
            <c:idx val="37"/>
            <c:invertIfNegative val="0"/>
            <c:bubble3D val="0"/>
            <c:spPr>
              <a:solidFill>
                <a:srgbClr val="FFFF99"/>
              </a:solidFill>
              <a:ln>
                <a:solidFill>
                  <a:schemeClr val="tx1"/>
                </a:solidFill>
              </a:ln>
            </c:spPr>
            <c:extLst>
              <c:ext xmlns:c16="http://schemas.microsoft.com/office/drawing/2014/chart" uri="{C3380CC4-5D6E-409C-BE32-E72D297353CC}">
                <c16:uniqueId val="{00000033-7305-42E2-AF3D-167B78C31A57}"/>
              </c:ext>
            </c:extLst>
          </c:dPt>
          <c:dPt>
            <c:idx val="38"/>
            <c:invertIfNegative val="0"/>
            <c:bubble3D val="0"/>
            <c:spPr>
              <a:solidFill>
                <a:srgbClr val="FFFF99"/>
              </a:solidFill>
              <a:ln>
                <a:solidFill>
                  <a:schemeClr val="tx1"/>
                </a:solidFill>
              </a:ln>
            </c:spPr>
            <c:extLst>
              <c:ext xmlns:c16="http://schemas.microsoft.com/office/drawing/2014/chart" uri="{C3380CC4-5D6E-409C-BE32-E72D297353CC}">
                <c16:uniqueId val="{00000035-7305-42E2-AF3D-167B78C31A57}"/>
              </c:ext>
            </c:extLst>
          </c:dPt>
          <c:dPt>
            <c:idx val="39"/>
            <c:invertIfNegative val="0"/>
            <c:bubble3D val="0"/>
            <c:spPr>
              <a:solidFill>
                <a:srgbClr val="FFFF99"/>
              </a:solidFill>
              <a:ln>
                <a:solidFill>
                  <a:schemeClr val="tx1"/>
                </a:solidFill>
              </a:ln>
            </c:spPr>
            <c:extLst>
              <c:ext xmlns:c16="http://schemas.microsoft.com/office/drawing/2014/chart" uri="{C3380CC4-5D6E-409C-BE32-E72D297353CC}">
                <c16:uniqueId val="{00000037-7305-42E2-AF3D-167B78C31A57}"/>
              </c:ext>
            </c:extLst>
          </c:dPt>
          <c:dPt>
            <c:idx val="40"/>
            <c:invertIfNegative val="0"/>
            <c:bubble3D val="0"/>
            <c:spPr>
              <a:solidFill>
                <a:srgbClr val="FFFF99"/>
              </a:solidFill>
              <a:ln>
                <a:solidFill>
                  <a:schemeClr val="tx1"/>
                </a:solidFill>
              </a:ln>
            </c:spPr>
            <c:extLst>
              <c:ext xmlns:c16="http://schemas.microsoft.com/office/drawing/2014/chart" uri="{C3380CC4-5D6E-409C-BE32-E72D297353CC}">
                <c16:uniqueId val="{00000039-7305-42E2-AF3D-167B78C31A57}"/>
              </c:ext>
            </c:extLst>
          </c:dPt>
          <c:dPt>
            <c:idx val="41"/>
            <c:invertIfNegative val="0"/>
            <c:bubble3D val="0"/>
            <c:spPr>
              <a:solidFill>
                <a:srgbClr val="FFFF99"/>
              </a:solidFill>
              <a:ln>
                <a:solidFill>
                  <a:schemeClr val="tx1"/>
                </a:solidFill>
              </a:ln>
            </c:spPr>
            <c:extLst>
              <c:ext xmlns:c16="http://schemas.microsoft.com/office/drawing/2014/chart" uri="{C3380CC4-5D6E-409C-BE32-E72D297353CC}">
                <c16:uniqueId val="{0000003B-7305-42E2-AF3D-167B78C31A57}"/>
              </c:ext>
            </c:extLst>
          </c:dPt>
          <c:dPt>
            <c:idx val="42"/>
            <c:invertIfNegative val="0"/>
            <c:bubble3D val="0"/>
            <c:spPr>
              <a:solidFill>
                <a:srgbClr val="FFFF99"/>
              </a:solidFill>
              <a:ln>
                <a:solidFill>
                  <a:schemeClr val="tx1"/>
                </a:solidFill>
              </a:ln>
            </c:spPr>
            <c:extLst>
              <c:ext xmlns:c16="http://schemas.microsoft.com/office/drawing/2014/chart" uri="{C3380CC4-5D6E-409C-BE32-E72D297353CC}">
                <c16:uniqueId val="{0000003D-7305-42E2-AF3D-167B78C31A57}"/>
              </c:ext>
            </c:extLst>
          </c:dPt>
          <c:dPt>
            <c:idx val="43"/>
            <c:invertIfNegative val="0"/>
            <c:bubble3D val="0"/>
            <c:spPr>
              <a:solidFill>
                <a:srgbClr val="FFFF99"/>
              </a:solidFill>
              <a:ln>
                <a:solidFill>
                  <a:schemeClr val="tx1"/>
                </a:solidFill>
              </a:ln>
            </c:spPr>
            <c:extLst>
              <c:ext xmlns:c16="http://schemas.microsoft.com/office/drawing/2014/chart" uri="{C3380CC4-5D6E-409C-BE32-E72D297353CC}">
                <c16:uniqueId val="{0000003F-7305-42E2-AF3D-167B78C31A57}"/>
              </c:ext>
            </c:extLst>
          </c:dPt>
          <c:dPt>
            <c:idx val="44"/>
            <c:invertIfNegative val="0"/>
            <c:bubble3D val="0"/>
            <c:spPr>
              <a:solidFill>
                <a:srgbClr val="FFFF99"/>
              </a:solidFill>
              <a:ln>
                <a:solidFill>
                  <a:schemeClr val="tx1"/>
                </a:solidFill>
              </a:ln>
            </c:spPr>
            <c:extLst>
              <c:ext xmlns:c16="http://schemas.microsoft.com/office/drawing/2014/chart" uri="{C3380CC4-5D6E-409C-BE32-E72D297353CC}">
                <c16:uniqueId val="{00000041-7305-42E2-AF3D-167B78C31A57}"/>
              </c:ext>
            </c:extLst>
          </c:dPt>
          <c:dPt>
            <c:idx val="45"/>
            <c:invertIfNegative val="0"/>
            <c:bubble3D val="0"/>
            <c:spPr>
              <a:solidFill>
                <a:srgbClr val="FFFF99"/>
              </a:solidFill>
              <a:ln>
                <a:solidFill>
                  <a:schemeClr val="tx1"/>
                </a:solidFill>
              </a:ln>
            </c:spPr>
            <c:extLst>
              <c:ext xmlns:c16="http://schemas.microsoft.com/office/drawing/2014/chart" uri="{C3380CC4-5D6E-409C-BE32-E72D297353CC}">
                <c16:uniqueId val="{00000043-7305-42E2-AF3D-167B78C31A57}"/>
              </c:ext>
            </c:extLst>
          </c:dPt>
          <c:dPt>
            <c:idx val="46"/>
            <c:invertIfNegative val="0"/>
            <c:bubble3D val="0"/>
            <c:spPr>
              <a:solidFill>
                <a:srgbClr val="FFFF99"/>
              </a:solidFill>
              <a:ln>
                <a:solidFill>
                  <a:schemeClr val="tx1"/>
                </a:solidFill>
              </a:ln>
            </c:spPr>
            <c:extLst>
              <c:ext xmlns:c16="http://schemas.microsoft.com/office/drawing/2014/chart" uri="{C3380CC4-5D6E-409C-BE32-E72D297353CC}">
                <c16:uniqueId val="{00000045-7305-42E2-AF3D-167B78C31A57}"/>
              </c:ext>
            </c:extLst>
          </c:dPt>
          <c:dPt>
            <c:idx val="47"/>
            <c:invertIfNegative val="0"/>
            <c:bubble3D val="0"/>
            <c:spPr>
              <a:solidFill>
                <a:srgbClr val="FFFF99"/>
              </a:solidFill>
              <a:ln>
                <a:solidFill>
                  <a:schemeClr val="tx1"/>
                </a:solidFill>
              </a:ln>
            </c:spPr>
            <c:extLst>
              <c:ext xmlns:c16="http://schemas.microsoft.com/office/drawing/2014/chart" uri="{C3380CC4-5D6E-409C-BE32-E72D297353CC}">
                <c16:uniqueId val="{00000047-7305-42E2-AF3D-167B78C31A57}"/>
              </c:ext>
            </c:extLst>
          </c:dPt>
          <c:dPt>
            <c:idx val="48"/>
            <c:invertIfNegative val="0"/>
            <c:bubble3D val="0"/>
            <c:extLst>
              <c:ext xmlns:c16="http://schemas.microsoft.com/office/drawing/2014/chart" uri="{C3380CC4-5D6E-409C-BE32-E72D297353CC}">
                <c16:uniqueId val="{00000048-7305-42E2-AF3D-167B78C31A57}"/>
              </c:ext>
            </c:extLst>
          </c:dPt>
          <c:dPt>
            <c:idx val="49"/>
            <c:invertIfNegative val="0"/>
            <c:bubble3D val="0"/>
            <c:extLst>
              <c:ext xmlns:c16="http://schemas.microsoft.com/office/drawing/2014/chart" uri="{C3380CC4-5D6E-409C-BE32-E72D297353CC}">
                <c16:uniqueId val="{00000049-7305-42E2-AF3D-167B78C31A57}"/>
              </c:ext>
            </c:extLst>
          </c:dPt>
          <c:dPt>
            <c:idx val="50"/>
            <c:invertIfNegative val="0"/>
            <c:bubble3D val="0"/>
            <c:extLst>
              <c:ext xmlns:c16="http://schemas.microsoft.com/office/drawing/2014/chart" uri="{C3380CC4-5D6E-409C-BE32-E72D297353CC}">
                <c16:uniqueId val="{0000004A-7305-42E2-AF3D-167B78C31A57}"/>
              </c:ext>
            </c:extLst>
          </c:dPt>
          <c:dPt>
            <c:idx val="51"/>
            <c:invertIfNegative val="0"/>
            <c:bubble3D val="0"/>
            <c:extLst>
              <c:ext xmlns:c16="http://schemas.microsoft.com/office/drawing/2014/chart" uri="{C3380CC4-5D6E-409C-BE32-E72D297353CC}">
                <c16:uniqueId val="{0000004B-7305-42E2-AF3D-167B78C31A57}"/>
              </c:ext>
            </c:extLst>
          </c:dPt>
          <c:dPt>
            <c:idx val="52"/>
            <c:invertIfNegative val="0"/>
            <c:bubble3D val="0"/>
            <c:extLst>
              <c:ext xmlns:c16="http://schemas.microsoft.com/office/drawing/2014/chart" uri="{C3380CC4-5D6E-409C-BE32-E72D297353CC}">
                <c16:uniqueId val="{0000004C-7305-42E2-AF3D-167B78C31A57}"/>
              </c:ext>
            </c:extLst>
          </c:dPt>
          <c:dPt>
            <c:idx val="53"/>
            <c:invertIfNegative val="0"/>
            <c:bubble3D val="0"/>
            <c:extLst>
              <c:ext xmlns:c16="http://schemas.microsoft.com/office/drawing/2014/chart" uri="{C3380CC4-5D6E-409C-BE32-E72D297353CC}">
                <c16:uniqueId val="{0000004D-7305-42E2-AF3D-167B78C31A57}"/>
              </c:ext>
            </c:extLst>
          </c:dPt>
          <c:dPt>
            <c:idx val="54"/>
            <c:invertIfNegative val="0"/>
            <c:bubble3D val="0"/>
            <c:extLst>
              <c:ext xmlns:c16="http://schemas.microsoft.com/office/drawing/2014/chart" uri="{C3380CC4-5D6E-409C-BE32-E72D297353CC}">
                <c16:uniqueId val="{0000004E-7305-42E2-AF3D-167B78C31A57}"/>
              </c:ext>
            </c:extLst>
          </c:dPt>
          <c:dPt>
            <c:idx val="55"/>
            <c:invertIfNegative val="0"/>
            <c:bubble3D val="0"/>
            <c:extLst>
              <c:ext xmlns:c16="http://schemas.microsoft.com/office/drawing/2014/chart" uri="{C3380CC4-5D6E-409C-BE32-E72D297353CC}">
                <c16:uniqueId val="{0000004F-7305-42E2-AF3D-167B78C31A57}"/>
              </c:ext>
            </c:extLst>
          </c:dPt>
          <c:dPt>
            <c:idx val="56"/>
            <c:invertIfNegative val="0"/>
            <c:bubble3D val="0"/>
            <c:extLst>
              <c:ext xmlns:c16="http://schemas.microsoft.com/office/drawing/2014/chart" uri="{C3380CC4-5D6E-409C-BE32-E72D297353CC}">
                <c16:uniqueId val="{00000050-7305-42E2-AF3D-167B78C31A57}"/>
              </c:ext>
            </c:extLst>
          </c:dPt>
          <c:dPt>
            <c:idx val="57"/>
            <c:invertIfNegative val="0"/>
            <c:bubble3D val="0"/>
            <c:extLst>
              <c:ext xmlns:c16="http://schemas.microsoft.com/office/drawing/2014/chart" uri="{C3380CC4-5D6E-409C-BE32-E72D297353CC}">
                <c16:uniqueId val="{00000051-7305-42E2-AF3D-167B78C31A57}"/>
              </c:ext>
            </c:extLst>
          </c:dPt>
          <c:dPt>
            <c:idx val="58"/>
            <c:invertIfNegative val="0"/>
            <c:bubble3D val="0"/>
            <c:extLst>
              <c:ext xmlns:c16="http://schemas.microsoft.com/office/drawing/2014/chart" uri="{C3380CC4-5D6E-409C-BE32-E72D297353CC}">
                <c16:uniqueId val="{00000052-7305-42E2-AF3D-167B78C31A57}"/>
              </c:ext>
            </c:extLst>
          </c:dPt>
          <c:dPt>
            <c:idx val="59"/>
            <c:invertIfNegative val="0"/>
            <c:bubble3D val="0"/>
            <c:extLst>
              <c:ext xmlns:c16="http://schemas.microsoft.com/office/drawing/2014/chart" uri="{C3380CC4-5D6E-409C-BE32-E72D297353CC}">
                <c16:uniqueId val="{00000053-7305-42E2-AF3D-167B78C31A57}"/>
              </c:ext>
            </c:extLst>
          </c:dPt>
          <c:dPt>
            <c:idx val="60"/>
            <c:invertIfNegative val="0"/>
            <c:bubble3D val="0"/>
            <c:spPr>
              <a:solidFill>
                <a:srgbClr val="FFFF99"/>
              </a:solidFill>
              <a:ln>
                <a:solidFill>
                  <a:schemeClr val="tx1"/>
                </a:solidFill>
              </a:ln>
            </c:spPr>
            <c:extLst>
              <c:ext xmlns:c16="http://schemas.microsoft.com/office/drawing/2014/chart" uri="{C3380CC4-5D6E-409C-BE32-E72D297353CC}">
                <c16:uniqueId val="{00000055-7305-42E2-AF3D-167B78C31A57}"/>
              </c:ext>
            </c:extLst>
          </c:dPt>
          <c:dPt>
            <c:idx val="61"/>
            <c:invertIfNegative val="0"/>
            <c:bubble3D val="0"/>
            <c:spPr>
              <a:solidFill>
                <a:srgbClr val="FFFF99"/>
              </a:solidFill>
              <a:ln>
                <a:solidFill>
                  <a:schemeClr val="tx1"/>
                </a:solidFill>
              </a:ln>
            </c:spPr>
            <c:extLst>
              <c:ext xmlns:c16="http://schemas.microsoft.com/office/drawing/2014/chart" uri="{C3380CC4-5D6E-409C-BE32-E72D297353CC}">
                <c16:uniqueId val="{00000057-7305-42E2-AF3D-167B78C31A57}"/>
              </c:ext>
            </c:extLst>
          </c:dPt>
          <c:dPt>
            <c:idx val="62"/>
            <c:invertIfNegative val="0"/>
            <c:bubble3D val="0"/>
            <c:spPr>
              <a:solidFill>
                <a:srgbClr val="FFFF99"/>
              </a:solidFill>
              <a:ln>
                <a:solidFill>
                  <a:schemeClr val="tx1"/>
                </a:solidFill>
              </a:ln>
            </c:spPr>
            <c:extLst>
              <c:ext xmlns:c16="http://schemas.microsoft.com/office/drawing/2014/chart" uri="{C3380CC4-5D6E-409C-BE32-E72D297353CC}">
                <c16:uniqueId val="{00000059-7305-42E2-AF3D-167B78C31A57}"/>
              </c:ext>
            </c:extLst>
          </c:dPt>
          <c:dPt>
            <c:idx val="63"/>
            <c:invertIfNegative val="0"/>
            <c:bubble3D val="0"/>
            <c:spPr>
              <a:solidFill>
                <a:srgbClr val="FFFF99"/>
              </a:solidFill>
              <a:ln>
                <a:solidFill>
                  <a:schemeClr val="tx1"/>
                </a:solidFill>
              </a:ln>
            </c:spPr>
            <c:extLst>
              <c:ext xmlns:c16="http://schemas.microsoft.com/office/drawing/2014/chart" uri="{C3380CC4-5D6E-409C-BE32-E72D297353CC}">
                <c16:uniqueId val="{0000005B-7305-42E2-AF3D-167B78C31A57}"/>
              </c:ext>
            </c:extLst>
          </c:dPt>
          <c:dPt>
            <c:idx val="64"/>
            <c:invertIfNegative val="0"/>
            <c:bubble3D val="0"/>
            <c:spPr>
              <a:solidFill>
                <a:srgbClr val="FFFF99"/>
              </a:solidFill>
              <a:ln>
                <a:solidFill>
                  <a:schemeClr val="tx1"/>
                </a:solidFill>
              </a:ln>
            </c:spPr>
            <c:extLst>
              <c:ext xmlns:c16="http://schemas.microsoft.com/office/drawing/2014/chart" uri="{C3380CC4-5D6E-409C-BE32-E72D297353CC}">
                <c16:uniqueId val="{0000005D-7305-42E2-AF3D-167B78C31A57}"/>
              </c:ext>
            </c:extLst>
          </c:dPt>
          <c:dPt>
            <c:idx val="65"/>
            <c:invertIfNegative val="0"/>
            <c:bubble3D val="0"/>
            <c:spPr>
              <a:solidFill>
                <a:srgbClr val="FFFF99"/>
              </a:solidFill>
              <a:ln>
                <a:solidFill>
                  <a:schemeClr val="tx1"/>
                </a:solidFill>
              </a:ln>
            </c:spPr>
            <c:extLst>
              <c:ext xmlns:c16="http://schemas.microsoft.com/office/drawing/2014/chart" uri="{C3380CC4-5D6E-409C-BE32-E72D297353CC}">
                <c16:uniqueId val="{0000005F-7305-42E2-AF3D-167B78C31A57}"/>
              </c:ext>
            </c:extLst>
          </c:dPt>
          <c:dPt>
            <c:idx val="66"/>
            <c:invertIfNegative val="0"/>
            <c:bubble3D val="0"/>
            <c:spPr>
              <a:solidFill>
                <a:srgbClr val="FFFF99"/>
              </a:solidFill>
              <a:ln>
                <a:solidFill>
                  <a:schemeClr val="tx1"/>
                </a:solidFill>
              </a:ln>
            </c:spPr>
            <c:extLst>
              <c:ext xmlns:c16="http://schemas.microsoft.com/office/drawing/2014/chart" uri="{C3380CC4-5D6E-409C-BE32-E72D297353CC}">
                <c16:uniqueId val="{00000061-7305-42E2-AF3D-167B78C31A57}"/>
              </c:ext>
            </c:extLst>
          </c:dPt>
          <c:dPt>
            <c:idx val="67"/>
            <c:invertIfNegative val="0"/>
            <c:bubble3D val="0"/>
            <c:spPr>
              <a:solidFill>
                <a:srgbClr val="FFFF99"/>
              </a:solidFill>
              <a:ln>
                <a:solidFill>
                  <a:schemeClr val="tx1"/>
                </a:solidFill>
              </a:ln>
            </c:spPr>
            <c:extLst>
              <c:ext xmlns:c16="http://schemas.microsoft.com/office/drawing/2014/chart" uri="{C3380CC4-5D6E-409C-BE32-E72D297353CC}">
                <c16:uniqueId val="{00000063-7305-42E2-AF3D-167B78C31A57}"/>
              </c:ext>
            </c:extLst>
          </c:dPt>
          <c:dPt>
            <c:idx val="68"/>
            <c:invertIfNegative val="0"/>
            <c:bubble3D val="0"/>
            <c:spPr>
              <a:solidFill>
                <a:srgbClr val="FFFF99"/>
              </a:solidFill>
              <a:ln>
                <a:solidFill>
                  <a:schemeClr val="tx1"/>
                </a:solidFill>
              </a:ln>
            </c:spPr>
            <c:extLst>
              <c:ext xmlns:c16="http://schemas.microsoft.com/office/drawing/2014/chart" uri="{C3380CC4-5D6E-409C-BE32-E72D297353CC}">
                <c16:uniqueId val="{00000065-7305-42E2-AF3D-167B78C31A57}"/>
              </c:ext>
            </c:extLst>
          </c:dPt>
          <c:dPt>
            <c:idx val="69"/>
            <c:invertIfNegative val="0"/>
            <c:bubble3D val="0"/>
            <c:spPr>
              <a:solidFill>
                <a:srgbClr val="FFFF99"/>
              </a:solidFill>
              <a:ln>
                <a:solidFill>
                  <a:schemeClr val="tx1"/>
                </a:solidFill>
              </a:ln>
            </c:spPr>
            <c:extLst>
              <c:ext xmlns:c16="http://schemas.microsoft.com/office/drawing/2014/chart" uri="{C3380CC4-5D6E-409C-BE32-E72D297353CC}">
                <c16:uniqueId val="{00000067-7305-42E2-AF3D-167B78C31A57}"/>
              </c:ext>
            </c:extLst>
          </c:dPt>
          <c:dPt>
            <c:idx val="70"/>
            <c:invertIfNegative val="0"/>
            <c:bubble3D val="0"/>
            <c:spPr>
              <a:solidFill>
                <a:srgbClr val="FFFF99"/>
              </a:solidFill>
              <a:ln>
                <a:solidFill>
                  <a:schemeClr val="tx1"/>
                </a:solidFill>
              </a:ln>
            </c:spPr>
            <c:extLst>
              <c:ext xmlns:c16="http://schemas.microsoft.com/office/drawing/2014/chart" uri="{C3380CC4-5D6E-409C-BE32-E72D297353CC}">
                <c16:uniqueId val="{00000069-7305-42E2-AF3D-167B78C31A57}"/>
              </c:ext>
            </c:extLst>
          </c:dPt>
          <c:dPt>
            <c:idx val="71"/>
            <c:invertIfNegative val="0"/>
            <c:bubble3D val="0"/>
            <c:spPr>
              <a:solidFill>
                <a:srgbClr val="FFFF99"/>
              </a:solidFill>
              <a:ln>
                <a:solidFill>
                  <a:schemeClr val="tx1"/>
                </a:solidFill>
              </a:ln>
            </c:spPr>
            <c:extLst>
              <c:ext xmlns:c16="http://schemas.microsoft.com/office/drawing/2014/chart" uri="{C3380CC4-5D6E-409C-BE32-E72D297353CC}">
                <c16:uniqueId val="{0000006B-7305-42E2-AF3D-167B78C31A57}"/>
              </c:ext>
            </c:extLst>
          </c:dPt>
          <c:dPt>
            <c:idx val="72"/>
            <c:invertIfNegative val="0"/>
            <c:bubble3D val="0"/>
            <c:extLst>
              <c:ext xmlns:c16="http://schemas.microsoft.com/office/drawing/2014/chart" uri="{C3380CC4-5D6E-409C-BE32-E72D297353CC}">
                <c16:uniqueId val="{0000006C-7305-42E2-AF3D-167B78C31A57}"/>
              </c:ext>
            </c:extLst>
          </c:dPt>
          <c:dPt>
            <c:idx val="73"/>
            <c:invertIfNegative val="0"/>
            <c:bubble3D val="0"/>
            <c:extLst>
              <c:ext xmlns:c16="http://schemas.microsoft.com/office/drawing/2014/chart" uri="{C3380CC4-5D6E-409C-BE32-E72D297353CC}">
                <c16:uniqueId val="{0000006D-7305-42E2-AF3D-167B78C31A57}"/>
              </c:ext>
            </c:extLst>
          </c:dPt>
          <c:dPt>
            <c:idx val="74"/>
            <c:invertIfNegative val="0"/>
            <c:bubble3D val="0"/>
            <c:extLst>
              <c:ext xmlns:c16="http://schemas.microsoft.com/office/drawing/2014/chart" uri="{C3380CC4-5D6E-409C-BE32-E72D297353CC}">
                <c16:uniqueId val="{0000006E-7305-42E2-AF3D-167B78C31A57}"/>
              </c:ext>
            </c:extLst>
          </c:dPt>
          <c:dPt>
            <c:idx val="75"/>
            <c:invertIfNegative val="0"/>
            <c:bubble3D val="0"/>
            <c:extLst>
              <c:ext xmlns:c16="http://schemas.microsoft.com/office/drawing/2014/chart" uri="{C3380CC4-5D6E-409C-BE32-E72D297353CC}">
                <c16:uniqueId val="{0000006F-7305-42E2-AF3D-167B78C31A57}"/>
              </c:ext>
            </c:extLst>
          </c:dPt>
          <c:dPt>
            <c:idx val="76"/>
            <c:invertIfNegative val="0"/>
            <c:bubble3D val="0"/>
            <c:extLst>
              <c:ext xmlns:c16="http://schemas.microsoft.com/office/drawing/2014/chart" uri="{C3380CC4-5D6E-409C-BE32-E72D297353CC}">
                <c16:uniqueId val="{00000070-7305-42E2-AF3D-167B78C31A57}"/>
              </c:ext>
            </c:extLst>
          </c:dPt>
          <c:dPt>
            <c:idx val="77"/>
            <c:invertIfNegative val="0"/>
            <c:bubble3D val="0"/>
            <c:extLst>
              <c:ext xmlns:c16="http://schemas.microsoft.com/office/drawing/2014/chart" uri="{C3380CC4-5D6E-409C-BE32-E72D297353CC}">
                <c16:uniqueId val="{00000071-7305-42E2-AF3D-167B78C31A57}"/>
              </c:ext>
            </c:extLst>
          </c:dPt>
          <c:dPt>
            <c:idx val="78"/>
            <c:invertIfNegative val="0"/>
            <c:bubble3D val="0"/>
            <c:extLst>
              <c:ext xmlns:c16="http://schemas.microsoft.com/office/drawing/2014/chart" uri="{C3380CC4-5D6E-409C-BE32-E72D297353CC}">
                <c16:uniqueId val="{00000072-7305-42E2-AF3D-167B78C31A57}"/>
              </c:ext>
            </c:extLst>
          </c:dPt>
          <c:dPt>
            <c:idx val="79"/>
            <c:invertIfNegative val="0"/>
            <c:bubble3D val="0"/>
            <c:extLst>
              <c:ext xmlns:c16="http://schemas.microsoft.com/office/drawing/2014/chart" uri="{C3380CC4-5D6E-409C-BE32-E72D297353CC}">
                <c16:uniqueId val="{00000073-7305-42E2-AF3D-167B78C31A57}"/>
              </c:ext>
            </c:extLst>
          </c:dPt>
          <c:dPt>
            <c:idx val="80"/>
            <c:invertIfNegative val="0"/>
            <c:bubble3D val="0"/>
            <c:extLst>
              <c:ext xmlns:c16="http://schemas.microsoft.com/office/drawing/2014/chart" uri="{C3380CC4-5D6E-409C-BE32-E72D297353CC}">
                <c16:uniqueId val="{00000074-7305-42E2-AF3D-167B78C31A57}"/>
              </c:ext>
            </c:extLst>
          </c:dPt>
          <c:dPt>
            <c:idx val="81"/>
            <c:invertIfNegative val="0"/>
            <c:bubble3D val="0"/>
            <c:extLst>
              <c:ext xmlns:c16="http://schemas.microsoft.com/office/drawing/2014/chart" uri="{C3380CC4-5D6E-409C-BE32-E72D297353CC}">
                <c16:uniqueId val="{00000075-7305-42E2-AF3D-167B78C31A57}"/>
              </c:ext>
            </c:extLst>
          </c:dPt>
          <c:dPt>
            <c:idx val="82"/>
            <c:invertIfNegative val="0"/>
            <c:bubble3D val="0"/>
            <c:extLst>
              <c:ext xmlns:c16="http://schemas.microsoft.com/office/drawing/2014/chart" uri="{C3380CC4-5D6E-409C-BE32-E72D297353CC}">
                <c16:uniqueId val="{00000076-7305-42E2-AF3D-167B78C31A57}"/>
              </c:ext>
            </c:extLst>
          </c:dPt>
          <c:dPt>
            <c:idx val="83"/>
            <c:invertIfNegative val="0"/>
            <c:bubble3D val="0"/>
            <c:extLst>
              <c:ext xmlns:c16="http://schemas.microsoft.com/office/drawing/2014/chart" uri="{C3380CC4-5D6E-409C-BE32-E72D297353CC}">
                <c16:uniqueId val="{00000077-7305-42E2-AF3D-167B78C31A57}"/>
              </c:ext>
            </c:extLst>
          </c:dPt>
          <c:dPt>
            <c:idx val="84"/>
            <c:invertIfNegative val="0"/>
            <c:bubble3D val="0"/>
            <c:extLst>
              <c:ext xmlns:c16="http://schemas.microsoft.com/office/drawing/2014/chart" uri="{C3380CC4-5D6E-409C-BE32-E72D297353CC}">
                <c16:uniqueId val="{00000079-7305-42E2-AF3D-167B78C31A57}"/>
              </c:ext>
            </c:extLst>
          </c:dPt>
          <c:dPt>
            <c:idx val="85"/>
            <c:invertIfNegative val="0"/>
            <c:bubble3D val="0"/>
            <c:extLst>
              <c:ext xmlns:c16="http://schemas.microsoft.com/office/drawing/2014/chart" uri="{C3380CC4-5D6E-409C-BE32-E72D297353CC}">
                <c16:uniqueId val="{0000007B-7305-42E2-AF3D-167B78C31A57}"/>
              </c:ext>
            </c:extLst>
          </c:dPt>
          <c:dPt>
            <c:idx val="86"/>
            <c:invertIfNegative val="0"/>
            <c:bubble3D val="0"/>
            <c:extLst>
              <c:ext xmlns:c16="http://schemas.microsoft.com/office/drawing/2014/chart" uri="{C3380CC4-5D6E-409C-BE32-E72D297353CC}">
                <c16:uniqueId val="{0000007D-7305-42E2-AF3D-167B78C31A57}"/>
              </c:ext>
            </c:extLst>
          </c:dPt>
          <c:dPt>
            <c:idx val="87"/>
            <c:invertIfNegative val="0"/>
            <c:bubble3D val="0"/>
            <c:extLst>
              <c:ext xmlns:c16="http://schemas.microsoft.com/office/drawing/2014/chart" uri="{C3380CC4-5D6E-409C-BE32-E72D297353CC}">
                <c16:uniqueId val="{0000007F-7305-42E2-AF3D-167B78C31A57}"/>
              </c:ext>
            </c:extLst>
          </c:dPt>
          <c:dPt>
            <c:idx val="88"/>
            <c:invertIfNegative val="0"/>
            <c:bubble3D val="0"/>
            <c:extLst>
              <c:ext xmlns:c16="http://schemas.microsoft.com/office/drawing/2014/chart" uri="{C3380CC4-5D6E-409C-BE32-E72D297353CC}">
                <c16:uniqueId val="{00000081-7305-42E2-AF3D-167B78C31A57}"/>
              </c:ext>
            </c:extLst>
          </c:dPt>
          <c:dPt>
            <c:idx val="89"/>
            <c:invertIfNegative val="0"/>
            <c:bubble3D val="0"/>
            <c:extLst>
              <c:ext xmlns:c16="http://schemas.microsoft.com/office/drawing/2014/chart" uri="{C3380CC4-5D6E-409C-BE32-E72D297353CC}">
                <c16:uniqueId val="{00000083-7305-42E2-AF3D-167B78C31A57}"/>
              </c:ext>
            </c:extLst>
          </c:dPt>
          <c:dPt>
            <c:idx val="90"/>
            <c:invertIfNegative val="0"/>
            <c:bubble3D val="0"/>
            <c:extLst>
              <c:ext xmlns:c16="http://schemas.microsoft.com/office/drawing/2014/chart" uri="{C3380CC4-5D6E-409C-BE32-E72D297353CC}">
                <c16:uniqueId val="{00000085-7305-42E2-AF3D-167B78C31A57}"/>
              </c:ext>
            </c:extLst>
          </c:dPt>
          <c:dPt>
            <c:idx val="91"/>
            <c:invertIfNegative val="0"/>
            <c:bubble3D val="0"/>
            <c:extLst>
              <c:ext xmlns:c16="http://schemas.microsoft.com/office/drawing/2014/chart" uri="{C3380CC4-5D6E-409C-BE32-E72D297353CC}">
                <c16:uniqueId val="{00000087-7305-42E2-AF3D-167B78C31A57}"/>
              </c:ext>
            </c:extLst>
          </c:dPt>
          <c:dPt>
            <c:idx val="92"/>
            <c:invertIfNegative val="0"/>
            <c:bubble3D val="0"/>
            <c:extLst>
              <c:ext xmlns:c16="http://schemas.microsoft.com/office/drawing/2014/chart" uri="{C3380CC4-5D6E-409C-BE32-E72D297353CC}">
                <c16:uniqueId val="{00000089-7305-42E2-AF3D-167B78C31A57}"/>
              </c:ext>
            </c:extLst>
          </c:dPt>
          <c:dPt>
            <c:idx val="93"/>
            <c:invertIfNegative val="0"/>
            <c:bubble3D val="0"/>
            <c:extLst>
              <c:ext xmlns:c16="http://schemas.microsoft.com/office/drawing/2014/chart" uri="{C3380CC4-5D6E-409C-BE32-E72D297353CC}">
                <c16:uniqueId val="{0000008B-7305-42E2-AF3D-167B78C31A57}"/>
              </c:ext>
            </c:extLst>
          </c:dPt>
          <c:dPt>
            <c:idx val="94"/>
            <c:invertIfNegative val="0"/>
            <c:bubble3D val="0"/>
            <c:extLst>
              <c:ext xmlns:c16="http://schemas.microsoft.com/office/drawing/2014/chart" uri="{C3380CC4-5D6E-409C-BE32-E72D297353CC}">
                <c16:uniqueId val="{0000008D-7305-42E2-AF3D-167B78C31A57}"/>
              </c:ext>
            </c:extLst>
          </c:dPt>
          <c:dPt>
            <c:idx val="95"/>
            <c:invertIfNegative val="0"/>
            <c:bubble3D val="0"/>
            <c:extLst>
              <c:ext xmlns:c16="http://schemas.microsoft.com/office/drawing/2014/chart" uri="{C3380CC4-5D6E-409C-BE32-E72D297353CC}">
                <c16:uniqueId val="{0000008F-7305-42E2-AF3D-167B78C31A57}"/>
              </c:ext>
            </c:extLst>
          </c:dPt>
          <c:dPt>
            <c:idx val="108"/>
            <c:invertIfNegative val="0"/>
            <c:bubble3D val="0"/>
            <c:extLst>
              <c:ext xmlns:c16="http://schemas.microsoft.com/office/drawing/2014/chart" uri="{C3380CC4-5D6E-409C-BE32-E72D297353CC}">
                <c16:uniqueId val="{00000091-7305-42E2-AF3D-167B78C31A57}"/>
              </c:ext>
            </c:extLst>
          </c:dPt>
          <c:dPt>
            <c:idx val="109"/>
            <c:invertIfNegative val="0"/>
            <c:bubble3D val="0"/>
            <c:extLst>
              <c:ext xmlns:c16="http://schemas.microsoft.com/office/drawing/2014/chart" uri="{C3380CC4-5D6E-409C-BE32-E72D297353CC}">
                <c16:uniqueId val="{00000093-7305-42E2-AF3D-167B78C31A57}"/>
              </c:ext>
            </c:extLst>
          </c:dPt>
          <c:dPt>
            <c:idx val="110"/>
            <c:invertIfNegative val="0"/>
            <c:bubble3D val="0"/>
            <c:extLst>
              <c:ext xmlns:c16="http://schemas.microsoft.com/office/drawing/2014/chart" uri="{C3380CC4-5D6E-409C-BE32-E72D297353CC}">
                <c16:uniqueId val="{00000095-7305-42E2-AF3D-167B78C31A57}"/>
              </c:ext>
            </c:extLst>
          </c:dPt>
          <c:dPt>
            <c:idx val="111"/>
            <c:invertIfNegative val="0"/>
            <c:bubble3D val="0"/>
            <c:extLst>
              <c:ext xmlns:c16="http://schemas.microsoft.com/office/drawing/2014/chart" uri="{C3380CC4-5D6E-409C-BE32-E72D297353CC}">
                <c16:uniqueId val="{00000097-7305-42E2-AF3D-167B78C31A57}"/>
              </c:ext>
            </c:extLst>
          </c:dPt>
          <c:dPt>
            <c:idx val="112"/>
            <c:invertIfNegative val="0"/>
            <c:bubble3D val="0"/>
            <c:extLst>
              <c:ext xmlns:c16="http://schemas.microsoft.com/office/drawing/2014/chart" uri="{C3380CC4-5D6E-409C-BE32-E72D297353CC}">
                <c16:uniqueId val="{00000099-7305-42E2-AF3D-167B78C31A57}"/>
              </c:ext>
            </c:extLst>
          </c:dPt>
          <c:dPt>
            <c:idx val="113"/>
            <c:invertIfNegative val="0"/>
            <c:bubble3D val="0"/>
            <c:extLst>
              <c:ext xmlns:c16="http://schemas.microsoft.com/office/drawing/2014/chart" uri="{C3380CC4-5D6E-409C-BE32-E72D297353CC}">
                <c16:uniqueId val="{0000009B-7305-42E2-AF3D-167B78C31A57}"/>
              </c:ext>
            </c:extLst>
          </c:dPt>
          <c:dPt>
            <c:idx val="114"/>
            <c:invertIfNegative val="0"/>
            <c:bubble3D val="0"/>
            <c:extLst>
              <c:ext xmlns:c16="http://schemas.microsoft.com/office/drawing/2014/chart" uri="{C3380CC4-5D6E-409C-BE32-E72D297353CC}">
                <c16:uniqueId val="{0000009D-7305-42E2-AF3D-167B78C31A57}"/>
              </c:ext>
            </c:extLst>
          </c:dPt>
          <c:dPt>
            <c:idx val="115"/>
            <c:invertIfNegative val="0"/>
            <c:bubble3D val="0"/>
            <c:extLst>
              <c:ext xmlns:c16="http://schemas.microsoft.com/office/drawing/2014/chart" uri="{C3380CC4-5D6E-409C-BE32-E72D297353CC}">
                <c16:uniqueId val="{0000009F-7305-42E2-AF3D-167B78C31A57}"/>
              </c:ext>
            </c:extLst>
          </c:dPt>
          <c:dPt>
            <c:idx val="116"/>
            <c:invertIfNegative val="0"/>
            <c:bubble3D val="0"/>
            <c:extLst>
              <c:ext xmlns:c16="http://schemas.microsoft.com/office/drawing/2014/chart" uri="{C3380CC4-5D6E-409C-BE32-E72D297353CC}">
                <c16:uniqueId val="{000000A1-7305-42E2-AF3D-167B78C31A57}"/>
              </c:ext>
            </c:extLst>
          </c:dPt>
          <c:dPt>
            <c:idx val="117"/>
            <c:invertIfNegative val="0"/>
            <c:bubble3D val="0"/>
            <c:extLst>
              <c:ext xmlns:c16="http://schemas.microsoft.com/office/drawing/2014/chart" uri="{C3380CC4-5D6E-409C-BE32-E72D297353CC}">
                <c16:uniqueId val="{000000A3-7305-42E2-AF3D-167B78C31A57}"/>
              </c:ext>
            </c:extLst>
          </c:dPt>
          <c:dPt>
            <c:idx val="118"/>
            <c:invertIfNegative val="0"/>
            <c:bubble3D val="0"/>
            <c:extLst>
              <c:ext xmlns:c16="http://schemas.microsoft.com/office/drawing/2014/chart" uri="{C3380CC4-5D6E-409C-BE32-E72D297353CC}">
                <c16:uniqueId val="{000000A5-7305-42E2-AF3D-167B78C31A57}"/>
              </c:ext>
            </c:extLst>
          </c:dPt>
          <c:dPt>
            <c:idx val="119"/>
            <c:invertIfNegative val="0"/>
            <c:bubble3D val="0"/>
            <c:extLst>
              <c:ext xmlns:c16="http://schemas.microsoft.com/office/drawing/2014/chart" uri="{C3380CC4-5D6E-409C-BE32-E72D297353CC}">
                <c16:uniqueId val="{000000A7-7305-42E2-AF3D-167B78C31A57}"/>
              </c:ext>
            </c:extLst>
          </c:dPt>
          <c:dPt>
            <c:idx val="132"/>
            <c:invertIfNegative val="0"/>
            <c:bubble3D val="0"/>
            <c:extLst>
              <c:ext xmlns:c16="http://schemas.microsoft.com/office/drawing/2014/chart" uri="{C3380CC4-5D6E-409C-BE32-E72D297353CC}">
                <c16:uniqueId val="{000000A9-7305-42E2-AF3D-167B78C31A57}"/>
              </c:ext>
            </c:extLst>
          </c:dPt>
          <c:dPt>
            <c:idx val="133"/>
            <c:invertIfNegative val="0"/>
            <c:bubble3D val="0"/>
            <c:extLst>
              <c:ext xmlns:c16="http://schemas.microsoft.com/office/drawing/2014/chart" uri="{C3380CC4-5D6E-409C-BE32-E72D297353CC}">
                <c16:uniqueId val="{000000AB-7305-42E2-AF3D-167B78C31A57}"/>
              </c:ext>
            </c:extLst>
          </c:dPt>
          <c:dPt>
            <c:idx val="134"/>
            <c:invertIfNegative val="0"/>
            <c:bubble3D val="0"/>
            <c:extLst>
              <c:ext xmlns:c16="http://schemas.microsoft.com/office/drawing/2014/chart" uri="{C3380CC4-5D6E-409C-BE32-E72D297353CC}">
                <c16:uniqueId val="{000000AD-7305-42E2-AF3D-167B78C31A57}"/>
              </c:ext>
            </c:extLst>
          </c:dPt>
          <c:dPt>
            <c:idx val="135"/>
            <c:invertIfNegative val="0"/>
            <c:bubble3D val="0"/>
            <c:extLst>
              <c:ext xmlns:c16="http://schemas.microsoft.com/office/drawing/2014/chart" uri="{C3380CC4-5D6E-409C-BE32-E72D297353CC}">
                <c16:uniqueId val="{000000AF-7305-42E2-AF3D-167B78C31A57}"/>
              </c:ext>
            </c:extLst>
          </c:dPt>
          <c:dPt>
            <c:idx val="136"/>
            <c:invertIfNegative val="0"/>
            <c:bubble3D val="0"/>
            <c:extLst>
              <c:ext xmlns:c16="http://schemas.microsoft.com/office/drawing/2014/chart" uri="{C3380CC4-5D6E-409C-BE32-E72D297353CC}">
                <c16:uniqueId val="{000000B1-7305-42E2-AF3D-167B78C31A57}"/>
              </c:ext>
            </c:extLst>
          </c:dPt>
          <c:dPt>
            <c:idx val="137"/>
            <c:invertIfNegative val="0"/>
            <c:bubble3D val="0"/>
            <c:extLst>
              <c:ext xmlns:c16="http://schemas.microsoft.com/office/drawing/2014/chart" uri="{C3380CC4-5D6E-409C-BE32-E72D297353CC}">
                <c16:uniqueId val="{000000B3-7305-42E2-AF3D-167B78C31A57}"/>
              </c:ext>
            </c:extLst>
          </c:dPt>
          <c:dPt>
            <c:idx val="138"/>
            <c:invertIfNegative val="0"/>
            <c:bubble3D val="0"/>
            <c:extLst>
              <c:ext xmlns:c16="http://schemas.microsoft.com/office/drawing/2014/chart" uri="{C3380CC4-5D6E-409C-BE32-E72D297353CC}">
                <c16:uniqueId val="{000000B5-7305-42E2-AF3D-167B78C31A57}"/>
              </c:ext>
            </c:extLst>
          </c:dPt>
          <c:dPt>
            <c:idx val="139"/>
            <c:invertIfNegative val="0"/>
            <c:bubble3D val="0"/>
            <c:extLst>
              <c:ext xmlns:c16="http://schemas.microsoft.com/office/drawing/2014/chart" uri="{C3380CC4-5D6E-409C-BE32-E72D297353CC}">
                <c16:uniqueId val="{000000B7-7305-42E2-AF3D-167B78C31A57}"/>
              </c:ext>
            </c:extLst>
          </c:dPt>
          <c:dPt>
            <c:idx val="140"/>
            <c:invertIfNegative val="0"/>
            <c:bubble3D val="0"/>
            <c:extLst>
              <c:ext xmlns:c16="http://schemas.microsoft.com/office/drawing/2014/chart" uri="{C3380CC4-5D6E-409C-BE32-E72D297353CC}">
                <c16:uniqueId val="{000000B9-7305-42E2-AF3D-167B78C31A57}"/>
              </c:ext>
            </c:extLst>
          </c:dPt>
          <c:dPt>
            <c:idx val="141"/>
            <c:invertIfNegative val="0"/>
            <c:bubble3D val="0"/>
            <c:extLst>
              <c:ext xmlns:c16="http://schemas.microsoft.com/office/drawing/2014/chart" uri="{C3380CC4-5D6E-409C-BE32-E72D297353CC}">
                <c16:uniqueId val="{000000BB-7305-42E2-AF3D-167B78C31A57}"/>
              </c:ext>
            </c:extLst>
          </c:dPt>
          <c:dPt>
            <c:idx val="142"/>
            <c:invertIfNegative val="0"/>
            <c:bubble3D val="0"/>
            <c:extLst>
              <c:ext xmlns:c16="http://schemas.microsoft.com/office/drawing/2014/chart" uri="{C3380CC4-5D6E-409C-BE32-E72D297353CC}">
                <c16:uniqueId val="{000000BD-7305-42E2-AF3D-167B78C31A57}"/>
              </c:ext>
            </c:extLst>
          </c:dPt>
          <c:dPt>
            <c:idx val="143"/>
            <c:invertIfNegative val="0"/>
            <c:bubble3D val="0"/>
            <c:extLst>
              <c:ext xmlns:c16="http://schemas.microsoft.com/office/drawing/2014/chart" uri="{C3380CC4-5D6E-409C-BE32-E72D297353CC}">
                <c16:uniqueId val="{000000BF-7305-42E2-AF3D-167B78C31A57}"/>
              </c:ext>
            </c:extLst>
          </c:dPt>
          <c:cat>
            <c:strRef>
              <c:f>Sheet1!$A$3:$A$86</c:f>
              <c:strCache>
                <c:ptCount val="84"/>
                <c:pt idx="0">
                  <c:v>Jan. '16</c:v>
                </c:pt>
                <c:pt idx="1">
                  <c:v>Feb. '16</c:v>
                </c:pt>
                <c:pt idx="2">
                  <c:v>Mar. '16</c:v>
                </c:pt>
                <c:pt idx="3">
                  <c:v>Apr. '16</c:v>
                </c:pt>
                <c:pt idx="4">
                  <c:v>May '16</c:v>
                </c:pt>
                <c:pt idx="5">
                  <c:v>June '16</c:v>
                </c:pt>
                <c:pt idx="6">
                  <c:v>July '16</c:v>
                </c:pt>
                <c:pt idx="7">
                  <c:v>Aug. '16</c:v>
                </c:pt>
                <c:pt idx="8">
                  <c:v>Sept. '16</c:v>
                </c:pt>
                <c:pt idx="9">
                  <c:v>Oct. '16</c:v>
                </c:pt>
                <c:pt idx="10">
                  <c:v>Nov. '16</c:v>
                </c:pt>
                <c:pt idx="11">
                  <c:v>Dec. '16</c:v>
                </c:pt>
                <c:pt idx="12">
                  <c:v>Jan. '17</c:v>
                </c:pt>
                <c:pt idx="13">
                  <c:v>Feb. '17</c:v>
                </c:pt>
                <c:pt idx="14">
                  <c:v>Mar. '17</c:v>
                </c:pt>
                <c:pt idx="15">
                  <c:v>Apr. '17</c:v>
                </c:pt>
                <c:pt idx="16">
                  <c:v>May '17</c:v>
                </c:pt>
                <c:pt idx="17">
                  <c:v>June '17</c:v>
                </c:pt>
                <c:pt idx="18">
                  <c:v>July '17</c:v>
                </c:pt>
                <c:pt idx="19">
                  <c:v>Aug. '17</c:v>
                </c:pt>
                <c:pt idx="20">
                  <c:v>Sept. '17</c:v>
                </c:pt>
                <c:pt idx="21">
                  <c:v>Oct. '17</c:v>
                </c:pt>
                <c:pt idx="22">
                  <c:v>Nov. '17</c:v>
                </c:pt>
                <c:pt idx="23">
                  <c:v>Dec. '17</c:v>
                </c:pt>
                <c:pt idx="24">
                  <c:v>Jan. '18</c:v>
                </c:pt>
                <c:pt idx="25">
                  <c:v>Feb. '18</c:v>
                </c:pt>
                <c:pt idx="26">
                  <c:v>Mar. '18</c:v>
                </c:pt>
                <c:pt idx="27">
                  <c:v>Apr. '18</c:v>
                </c:pt>
                <c:pt idx="28">
                  <c:v>May '18</c:v>
                </c:pt>
                <c:pt idx="29">
                  <c:v>June '18</c:v>
                </c:pt>
                <c:pt idx="30">
                  <c:v>July '18</c:v>
                </c:pt>
                <c:pt idx="31">
                  <c:v>Aug. '18</c:v>
                </c:pt>
                <c:pt idx="32">
                  <c:v>Sept. '18</c:v>
                </c:pt>
                <c:pt idx="33">
                  <c:v>Oct. '18</c:v>
                </c:pt>
                <c:pt idx="34">
                  <c:v>Nov. '18</c:v>
                </c:pt>
                <c:pt idx="35">
                  <c:v>Dec. '18</c:v>
                </c:pt>
                <c:pt idx="36">
                  <c:v>Jan '19</c:v>
                </c:pt>
                <c:pt idx="37">
                  <c:v>Feb '19</c:v>
                </c:pt>
                <c:pt idx="38">
                  <c:v>Mar '19</c:v>
                </c:pt>
                <c:pt idx="39">
                  <c:v>Apr '19</c:v>
                </c:pt>
                <c:pt idx="40">
                  <c:v>May '19</c:v>
                </c:pt>
                <c:pt idx="41">
                  <c:v>Jun '19</c:v>
                </c:pt>
                <c:pt idx="42">
                  <c:v>Jul '19</c:v>
                </c:pt>
                <c:pt idx="43">
                  <c:v>Aug '19</c:v>
                </c:pt>
                <c:pt idx="44">
                  <c:v>Sep '19</c:v>
                </c:pt>
                <c:pt idx="45">
                  <c:v>Oct '19</c:v>
                </c:pt>
                <c:pt idx="46">
                  <c:v>Nov '19</c:v>
                </c:pt>
                <c:pt idx="47">
                  <c:v>Dec '19</c:v>
                </c:pt>
                <c:pt idx="48">
                  <c:v>Jan '20</c:v>
                </c:pt>
                <c:pt idx="49">
                  <c:v>Feb '20</c:v>
                </c:pt>
                <c:pt idx="50">
                  <c:v>Mar '20</c:v>
                </c:pt>
                <c:pt idx="51">
                  <c:v>Apr '20</c:v>
                </c:pt>
                <c:pt idx="52">
                  <c:v>May '20</c:v>
                </c:pt>
                <c:pt idx="53">
                  <c:v>Jun '20</c:v>
                </c:pt>
                <c:pt idx="54">
                  <c:v>Jul '20</c:v>
                </c:pt>
                <c:pt idx="55">
                  <c:v>Aug '20</c:v>
                </c:pt>
                <c:pt idx="56">
                  <c:v>Sep '20</c:v>
                </c:pt>
                <c:pt idx="57">
                  <c:v>Oct '20</c:v>
                </c:pt>
                <c:pt idx="58">
                  <c:v>Nov '20</c:v>
                </c:pt>
                <c:pt idx="59">
                  <c:v>Dec '20</c:v>
                </c:pt>
                <c:pt idx="60">
                  <c:v>Jan '21</c:v>
                </c:pt>
                <c:pt idx="61">
                  <c:v>Feb '21</c:v>
                </c:pt>
                <c:pt idx="62">
                  <c:v>Mar '21</c:v>
                </c:pt>
                <c:pt idx="63">
                  <c:v>Apr '21</c:v>
                </c:pt>
                <c:pt idx="64">
                  <c:v>May '21</c:v>
                </c:pt>
                <c:pt idx="65">
                  <c:v>Jun '21</c:v>
                </c:pt>
                <c:pt idx="66">
                  <c:v>Jul '21</c:v>
                </c:pt>
                <c:pt idx="67">
                  <c:v>Aug '21</c:v>
                </c:pt>
                <c:pt idx="68">
                  <c:v>Sep '21</c:v>
                </c:pt>
                <c:pt idx="69">
                  <c:v>Oct '21</c:v>
                </c:pt>
                <c:pt idx="70">
                  <c:v>Nov '21</c:v>
                </c:pt>
                <c:pt idx="71">
                  <c:v>Dec '21</c:v>
                </c:pt>
                <c:pt idx="72">
                  <c:v>Jan '22</c:v>
                </c:pt>
                <c:pt idx="73">
                  <c:v>Feb '22</c:v>
                </c:pt>
                <c:pt idx="74">
                  <c:v>Mar '22</c:v>
                </c:pt>
                <c:pt idx="75">
                  <c:v>Apr '22</c:v>
                </c:pt>
                <c:pt idx="76">
                  <c:v>May '22</c:v>
                </c:pt>
                <c:pt idx="77">
                  <c:v>Jun '22</c:v>
                </c:pt>
                <c:pt idx="78">
                  <c:v>Jul '22</c:v>
                </c:pt>
                <c:pt idx="79">
                  <c:v>Aug '22</c:v>
                </c:pt>
                <c:pt idx="80">
                  <c:v>Sep '22</c:v>
                </c:pt>
                <c:pt idx="81">
                  <c:v>Oct '22</c:v>
                </c:pt>
                <c:pt idx="82">
                  <c:v>Nov '22</c:v>
                </c:pt>
                <c:pt idx="83">
                  <c:v>Dec '22</c:v>
                </c:pt>
              </c:strCache>
            </c:strRef>
          </c:cat>
          <c:val>
            <c:numRef>
              <c:f>Sheet1!$B$3:$B$86</c:f>
              <c:numCache>
                <c:formatCode>#,##0.0</c:formatCode>
                <c:ptCount val="84"/>
                <c:pt idx="0">
                  <c:v>4.4332520000000004</c:v>
                </c:pt>
                <c:pt idx="1">
                  <c:v>4.5113630000000002</c:v>
                </c:pt>
                <c:pt idx="2">
                  <c:v>5.2084060000000001</c:v>
                </c:pt>
                <c:pt idx="3">
                  <c:v>4.5832700000000006</c:v>
                </c:pt>
                <c:pt idx="4">
                  <c:v>4.2086099999999993</c:v>
                </c:pt>
                <c:pt idx="5">
                  <c:v>5.4315249999999997</c:v>
                </c:pt>
                <c:pt idx="6">
                  <c:v>3.2758970000000001</c:v>
                </c:pt>
                <c:pt idx="7">
                  <c:v>5.0031559999999997</c:v>
                </c:pt>
                <c:pt idx="8">
                  <c:v>4.2728570000000001</c:v>
                </c:pt>
                <c:pt idx="9">
                  <c:v>4.8629440000000006</c:v>
                </c:pt>
                <c:pt idx="10">
                  <c:v>6.5535009999999998</c:v>
                </c:pt>
                <c:pt idx="11">
                  <c:v>7.9262360000000003</c:v>
                </c:pt>
                <c:pt idx="12">
                  <c:v>7.403149</c:v>
                </c:pt>
                <c:pt idx="13">
                  <c:v>7.061509</c:v>
                </c:pt>
                <c:pt idx="14">
                  <c:v>8.0749420000000001</c:v>
                </c:pt>
                <c:pt idx="15">
                  <c:v>7.1318209999999995</c:v>
                </c:pt>
                <c:pt idx="16">
                  <c:v>7.2001809999999997</c:v>
                </c:pt>
                <c:pt idx="17">
                  <c:v>7.5041719999999996</c:v>
                </c:pt>
                <c:pt idx="18">
                  <c:v>7.154344</c:v>
                </c:pt>
                <c:pt idx="19">
                  <c:v>8.59178</c:v>
                </c:pt>
                <c:pt idx="20">
                  <c:v>8.8248439999999988</c:v>
                </c:pt>
                <c:pt idx="21">
                  <c:v>9.1304670000000012</c:v>
                </c:pt>
                <c:pt idx="22">
                  <c:v>9.0494559999999993</c:v>
                </c:pt>
                <c:pt idx="23">
                  <c:v>9.8184539999999991</c:v>
                </c:pt>
                <c:pt idx="24">
                  <c:v>8.6592109999999991</c:v>
                </c:pt>
                <c:pt idx="25">
                  <c:v>8.982565000000001</c:v>
                </c:pt>
                <c:pt idx="26">
                  <c:v>9.8863520000000005</c:v>
                </c:pt>
                <c:pt idx="27">
                  <c:v>11.032126</c:v>
                </c:pt>
                <c:pt idx="28">
                  <c:v>9.3997609999999998</c:v>
                </c:pt>
                <c:pt idx="29">
                  <c:v>10.106506999999999</c:v>
                </c:pt>
                <c:pt idx="30">
                  <c:v>9.9238499999999998</c:v>
                </c:pt>
                <c:pt idx="31">
                  <c:v>9.9950149999999987</c:v>
                </c:pt>
                <c:pt idx="32">
                  <c:v>9.6831980000000009</c:v>
                </c:pt>
                <c:pt idx="33">
                  <c:v>10.767826999999999</c:v>
                </c:pt>
                <c:pt idx="34">
                  <c:v>8.9198619999999984</c:v>
                </c:pt>
                <c:pt idx="35">
                  <c:v>8.8877980000000001</c:v>
                </c:pt>
                <c:pt idx="36">
                  <c:v>9.3290759999999988</c:v>
                </c:pt>
                <c:pt idx="37">
                  <c:v>6.7517179999999994</c:v>
                </c:pt>
                <c:pt idx="38">
                  <c:v>9.1321779999999997</c:v>
                </c:pt>
                <c:pt idx="39">
                  <c:v>8.6418210000000002</c:v>
                </c:pt>
                <c:pt idx="40">
                  <c:v>8.9791939999999997</c:v>
                </c:pt>
                <c:pt idx="41">
                  <c:v>8.3080350000000003</c:v>
                </c:pt>
                <c:pt idx="42">
                  <c:v>6.4689649999999999</c:v>
                </c:pt>
                <c:pt idx="43">
                  <c:v>7.7487030000000008</c:v>
                </c:pt>
                <c:pt idx="44">
                  <c:v>7.7418779999999998</c:v>
                </c:pt>
                <c:pt idx="45">
                  <c:v>6.5899979999999996</c:v>
                </c:pt>
                <c:pt idx="46">
                  <c:v>7.5822449999999995</c:v>
                </c:pt>
                <c:pt idx="47">
                  <c:v>6.4908400000000004</c:v>
                </c:pt>
                <c:pt idx="48">
                  <c:v>6.2296100000000001</c:v>
                </c:pt>
                <c:pt idx="49">
                  <c:v>6.6107259999999997</c:v>
                </c:pt>
                <c:pt idx="50">
                  <c:v>7.0703379999999996</c:v>
                </c:pt>
                <c:pt idx="51">
                  <c:v>5.5508839999999999</c:v>
                </c:pt>
                <c:pt idx="52">
                  <c:v>4.7142030000000004</c:v>
                </c:pt>
                <c:pt idx="53">
                  <c:v>4.5827669999999996</c:v>
                </c:pt>
                <c:pt idx="54">
                  <c:v>5.3444370000000001</c:v>
                </c:pt>
                <c:pt idx="55">
                  <c:v>4.5449780000000004</c:v>
                </c:pt>
                <c:pt idx="56">
                  <c:v>5.3705110000000005</c:v>
                </c:pt>
                <c:pt idx="57">
                  <c:v>4.9211009999999993</c:v>
                </c:pt>
                <c:pt idx="58">
                  <c:v>7.0341100000000001</c:v>
                </c:pt>
                <c:pt idx="59">
                  <c:v>7.092905</c:v>
                </c:pt>
                <c:pt idx="60">
                  <c:v>6.0210619999999997</c:v>
                </c:pt>
                <c:pt idx="61">
                  <c:v>6.9903919999999999</c:v>
                </c:pt>
                <c:pt idx="62">
                  <c:v>7.728281</c:v>
                </c:pt>
                <c:pt idx="63">
                  <c:v>6.8433159999999997</c:v>
                </c:pt>
                <c:pt idx="64">
                  <c:v>7.4818040000000003</c:v>
                </c:pt>
                <c:pt idx="65">
                  <c:v>7.6923570000000003</c:v>
                </c:pt>
                <c:pt idx="66">
                  <c:v>6.4459610000000005</c:v>
                </c:pt>
                <c:pt idx="67">
                  <c:v>7.3532569999999993</c:v>
                </c:pt>
                <c:pt idx="68">
                  <c:v>6.7955589999999999</c:v>
                </c:pt>
                <c:pt idx="69">
                  <c:v>7.5163230000000008</c:v>
                </c:pt>
                <c:pt idx="70">
                  <c:v>6.8342349999999996</c:v>
                </c:pt>
                <c:pt idx="71">
                  <c:v>7.4128109999999996</c:v>
                </c:pt>
                <c:pt idx="72">
                  <c:v>5.7103329999999994</c:v>
                </c:pt>
                <c:pt idx="73">
                  <c:v>7.1635410000000004</c:v>
                </c:pt>
                <c:pt idx="74">
                  <c:v>7.3121840000000002</c:v>
                </c:pt>
                <c:pt idx="75">
                  <c:v>8.0483180000000001</c:v>
                </c:pt>
                <c:pt idx="76">
                  <c:v>7.3638819999999994</c:v>
                </c:pt>
                <c:pt idx="77">
                  <c:v>7.5889009999999999</c:v>
                </c:pt>
                <c:pt idx="78">
                  <c:v>6.6914359999999995</c:v>
                </c:pt>
                <c:pt idx="79" formatCode="#,##0">
                  <c:v>#N/A</c:v>
                </c:pt>
                <c:pt idx="80" formatCode="#,##0">
                  <c:v>#N/A</c:v>
                </c:pt>
                <c:pt idx="81" formatCode="#,##0">
                  <c:v>#N/A</c:v>
                </c:pt>
                <c:pt idx="82" formatCode="#,##0">
                  <c:v>#N/A</c:v>
                </c:pt>
                <c:pt idx="83" formatCode="#,##0">
                  <c:v>#N/A</c:v>
                </c:pt>
              </c:numCache>
            </c:numRef>
          </c:val>
          <c:extLst>
            <c:ext xmlns:c16="http://schemas.microsoft.com/office/drawing/2014/chart" uri="{C3380CC4-5D6E-409C-BE32-E72D297353CC}">
              <c16:uniqueId val="{000000C0-7305-42E2-AF3D-167B78C31A57}"/>
            </c:ext>
          </c:extLst>
        </c:ser>
        <c:dLbls>
          <c:showLegendKey val="0"/>
          <c:showVal val="0"/>
          <c:showCatName val="0"/>
          <c:showSerName val="0"/>
          <c:showPercent val="0"/>
          <c:showBubbleSize val="0"/>
        </c:dLbls>
        <c:gapWidth val="70"/>
        <c:axId val="1041044544"/>
        <c:axId val="1041043456"/>
      </c:barChart>
      <c:catAx>
        <c:axId val="1041044544"/>
        <c:scaling>
          <c:orientation val="minMax"/>
        </c:scaling>
        <c:delete val="1"/>
        <c:axPos val="b"/>
        <c:numFmt formatCode="General" sourceLinked="0"/>
        <c:majorTickMark val="out"/>
        <c:minorTickMark val="none"/>
        <c:tickLblPos val="none"/>
        <c:crossAx val="1041043456"/>
        <c:crossesAt val="0"/>
        <c:auto val="1"/>
        <c:lblAlgn val="ctr"/>
        <c:lblOffset val="100"/>
        <c:noMultiLvlLbl val="0"/>
      </c:catAx>
      <c:valAx>
        <c:axId val="1041043456"/>
        <c:scaling>
          <c:orientation val="minMax"/>
        </c:scaling>
        <c:delete val="0"/>
        <c:axPos val="l"/>
        <c:majorGridlines/>
        <c:numFmt formatCode="#,##0" sourceLinked="0"/>
        <c:majorTickMark val="none"/>
        <c:minorTickMark val="none"/>
        <c:tickLblPos val="nextTo"/>
        <c:txPr>
          <a:bodyPr rot="0" vert="horz"/>
          <a:lstStyle/>
          <a:p>
            <a:pPr>
              <a:defRPr sz="2400" b="1">
                <a:solidFill>
                  <a:srgbClr val="144059"/>
                </a:solidFill>
              </a:defRPr>
            </a:pPr>
            <a:endParaRPr lang="en-US"/>
          </a:p>
        </c:txPr>
        <c:crossAx val="1041044544"/>
        <c:crosses val="autoZero"/>
        <c:crossBetween val="between"/>
        <c:majorUnit val="1"/>
      </c:valAx>
      <c:spPr>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9.6121127402777756E-2"/>
          <c:y val="3.9078245138852719E-2"/>
          <c:w val="0.87708670610749417"/>
          <c:h val="0.91324265478631694"/>
        </c:manualLayout>
      </c:layout>
      <c:barChart>
        <c:barDir val="col"/>
        <c:grouping val="clustered"/>
        <c:varyColors val="0"/>
        <c:ser>
          <c:idx val="0"/>
          <c:order val="0"/>
          <c:spPr>
            <a:solidFill>
              <a:schemeClr val="tx1"/>
            </a:solidFill>
            <a:ln>
              <a:solidFill>
                <a:schemeClr val="tx1"/>
              </a:solidFill>
            </a:ln>
          </c:spPr>
          <c:invertIfNegative val="0"/>
          <c:dPt>
            <c:idx val="0"/>
            <c:invertIfNegative val="0"/>
            <c:bubble3D val="0"/>
            <c:extLst>
              <c:ext xmlns:c16="http://schemas.microsoft.com/office/drawing/2014/chart" uri="{C3380CC4-5D6E-409C-BE32-E72D297353CC}">
                <c16:uniqueId val="{00000000-7305-42E2-AF3D-167B78C31A57}"/>
              </c:ext>
            </c:extLst>
          </c:dPt>
          <c:dPt>
            <c:idx val="1"/>
            <c:invertIfNegative val="0"/>
            <c:bubble3D val="0"/>
            <c:extLst>
              <c:ext xmlns:c16="http://schemas.microsoft.com/office/drawing/2014/chart" uri="{C3380CC4-5D6E-409C-BE32-E72D297353CC}">
                <c16:uniqueId val="{00000001-7305-42E2-AF3D-167B78C31A57}"/>
              </c:ext>
            </c:extLst>
          </c:dPt>
          <c:dPt>
            <c:idx val="2"/>
            <c:invertIfNegative val="0"/>
            <c:bubble3D val="0"/>
            <c:extLst>
              <c:ext xmlns:c16="http://schemas.microsoft.com/office/drawing/2014/chart" uri="{C3380CC4-5D6E-409C-BE32-E72D297353CC}">
                <c16:uniqueId val="{00000002-7305-42E2-AF3D-167B78C31A57}"/>
              </c:ext>
            </c:extLst>
          </c:dPt>
          <c:dPt>
            <c:idx val="3"/>
            <c:invertIfNegative val="0"/>
            <c:bubble3D val="0"/>
            <c:extLst>
              <c:ext xmlns:c16="http://schemas.microsoft.com/office/drawing/2014/chart" uri="{C3380CC4-5D6E-409C-BE32-E72D297353CC}">
                <c16:uniqueId val="{00000003-7305-42E2-AF3D-167B78C31A57}"/>
              </c:ext>
            </c:extLst>
          </c:dPt>
          <c:dPt>
            <c:idx val="4"/>
            <c:invertIfNegative val="0"/>
            <c:bubble3D val="0"/>
            <c:extLst>
              <c:ext xmlns:c16="http://schemas.microsoft.com/office/drawing/2014/chart" uri="{C3380CC4-5D6E-409C-BE32-E72D297353CC}">
                <c16:uniqueId val="{00000004-7305-42E2-AF3D-167B78C31A57}"/>
              </c:ext>
            </c:extLst>
          </c:dPt>
          <c:dPt>
            <c:idx val="5"/>
            <c:invertIfNegative val="0"/>
            <c:bubble3D val="0"/>
            <c:extLst>
              <c:ext xmlns:c16="http://schemas.microsoft.com/office/drawing/2014/chart" uri="{C3380CC4-5D6E-409C-BE32-E72D297353CC}">
                <c16:uniqueId val="{00000005-7305-42E2-AF3D-167B78C31A57}"/>
              </c:ext>
            </c:extLst>
          </c:dPt>
          <c:dPt>
            <c:idx val="6"/>
            <c:invertIfNegative val="0"/>
            <c:bubble3D val="0"/>
            <c:extLst>
              <c:ext xmlns:c16="http://schemas.microsoft.com/office/drawing/2014/chart" uri="{C3380CC4-5D6E-409C-BE32-E72D297353CC}">
                <c16:uniqueId val="{00000006-7305-42E2-AF3D-167B78C31A57}"/>
              </c:ext>
            </c:extLst>
          </c:dPt>
          <c:dPt>
            <c:idx val="7"/>
            <c:invertIfNegative val="0"/>
            <c:bubble3D val="0"/>
            <c:extLst>
              <c:ext xmlns:c16="http://schemas.microsoft.com/office/drawing/2014/chart" uri="{C3380CC4-5D6E-409C-BE32-E72D297353CC}">
                <c16:uniqueId val="{00000007-7305-42E2-AF3D-167B78C31A57}"/>
              </c:ext>
            </c:extLst>
          </c:dPt>
          <c:dPt>
            <c:idx val="8"/>
            <c:invertIfNegative val="0"/>
            <c:bubble3D val="0"/>
            <c:extLst>
              <c:ext xmlns:c16="http://schemas.microsoft.com/office/drawing/2014/chart" uri="{C3380CC4-5D6E-409C-BE32-E72D297353CC}">
                <c16:uniqueId val="{00000008-7305-42E2-AF3D-167B78C31A57}"/>
              </c:ext>
            </c:extLst>
          </c:dPt>
          <c:dPt>
            <c:idx val="9"/>
            <c:invertIfNegative val="0"/>
            <c:bubble3D val="0"/>
            <c:extLst>
              <c:ext xmlns:c16="http://schemas.microsoft.com/office/drawing/2014/chart" uri="{C3380CC4-5D6E-409C-BE32-E72D297353CC}">
                <c16:uniqueId val="{00000009-7305-42E2-AF3D-167B78C31A57}"/>
              </c:ext>
            </c:extLst>
          </c:dPt>
          <c:dPt>
            <c:idx val="10"/>
            <c:invertIfNegative val="0"/>
            <c:bubble3D val="0"/>
            <c:extLst>
              <c:ext xmlns:c16="http://schemas.microsoft.com/office/drawing/2014/chart" uri="{C3380CC4-5D6E-409C-BE32-E72D297353CC}">
                <c16:uniqueId val="{0000000A-7305-42E2-AF3D-167B78C31A57}"/>
              </c:ext>
            </c:extLst>
          </c:dPt>
          <c:dPt>
            <c:idx val="11"/>
            <c:invertIfNegative val="0"/>
            <c:bubble3D val="0"/>
            <c:extLst>
              <c:ext xmlns:c16="http://schemas.microsoft.com/office/drawing/2014/chart" uri="{C3380CC4-5D6E-409C-BE32-E72D297353CC}">
                <c16:uniqueId val="{0000000B-7305-42E2-AF3D-167B78C31A57}"/>
              </c:ext>
            </c:extLst>
          </c:dPt>
          <c:dPt>
            <c:idx val="12"/>
            <c:invertIfNegative val="0"/>
            <c:bubble3D val="0"/>
            <c:spPr>
              <a:solidFill>
                <a:srgbClr val="FFFF99"/>
              </a:solidFill>
              <a:ln>
                <a:solidFill>
                  <a:schemeClr val="tx1"/>
                </a:solidFill>
              </a:ln>
            </c:spPr>
            <c:extLst>
              <c:ext xmlns:c16="http://schemas.microsoft.com/office/drawing/2014/chart" uri="{C3380CC4-5D6E-409C-BE32-E72D297353CC}">
                <c16:uniqueId val="{0000000D-7305-42E2-AF3D-167B78C31A57}"/>
              </c:ext>
            </c:extLst>
          </c:dPt>
          <c:dPt>
            <c:idx val="13"/>
            <c:invertIfNegative val="0"/>
            <c:bubble3D val="0"/>
            <c:spPr>
              <a:solidFill>
                <a:srgbClr val="FFFF99"/>
              </a:solidFill>
              <a:ln>
                <a:solidFill>
                  <a:schemeClr val="tx1"/>
                </a:solidFill>
              </a:ln>
            </c:spPr>
            <c:extLst>
              <c:ext xmlns:c16="http://schemas.microsoft.com/office/drawing/2014/chart" uri="{C3380CC4-5D6E-409C-BE32-E72D297353CC}">
                <c16:uniqueId val="{0000000F-7305-42E2-AF3D-167B78C31A57}"/>
              </c:ext>
            </c:extLst>
          </c:dPt>
          <c:dPt>
            <c:idx val="14"/>
            <c:invertIfNegative val="0"/>
            <c:bubble3D val="0"/>
            <c:spPr>
              <a:solidFill>
                <a:srgbClr val="FFFF99"/>
              </a:solidFill>
              <a:ln>
                <a:solidFill>
                  <a:schemeClr val="tx1"/>
                </a:solidFill>
              </a:ln>
            </c:spPr>
            <c:extLst>
              <c:ext xmlns:c16="http://schemas.microsoft.com/office/drawing/2014/chart" uri="{C3380CC4-5D6E-409C-BE32-E72D297353CC}">
                <c16:uniqueId val="{00000011-7305-42E2-AF3D-167B78C31A57}"/>
              </c:ext>
            </c:extLst>
          </c:dPt>
          <c:dPt>
            <c:idx val="15"/>
            <c:invertIfNegative val="0"/>
            <c:bubble3D val="0"/>
            <c:spPr>
              <a:solidFill>
                <a:srgbClr val="FFFF99"/>
              </a:solidFill>
              <a:ln>
                <a:solidFill>
                  <a:schemeClr val="tx1"/>
                </a:solidFill>
              </a:ln>
            </c:spPr>
            <c:extLst>
              <c:ext xmlns:c16="http://schemas.microsoft.com/office/drawing/2014/chart" uri="{C3380CC4-5D6E-409C-BE32-E72D297353CC}">
                <c16:uniqueId val="{00000013-7305-42E2-AF3D-167B78C31A57}"/>
              </c:ext>
            </c:extLst>
          </c:dPt>
          <c:dPt>
            <c:idx val="16"/>
            <c:invertIfNegative val="0"/>
            <c:bubble3D val="0"/>
            <c:spPr>
              <a:solidFill>
                <a:srgbClr val="FFFF99"/>
              </a:solidFill>
              <a:ln>
                <a:solidFill>
                  <a:schemeClr val="tx1"/>
                </a:solidFill>
              </a:ln>
            </c:spPr>
            <c:extLst>
              <c:ext xmlns:c16="http://schemas.microsoft.com/office/drawing/2014/chart" uri="{C3380CC4-5D6E-409C-BE32-E72D297353CC}">
                <c16:uniqueId val="{00000015-7305-42E2-AF3D-167B78C31A57}"/>
              </c:ext>
            </c:extLst>
          </c:dPt>
          <c:dPt>
            <c:idx val="17"/>
            <c:invertIfNegative val="0"/>
            <c:bubble3D val="0"/>
            <c:spPr>
              <a:solidFill>
                <a:srgbClr val="FFFF99"/>
              </a:solidFill>
              <a:ln>
                <a:solidFill>
                  <a:schemeClr val="tx1"/>
                </a:solidFill>
              </a:ln>
            </c:spPr>
            <c:extLst>
              <c:ext xmlns:c16="http://schemas.microsoft.com/office/drawing/2014/chart" uri="{C3380CC4-5D6E-409C-BE32-E72D297353CC}">
                <c16:uniqueId val="{00000017-7305-42E2-AF3D-167B78C31A57}"/>
              </c:ext>
            </c:extLst>
          </c:dPt>
          <c:dPt>
            <c:idx val="18"/>
            <c:invertIfNegative val="0"/>
            <c:bubble3D val="0"/>
            <c:spPr>
              <a:solidFill>
                <a:srgbClr val="FFFF99"/>
              </a:solidFill>
              <a:ln>
                <a:solidFill>
                  <a:schemeClr val="tx1"/>
                </a:solidFill>
              </a:ln>
            </c:spPr>
            <c:extLst>
              <c:ext xmlns:c16="http://schemas.microsoft.com/office/drawing/2014/chart" uri="{C3380CC4-5D6E-409C-BE32-E72D297353CC}">
                <c16:uniqueId val="{00000019-7305-42E2-AF3D-167B78C31A57}"/>
              </c:ext>
            </c:extLst>
          </c:dPt>
          <c:dPt>
            <c:idx val="19"/>
            <c:invertIfNegative val="0"/>
            <c:bubble3D val="0"/>
            <c:spPr>
              <a:solidFill>
                <a:srgbClr val="FFFF99"/>
              </a:solidFill>
              <a:ln>
                <a:solidFill>
                  <a:schemeClr val="tx1"/>
                </a:solidFill>
              </a:ln>
            </c:spPr>
            <c:extLst>
              <c:ext xmlns:c16="http://schemas.microsoft.com/office/drawing/2014/chart" uri="{C3380CC4-5D6E-409C-BE32-E72D297353CC}">
                <c16:uniqueId val="{0000001B-7305-42E2-AF3D-167B78C31A57}"/>
              </c:ext>
            </c:extLst>
          </c:dPt>
          <c:dPt>
            <c:idx val="20"/>
            <c:invertIfNegative val="0"/>
            <c:bubble3D val="0"/>
            <c:spPr>
              <a:solidFill>
                <a:srgbClr val="FFFF99"/>
              </a:solidFill>
              <a:ln>
                <a:solidFill>
                  <a:schemeClr val="tx1"/>
                </a:solidFill>
              </a:ln>
            </c:spPr>
            <c:extLst>
              <c:ext xmlns:c16="http://schemas.microsoft.com/office/drawing/2014/chart" uri="{C3380CC4-5D6E-409C-BE32-E72D297353CC}">
                <c16:uniqueId val="{0000001D-7305-42E2-AF3D-167B78C31A57}"/>
              </c:ext>
            </c:extLst>
          </c:dPt>
          <c:dPt>
            <c:idx val="21"/>
            <c:invertIfNegative val="0"/>
            <c:bubble3D val="0"/>
            <c:spPr>
              <a:solidFill>
                <a:srgbClr val="FFFF99"/>
              </a:solidFill>
              <a:ln>
                <a:solidFill>
                  <a:schemeClr val="tx1"/>
                </a:solidFill>
              </a:ln>
            </c:spPr>
            <c:extLst>
              <c:ext xmlns:c16="http://schemas.microsoft.com/office/drawing/2014/chart" uri="{C3380CC4-5D6E-409C-BE32-E72D297353CC}">
                <c16:uniqueId val="{0000001F-7305-42E2-AF3D-167B78C31A57}"/>
              </c:ext>
            </c:extLst>
          </c:dPt>
          <c:dPt>
            <c:idx val="22"/>
            <c:invertIfNegative val="0"/>
            <c:bubble3D val="0"/>
            <c:spPr>
              <a:solidFill>
                <a:srgbClr val="FFFF99"/>
              </a:solidFill>
              <a:ln>
                <a:solidFill>
                  <a:schemeClr val="tx1"/>
                </a:solidFill>
              </a:ln>
            </c:spPr>
            <c:extLst>
              <c:ext xmlns:c16="http://schemas.microsoft.com/office/drawing/2014/chart" uri="{C3380CC4-5D6E-409C-BE32-E72D297353CC}">
                <c16:uniqueId val="{00000021-7305-42E2-AF3D-167B78C31A57}"/>
              </c:ext>
            </c:extLst>
          </c:dPt>
          <c:dPt>
            <c:idx val="23"/>
            <c:invertIfNegative val="0"/>
            <c:bubble3D val="0"/>
            <c:spPr>
              <a:solidFill>
                <a:srgbClr val="FFFF99"/>
              </a:solidFill>
              <a:ln>
                <a:solidFill>
                  <a:schemeClr val="tx1"/>
                </a:solidFill>
              </a:ln>
            </c:spPr>
            <c:extLst>
              <c:ext xmlns:c16="http://schemas.microsoft.com/office/drawing/2014/chart" uri="{C3380CC4-5D6E-409C-BE32-E72D297353CC}">
                <c16:uniqueId val="{00000023-7305-42E2-AF3D-167B78C31A57}"/>
              </c:ext>
            </c:extLst>
          </c:dPt>
          <c:dPt>
            <c:idx val="24"/>
            <c:invertIfNegative val="0"/>
            <c:bubble3D val="0"/>
            <c:extLst>
              <c:ext xmlns:c16="http://schemas.microsoft.com/office/drawing/2014/chart" uri="{C3380CC4-5D6E-409C-BE32-E72D297353CC}">
                <c16:uniqueId val="{00000024-7305-42E2-AF3D-167B78C31A57}"/>
              </c:ext>
            </c:extLst>
          </c:dPt>
          <c:dPt>
            <c:idx val="25"/>
            <c:invertIfNegative val="0"/>
            <c:bubble3D val="0"/>
            <c:extLst>
              <c:ext xmlns:c16="http://schemas.microsoft.com/office/drawing/2014/chart" uri="{C3380CC4-5D6E-409C-BE32-E72D297353CC}">
                <c16:uniqueId val="{00000025-7305-42E2-AF3D-167B78C31A57}"/>
              </c:ext>
            </c:extLst>
          </c:dPt>
          <c:dPt>
            <c:idx val="26"/>
            <c:invertIfNegative val="0"/>
            <c:bubble3D val="0"/>
            <c:extLst>
              <c:ext xmlns:c16="http://schemas.microsoft.com/office/drawing/2014/chart" uri="{C3380CC4-5D6E-409C-BE32-E72D297353CC}">
                <c16:uniqueId val="{00000026-7305-42E2-AF3D-167B78C31A57}"/>
              </c:ext>
            </c:extLst>
          </c:dPt>
          <c:dPt>
            <c:idx val="27"/>
            <c:invertIfNegative val="0"/>
            <c:bubble3D val="0"/>
            <c:extLst>
              <c:ext xmlns:c16="http://schemas.microsoft.com/office/drawing/2014/chart" uri="{C3380CC4-5D6E-409C-BE32-E72D297353CC}">
                <c16:uniqueId val="{00000027-7305-42E2-AF3D-167B78C31A57}"/>
              </c:ext>
            </c:extLst>
          </c:dPt>
          <c:dPt>
            <c:idx val="28"/>
            <c:invertIfNegative val="0"/>
            <c:bubble3D val="0"/>
            <c:extLst>
              <c:ext xmlns:c16="http://schemas.microsoft.com/office/drawing/2014/chart" uri="{C3380CC4-5D6E-409C-BE32-E72D297353CC}">
                <c16:uniqueId val="{00000028-7305-42E2-AF3D-167B78C31A57}"/>
              </c:ext>
            </c:extLst>
          </c:dPt>
          <c:dPt>
            <c:idx val="29"/>
            <c:invertIfNegative val="0"/>
            <c:bubble3D val="0"/>
            <c:extLst>
              <c:ext xmlns:c16="http://schemas.microsoft.com/office/drawing/2014/chart" uri="{C3380CC4-5D6E-409C-BE32-E72D297353CC}">
                <c16:uniqueId val="{00000029-7305-42E2-AF3D-167B78C31A57}"/>
              </c:ext>
            </c:extLst>
          </c:dPt>
          <c:dPt>
            <c:idx val="30"/>
            <c:invertIfNegative val="0"/>
            <c:bubble3D val="0"/>
            <c:extLst>
              <c:ext xmlns:c16="http://schemas.microsoft.com/office/drawing/2014/chart" uri="{C3380CC4-5D6E-409C-BE32-E72D297353CC}">
                <c16:uniqueId val="{0000002A-7305-42E2-AF3D-167B78C31A57}"/>
              </c:ext>
            </c:extLst>
          </c:dPt>
          <c:dPt>
            <c:idx val="31"/>
            <c:invertIfNegative val="0"/>
            <c:bubble3D val="0"/>
            <c:extLst>
              <c:ext xmlns:c16="http://schemas.microsoft.com/office/drawing/2014/chart" uri="{C3380CC4-5D6E-409C-BE32-E72D297353CC}">
                <c16:uniqueId val="{0000002B-7305-42E2-AF3D-167B78C31A57}"/>
              </c:ext>
            </c:extLst>
          </c:dPt>
          <c:dPt>
            <c:idx val="32"/>
            <c:invertIfNegative val="0"/>
            <c:bubble3D val="0"/>
            <c:extLst>
              <c:ext xmlns:c16="http://schemas.microsoft.com/office/drawing/2014/chart" uri="{C3380CC4-5D6E-409C-BE32-E72D297353CC}">
                <c16:uniqueId val="{0000002C-7305-42E2-AF3D-167B78C31A57}"/>
              </c:ext>
            </c:extLst>
          </c:dPt>
          <c:dPt>
            <c:idx val="33"/>
            <c:invertIfNegative val="0"/>
            <c:bubble3D val="0"/>
            <c:extLst>
              <c:ext xmlns:c16="http://schemas.microsoft.com/office/drawing/2014/chart" uri="{C3380CC4-5D6E-409C-BE32-E72D297353CC}">
                <c16:uniqueId val="{0000002D-7305-42E2-AF3D-167B78C31A57}"/>
              </c:ext>
            </c:extLst>
          </c:dPt>
          <c:dPt>
            <c:idx val="34"/>
            <c:invertIfNegative val="0"/>
            <c:bubble3D val="0"/>
            <c:extLst>
              <c:ext xmlns:c16="http://schemas.microsoft.com/office/drawing/2014/chart" uri="{C3380CC4-5D6E-409C-BE32-E72D297353CC}">
                <c16:uniqueId val="{0000002E-7305-42E2-AF3D-167B78C31A57}"/>
              </c:ext>
            </c:extLst>
          </c:dPt>
          <c:dPt>
            <c:idx val="35"/>
            <c:invertIfNegative val="0"/>
            <c:bubble3D val="0"/>
            <c:extLst>
              <c:ext xmlns:c16="http://schemas.microsoft.com/office/drawing/2014/chart" uri="{C3380CC4-5D6E-409C-BE32-E72D297353CC}">
                <c16:uniqueId val="{0000002F-7305-42E2-AF3D-167B78C31A57}"/>
              </c:ext>
            </c:extLst>
          </c:dPt>
          <c:dPt>
            <c:idx val="36"/>
            <c:invertIfNegative val="0"/>
            <c:bubble3D val="0"/>
            <c:spPr>
              <a:solidFill>
                <a:srgbClr val="FFFF99"/>
              </a:solidFill>
              <a:ln>
                <a:solidFill>
                  <a:schemeClr val="tx1"/>
                </a:solidFill>
              </a:ln>
            </c:spPr>
            <c:extLst>
              <c:ext xmlns:c16="http://schemas.microsoft.com/office/drawing/2014/chart" uri="{C3380CC4-5D6E-409C-BE32-E72D297353CC}">
                <c16:uniqueId val="{00000031-7305-42E2-AF3D-167B78C31A57}"/>
              </c:ext>
            </c:extLst>
          </c:dPt>
          <c:dPt>
            <c:idx val="37"/>
            <c:invertIfNegative val="0"/>
            <c:bubble3D val="0"/>
            <c:spPr>
              <a:solidFill>
                <a:srgbClr val="FFFF99"/>
              </a:solidFill>
              <a:ln>
                <a:solidFill>
                  <a:schemeClr val="tx1"/>
                </a:solidFill>
              </a:ln>
            </c:spPr>
            <c:extLst>
              <c:ext xmlns:c16="http://schemas.microsoft.com/office/drawing/2014/chart" uri="{C3380CC4-5D6E-409C-BE32-E72D297353CC}">
                <c16:uniqueId val="{00000033-7305-42E2-AF3D-167B78C31A57}"/>
              </c:ext>
            </c:extLst>
          </c:dPt>
          <c:dPt>
            <c:idx val="38"/>
            <c:invertIfNegative val="0"/>
            <c:bubble3D val="0"/>
            <c:spPr>
              <a:solidFill>
                <a:srgbClr val="FFFF99"/>
              </a:solidFill>
              <a:ln>
                <a:solidFill>
                  <a:schemeClr val="tx1"/>
                </a:solidFill>
              </a:ln>
            </c:spPr>
            <c:extLst>
              <c:ext xmlns:c16="http://schemas.microsoft.com/office/drawing/2014/chart" uri="{C3380CC4-5D6E-409C-BE32-E72D297353CC}">
                <c16:uniqueId val="{00000035-7305-42E2-AF3D-167B78C31A57}"/>
              </c:ext>
            </c:extLst>
          </c:dPt>
          <c:dPt>
            <c:idx val="39"/>
            <c:invertIfNegative val="0"/>
            <c:bubble3D val="0"/>
            <c:spPr>
              <a:solidFill>
                <a:srgbClr val="FFFF99"/>
              </a:solidFill>
              <a:ln>
                <a:solidFill>
                  <a:schemeClr val="tx1"/>
                </a:solidFill>
              </a:ln>
            </c:spPr>
            <c:extLst>
              <c:ext xmlns:c16="http://schemas.microsoft.com/office/drawing/2014/chart" uri="{C3380CC4-5D6E-409C-BE32-E72D297353CC}">
                <c16:uniqueId val="{00000037-7305-42E2-AF3D-167B78C31A57}"/>
              </c:ext>
            </c:extLst>
          </c:dPt>
          <c:dPt>
            <c:idx val="40"/>
            <c:invertIfNegative val="0"/>
            <c:bubble3D val="0"/>
            <c:spPr>
              <a:solidFill>
                <a:srgbClr val="FFFF99"/>
              </a:solidFill>
              <a:ln>
                <a:solidFill>
                  <a:schemeClr val="tx1"/>
                </a:solidFill>
              </a:ln>
            </c:spPr>
            <c:extLst>
              <c:ext xmlns:c16="http://schemas.microsoft.com/office/drawing/2014/chart" uri="{C3380CC4-5D6E-409C-BE32-E72D297353CC}">
                <c16:uniqueId val="{00000039-7305-42E2-AF3D-167B78C31A57}"/>
              </c:ext>
            </c:extLst>
          </c:dPt>
          <c:dPt>
            <c:idx val="41"/>
            <c:invertIfNegative val="0"/>
            <c:bubble3D val="0"/>
            <c:spPr>
              <a:solidFill>
                <a:srgbClr val="FFFF99"/>
              </a:solidFill>
              <a:ln>
                <a:solidFill>
                  <a:schemeClr val="tx1"/>
                </a:solidFill>
              </a:ln>
            </c:spPr>
            <c:extLst>
              <c:ext xmlns:c16="http://schemas.microsoft.com/office/drawing/2014/chart" uri="{C3380CC4-5D6E-409C-BE32-E72D297353CC}">
                <c16:uniqueId val="{0000003B-7305-42E2-AF3D-167B78C31A57}"/>
              </c:ext>
            </c:extLst>
          </c:dPt>
          <c:dPt>
            <c:idx val="42"/>
            <c:invertIfNegative val="0"/>
            <c:bubble3D val="0"/>
            <c:spPr>
              <a:solidFill>
                <a:srgbClr val="FFFF99"/>
              </a:solidFill>
              <a:ln>
                <a:solidFill>
                  <a:schemeClr val="tx1"/>
                </a:solidFill>
              </a:ln>
            </c:spPr>
            <c:extLst>
              <c:ext xmlns:c16="http://schemas.microsoft.com/office/drawing/2014/chart" uri="{C3380CC4-5D6E-409C-BE32-E72D297353CC}">
                <c16:uniqueId val="{0000003D-7305-42E2-AF3D-167B78C31A57}"/>
              </c:ext>
            </c:extLst>
          </c:dPt>
          <c:dPt>
            <c:idx val="43"/>
            <c:invertIfNegative val="0"/>
            <c:bubble3D val="0"/>
            <c:spPr>
              <a:solidFill>
                <a:srgbClr val="FFFF99"/>
              </a:solidFill>
              <a:ln>
                <a:solidFill>
                  <a:schemeClr val="tx1"/>
                </a:solidFill>
              </a:ln>
            </c:spPr>
            <c:extLst>
              <c:ext xmlns:c16="http://schemas.microsoft.com/office/drawing/2014/chart" uri="{C3380CC4-5D6E-409C-BE32-E72D297353CC}">
                <c16:uniqueId val="{0000003F-7305-42E2-AF3D-167B78C31A57}"/>
              </c:ext>
            </c:extLst>
          </c:dPt>
          <c:dPt>
            <c:idx val="44"/>
            <c:invertIfNegative val="0"/>
            <c:bubble3D val="0"/>
            <c:spPr>
              <a:solidFill>
                <a:srgbClr val="FFFF99"/>
              </a:solidFill>
              <a:ln>
                <a:solidFill>
                  <a:schemeClr val="tx1"/>
                </a:solidFill>
              </a:ln>
            </c:spPr>
            <c:extLst>
              <c:ext xmlns:c16="http://schemas.microsoft.com/office/drawing/2014/chart" uri="{C3380CC4-5D6E-409C-BE32-E72D297353CC}">
                <c16:uniqueId val="{00000041-7305-42E2-AF3D-167B78C31A57}"/>
              </c:ext>
            </c:extLst>
          </c:dPt>
          <c:dPt>
            <c:idx val="45"/>
            <c:invertIfNegative val="0"/>
            <c:bubble3D val="0"/>
            <c:spPr>
              <a:solidFill>
                <a:srgbClr val="FFFF99"/>
              </a:solidFill>
              <a:ln>
                <a:solidFill>
                  <a:schemeClr val="tx1"/>
                </a:solidFill>
              </a:ln>
            </c:spPr>
            <c:extLst>
              <c:ext xmlns:c16="http://schemas.microsoft.com/office/drawing/2014/chart" uri="{C3380CC4-5D6E-409C-BE32-E72D297353CC}">
                <c16:uniqueId val="{00000043-7305-42E2-AF3D-167B78C31A57}"/>
              </c:ext>
            </c:extLst>
          </c:dPt>
          <c:dPt>
            <c:idx val="46"/>
            <c:invertIfNegative val="0"/>
            <c:bubble3D val="0"/>
            <c:spPr>
              <a:solidFill>
                <a:srgbClr val="FFFF99"/>
              </a:solidFill>
              <a:ln>
                <a:solidFill>
                  <a:schemeClr val="tx1"/>
                </a:solidFill>
              </a:ln>
            </c:spPr>
            <c:extLst>
              <c:ext xmlns:c16="http://schemas.microsoft.com/office/drawing/2014/chart" uri="{C3380CC4-5D6E-409C-BE32-E72D297353CC}">
                <c16:uniqueId val="{00000045-7305-42E2-AF3D-167B78C31A57}"/>
              </c:ext>
            </c:extLst>
          </c:dPt>
          <c:dPt>
            <c:idx val="47"/>
            <c:invertIfNegative val="0"/>
            <c:bubble3D val="0"/>
            <c:spPr>
              <a:solidFill>
                <a:srgbClr val="FFFF99"/>
              </a:solidFill>
              <a:ln>
                <a:solidFill>
                  <a:schemeClr val="tx1"/>
                </a:solidFill>
              </a:ln>
            </c:spPr>
            <c:extLst>
              <c:ext xmlns:c16="http://schemas.microsoft.com/office/drawing/2014/chart" uri="{C3380CC4-5D6E-409C-BE32-E72D297353CC}">
                <c16:uniqueId val="{00000047-7305-42E2-AF3D-167B78C31A57}"/>
              </c:ext>
            </c:extLst>
          </c:dPt>
          <c:dPt>
            <c:idx val="48"/>
            <c:invertIfNegative val="0"/>
            <c:bubble3D val="0"/>
            <c:extLst>
              <c:ext xmlns:c16="http://schemas.microsoft.com/office/drawing/2014/chart" uri="{C3380CC4-5D6E-409C-BE32-E72D297353CC}">
                <c16:uniqueId val="{00000048-7305-42E2-AF3D-167B78C31A57}"/>
              </c:ext>
            </c:extLst>
          </c:dPt>
          <c:dPt>
            <c:idx val="49"/>
            <c:invertIfNegative val="0"/>
            <c:bubble3D val="0"/>
            <c:extLst>
              <c:ext xmlns:c16="http://schemas.microsoft.com/office/drawing/2014/chart" uri="{C3380CC4-5D6E-409C-BE32-E72D297353CC}">
                <c16:uniqueId val="{00000049-7305-42E2-AF3D-167B78C31A57}"/>
              </c:ext>
            </c:extLst>
          </c:dPt>
          <c:dPt>
            <c:idx val="50"/>
            <c:invertIfNegative val="0"/>
            <c:bubble3D val="0"/>
            <c:extLst>
              <c:ext xmlns:c16="http://schemas.microsoft.com/office/drawing/2014/chart" uri="{C3380CC4-5D6E-409C-BE32-E72D297353CC}">
                <c16:uniqueId val="{0000004A-7305-42E2-AF3D-167B78C31A57}"/>
              </c:ext>
            </c:extLst>
          </c:dPt>
          <c:dPt>
            <c:idx val="51"/>
            <c:invertIfNegative val="0"/>
            <c:bubble3D val="0"/>
            <c:extLst>
              <c:ext xmlns:c16="http://schemas.microsoft.com/office/drawing/2014/chart" uri="{C3380CC4-5D6E-409C-BE32-E72D297353CC}">
                <c16:uniqueId val="{0000004B-7305-42E2-AF3D-167B78C31A57}"/>
              </c:ext>
            </c:extLst>
          </c:dPt>
          <c:dPt>
            <c:idx val="52"/>
            <c:invertIfNegative val="0"/>
            <c:bubble3D val="0"/>
            <c:extLst>
              <c:ext xmlns:c16="http://schemas.microsoft.com/office/drawing/2014/chart" uri="{C3380CC4-5D6E-409C-BE32-E72D297353CC}">
                <c16:uniqueId val="{0000004C-7305-42E2-AF3D-167B78C31A57}"/>
              </c:ext>
            </c:extLst>
          </c:dPt>
          <c:dPt>
            <c:idx val="53"/>
            <c:invertIfNegative val="0"/>
            <c:bubble3D val="0"/>
            <c:extLst>
              <c:ext xmlns:c16="http://schemas.microsoft.com/office/drawing/2014/chart" uri="{C3380CC4-5D6E-409C-BE32-E72D297353CC}">
                <c16:uniqueId val="{0000004D-7305-42E2-AF3D-167B78C31A57}"/>
              </c:ext>
            </c:extLst>
          </c:dPt>
          <c:dPt>
            <c:idx val="54"/>
            <c:invertIfNegative val="0"/>
            <c:bubble3D val="0"/>
            <c:extLst>
              <c:ext xmlns:c16="http://schemas.microsoft.com/office/drawing/2014/chart" uri="{C3380CC4-5D6E-409C-BE32-E72D297353CC}">
                <c16:uniqueId val="{0000004E-7305-42E2-AF3D-167B78C31A57}"/>
              </c:ext>
            </c:extLst>
          </c:dPt>
          <c:dPt>
            <c:idx val="55"/>
            <c:invertIfNegative val="0"/>
            <c:bubble3D val="0"/>
            <c:extLst>
              <c:ext xmlns:c16="http://schemas.microsoft.com/office/drawing/2014/chart" uri="{C3380CC4-5D6E-409C-BE32-E72D297353CC}">
                <c16:uniqueId val="{0000004F-7305-42E2-AF3D-167B78C31A57}"/>
              </c:ext>
            </c:extLst>
          </c:dPt>
          <c:dPt>
            <c:idx val="56"/>
            <c:invertIfNegative val="0"/>
            <c:bubble3D val="0"/>
            <c:extLst>
              <c:ext xmlns:c16="http://schemas.microsoft.com/office/drawing/2014/chart" uri="{C3380CC4-5D6E-409C-BE32-E72D297353CC}">
                <c16:uniqueId val="{00000050-7305-42E2-AF3D-167B78C31A57}"/>
              </c:ext>
            </c:extLst>
          </c:dPt>
          <c:dPt>
            <c:idx val="57"/>
            <c:invertIfNegative val="0"/>
            <c:bubble3D val="0"/>
            <c:extLst>
              <c:ext xmlns:c16="http://schemas.microsoft.com/office/drawing/2014/chart" uri="{C3380CC4-5D6E-409C-BE32-E72D297353CC}">
                <c16:uniqueId val="{00000051-7305-42E2-AF3D-167B78C31A57}"/>
              </c:ext>
            </c:extLst>
          </c:dPt>
          <c:dPt>
            <c:idx val="58"/>
            <c:invertIfNegative val="0"/>
            <c:bubble3D val="0"/>
            <c:extLst>
              <c:ext xmlns:c16="http://schemas.microsoft.com/office/drawing/2014/chart" uri="{C3380CC4-5D6E-409C-BE32-E72D297353CC}">
                <c16:uniqueId val="{00000052-7305-42E2-AF3D-167B78C31A57}"/>
              </c:ext>
            </c:extLst>
          </c:dPt>
          <c:dPt>
            <c:idx val="59"/>
            <c:invertIfNegative val="0"/>
            <c:bubble3D val="0"/>
            <c:extLst>
              <c:ext xmlns:c16="http://schemas.microsoft.com/office/drawing/2014/chart" uri="{C3380CC4-5D6E-409C-BE32-E72D297353CC}">
                <c16:uniqueId val="{00000053-7305-42E2-AF3D-167B78C31A57}"/>
              </c:ext>
            </c:extLst>
          </c:dPt>
          <c:dPt>
            <c:idx val="60"/>
            <c:invertIfNegative val="0"/>
            <c:bubble3D val="0"/>
            <c:spPr>
              <a:solidFill>
                <a:srgbClr val="FFFF99"/>
              </a:solidFill>
              <a:ln>
                <a:solidFill>
                  <a:schemeClr val="tx1"/>
                </a:solidFill>
              </a:ln>
            </c:spPr>
            <c:extLst>
              <c:ext xmlns:c16="http://schemas.microsoft.com/office/drawing/2014/chart" uri="{C3380CC4-5D6E-409C-BE32-E72D297353CC}">
                <c16:uniqueId val="{00000055-7305-42E2-AF3D-167B78C31A57}"/>
              </c:ext>
            </c:extLst>
          </c:dPt>
          <c:dPt>
            <c:idx val="61"/>
            <c:invertIfNegative val="0"/>
            <c:bubble3D val="0"/>
            <c:spPr>
              <a:solidFill>
                <a:srgbClr val="FFFF99"/>
              </a:solidFill>
              <a:ln>
                <a:solidFill>
                  <a:schemeClr val="tx1"/>
                </a:solidFill>
              </a:ln>
            </c:spPr>
            <c:extLst>
              <c:ext xmlns:c16="http://schemas.microsoft.com/office/drawing/2014/chart" uri="{C3380CC4-5D6E-409C-BE32-E72D297353CC}">
                <c16:uniqueId val="{00000057-7305-42E2-AF3D-167B78C31A57}"/>
              </c:ext>
            </c:extLst>
          </c:dPt>
          <c:dPt>
            <c:idx val="62"/>
            <c:invertIfNegative val="0"/>
            <c:bubble3D val="0"/>
            <c:spPr>
              <a:solidFill>
                <a:srgbClr val="FFFF99"/>
              </a:solidFill>
              <a:ln>
                <a:solidFill>
                  <a:schemeClr val="tx1"/>
                </a:solidFill>
              </a:ln>
            </c:spPr>
            <c:extLst>
              <c:ext xmlns:c16="http://schemas.microsoft.com/office/drawing/2014/chart" uri="{C3380CC4-5D6E-409C-BE32-E72D297353CC}">
                <c16:uniqueId val="{00000059-7305-42E2-AF3D-167B78C31A57}"/>
              </c:ext>
            </c:extLst>
          </c:dPt>
          <c:dPt>
            <c:idx val="63"/>
            <c:invertIfNegative val="0"/>
            <c:bubble3D val="0"/>
            <c:spPr>
              <a:solidFill>
                <a:srgbClr val="FFFF99"/>
              </a:solidFill>
              <a:ln>
                <a:solidFill>
                  <a:schemeClr val="tx1"/>
                </a:solidFill>
              </a:ln>
            </c:spPr>
            <c:extLst>
              <c:ext xmlns:c16="http://schemas.microsoft.com/office/drawing/2014/chart" uri="{C3380CC4-5D6E-409C-BE32-E72D297353CC}">
                <c16:uniqueId val="{0000005B-7305-42E2-AF3D-167B78C31A57}"/>
              </c:ext>
            </c:extLst>
          </c:dPt>
          <c:dPt>
            <c:idx val="64"/>
            <c:invertIfNegative val="0"/>
            <c:bubble3D val="0"/>
            <c:spPr>
              <a:solidFill>
                <a:srgbClr val="FFFF99"/>
              </a:solidFill>
              <a:ln>
                <a:solidFill>
                  <a:schemeClr val="tx1"/>
                </a:solidFill>
              </a:ln>
            </c:spPr>
            <c:extLst>
              <c:ext xmlns:c16="http://schemas.microsoft.com/office/drawing/2014/chart" uri="{C3380CC4-5D6E-409C-BE32-E72D297353CC}">
                <c16:uniqueId val="{0000005D-7305-42E2-AF3D-167B78C31A57}"/>
              </c:ext>
            </c:extLst>
          </c:dPt>
          <c:dPt>
            <c:idx val="65"/>
            <c:invertIfNegative val="0"/>
            <c:bubble3D val="0"/>
            <c:spPr>
              <a:solidFill>
                <a:srgbClr val="FFFF99"/>
              </a:solidFill>
              <a:ln>
                <a:solidFill>
                  <a:schemeClr val="tx1"/>
                </a:solidFill>
              </a:ln>
            </c:spPr>
            <c:extLst>
              <c:ext xmlns:c16="http://schemas.microsoft.com/office/drawing/2014/chart" uri="{C3380CC4-5D6E-409C-BE32-E72D297353CC}">
                <c16:uniqueId val="{0000005F-7305-42E2-AF3D-167B78C31A57}"/>
              </c:ext>
            </c:extLst>
          </c:dPt>
          <c:dPt>
            <c:idx val="66"/>
            <c:invertIfNegative val="0"/>
            <c:bubble3D val="0"/>
            <c:spPr>
              <a:solidFill>
                <a:srgbClr val="FFFF99"/>
              </a:solidFill>
              <a:ln>
                <a:solidFill>
                  <a:schemeClr val="tx1"/>
                </a:solidFill>
              </a:ln>
            </c:spPr>
            <c:extLst>
              <c:ext xmlns:c16="http://schemas.microsoft.com/office/drawing/2014/chart" uri="{C3380CC4-5D6E-409C-BE32-E72D297353CC}">
                <c16:uniqueId val="{00000061-7305-42E2-AF3D-167B78C31A57}"/>
              </c:ext>
            </c:extLst>
          </c:dPt>
          <c:dPt>
            <c:idx val="67"/>
            <c:invertIfNegative val="0"/>
            <c:bubble3D val="0"/>
            <c:spPr>
              <a:solidFill>
                <a:srgbClr val="FFFF99"/>
              </a:solidFill>
              <a:ln>
                <a:solidFill>
                  <a:schemeClr val="tx1"/>
                </a:solidFill>
              </a:ln>
            </c:spPr>
            <c:extLst>
              <c:ext xmlns:c16="http://schemas.microsoft.com/office/drawing/2014/chart" uri="{C3380CC4-5D6E-409C-BE32-E72D297353CC}">
                <c16:uniqueId val="{00000063-7305-42E2-AF3D-167B78C31A57}"/>
              </c:ext>
            </c:extLst>
          </c:dPt>
          <c:dPt>
            <c:idx val="68"/>
            <c:invertIfNegative val="0"/>
            <c:bubble3D val="0"/>
            <c:spPr>
              <a:solidFill>
                <a:srgbClr val="FFFF99"/>
              </a:solidFill>
              <a:ln>
                <a:solidFill>
                  <a:schemeClr val="tx1"/>
                </a:solidFill>
              </a:ln>
            </c:spPr>
            <c:extLst>
              <c:ext xmlns:c16="http://schemas.microsoft.com/office/drawing/2014/chart" uri="{C3380CC4-5D6E-409C-BE32-E72D297353CC}">
                <c16:uniqueId val="{00000065-7305-42E2-AF3D-167B78C31A57}"/>
              </c:ext>
            </c:extLst>
          </c:dPt>
          <c:dPt>
            <c:idx val="69"/>
            <c:invertIfNegative val="0"/>
            <c:bubble3D val="0"/>
            <c:spPr>
              <a:solidFill>
                <a:srgbClr val="FFFF99"/>
              </a:solidFill>
              <a:ln>
                <a:solidFill>
                  <a:schemeClr val="tx1"/>
                </a:solidFill>
              </a:ln>
            </c:spPr>
            <c:extLst>
              <c:ext xmlns:c16="http://schemas.microsoft.com/office/drawing/2014/chart" uri="{C3380CC4-5D6E-409C-BE32-E72D297353CC}">
                <c16:uniqueId val="{00000067-7305-42E2-AF3D-167B78C31A57}"/>
              </c:ext>
            </c:extLst>
          </c:dPt>
          <c:dPt>
            <c:idx val="70"/>
            <c:invertIfNegative val="0"/>
            <c:bubble3D val="0"/>
            <c:spPr>
              <a:solidFill>
                <a:srgbClr val="FFFF99"/>
              </a:solidFill>
              <a:ln>
                <a:solidFill>
                  <a:schemeClr val="tx1"/>
                </a:solidFill>
              </a:ln>
            </c:spPr>
            <c:extLst>
              <c:ext xmlns:c16="http://schemas.microsoft.com/office/drawing/2014/chart" uri="{C3380CC4-5D6E-409C-BE32-E72D297353CC}">
                <c16:uniqueId val="{00000069-7305-42E2-AF3D-167B78C31A57}"/>
              </c:ext>
            </c:extLst>
          </c:dPt>
          <c:dPt>
            <c:idx val="71"/>
            <c:invertIfNegative val="0"/>
            <c:bubble3D val="0"/>
            <c:spPr>
              <a:solidFill>
                <a:srgbClr val="FFFF99"/>
              </a:solidFill>
              <a:ln>
                <a:solidFill>
                  <a:schemeClr val="tx1"/>
                </a:solidFill>
              </a:ln>
            </c:spPr>
            <c:extLst>
              <c:ext xmlns:c16="http://schemas.microsoft.com/office/drawing/2014/chart" uri="{C3380CC4-5D6E-409C-BE32-E72D297353CC}">
                <c16:uniqueId val="{0000006B-7305-42E2-AF3D-167B78C31A57}"/>
              </c:ext>
            </c:extLst>
          </c:dPt>
          <c:dPt>
            <c:idx val="72"/>
            <c:invertIfNegative val="0"/>
            <c:bubble3D val="0"/>
            <c:extLst>
              <c:ext xmlns:c16="http://schemas.microsoft.com/office/drawing/2014/chart" uri="{C3380CC4-5D6E-409C-BE32-E72D297353CC}">
                <c16:uniqueId val="{0000006C-7305-42E2-AF3D-167B78C31A57}"/>
              </c:ext>
            </c:extLst>
          </c:dPt>
          <c:dPt>
            <c:idx val="73"/>
            <c:invertIfNegative val="0"/>
            <c:bubble3D val="0"/>
            <c:extLst>
              <c:ext xmlns:c16="http://schemas.microsoft.com/office/drawing/2014/chart" uri="{C3380CC4-5D6E-409C-BE32-E72D297353CC}">
                <c16:uniqueId val="{0000006D-7305-42E2-AF3D-167B78C31A57}"/>
              </c:ext>
            </c:extLst>
          </c:dPt>
          <c:dPt>
            <c:idx val="74"/>
            <c:invertIfNegative val="0"/>
            <c:bubble3D val="0"/>
            <c:extLst>
              <c:ext xmlns:c16="http://schemas.microsoft.com/office/drawing/2014/chart" uri="{C3380CC4-5D6E-409C-BE32-E72D297353CC}">
                <c16:uniqueId val="{0000006E-7305-42E2-AF3D-167B78C31A57}"/>
              </c:ext>
            </c:extLst>
          </c:dPt>
          <c:dPt>
            <c:idx val="75"/>
            <c:invertIfNegative val="0"/>
            <c:bubble3D val="0"/>
            <c:extLst>
              <c:ext xmlns:c16="http://schemas.microsoft.com/office/drawing/2014/chart" uri="{C3380CC4-5D6E-409C-BE32-E72D297353CC}">
                <c16:uniqueId val="{0000006F-7305-42E2-AF3D-167B78C31A57}"/>
              </c:ext>
            </c:extLst>
          </c:dPt>
          <c:dPt>
            <c:idx val="76"/>
            <c:invertIfNegative val="0"/>
            <c:bubble3D val="0"/>
            <c:extLst>
              <c:ext xmlns:c16="http://schemas.microsoft.com/office/drawing/2014/chart" uri="{C3380CC4-5D6E-409C-BE32-E72D297353CC}">
                <c16:uniqueId val="{00000070-7305-42E2-AF3D-167B78C31A57}"/>
              </c:ext>
            </c:extLst>
          </c:dPt>
          <c:dPt>
            <c:idx val="77"/>
            <c:invertIfNegative val="0"/>
            <c:bubble3D val="0"/>
            <c:extLst>
              <c:ext xmlns:c16="http://schemas.microsoft.com/office/drawing/2014/chart" uri="{C3380CC4-5D6E-409C-BE32-E72D297353CC}">
                <c16:uniqueId val="{00000071-7305-42E2-AF3D-167B78C31A57}"/>
              </c:ext>
            </c:extLst>
          </c:dPt>
          <c:dPt>
            <c:idx val="78"/>
            <c:invertIfNegative val="0"/>
            <c:bubble3D val="0"/>
            <c:extLst>
              <c:ext xmlns:c16="http://schemas.microsoft.com/office/drawing/2014/chart" uri="{C3380CC4-5D6E-409C-BE32-E72D297353CC}">
                <c16:uniqueId val="{00000072-7305-42E2-AF3D-167B78C31A57}"/>
              </c:ext>
            </c:extLst>
          </c:dPt>
          <c:dPt>
            <c:idx val="79"/>
            <c:invertIfNegative val="0"/>
            <c:bubble3D val="0"/>
            <c:extLst>
              <c:ext xmlns:c16="http://schemas.microsoft.com/office/drawing/2014/chart" uri="{C3380CC4-5D6E-409C-BE32-E72D297353CC}">
                <c16:uniqueId val="{00000073-7305-42E2-AF3D-167B78C31A57}"/>
              </c:ext>
            </c:extLst>
          </c:dPt>
          <c:dPt>
            <c:idx val="80"/>
            <c:invertIfNegative val="0"/>
            <c:bubble3D val="0"/>
            <c:extLst>
              <c:ext xmlns:c16="http://schemas.microsoft.com/office/drawing/2014/chart" uri="{C3380CC4-5D6E-409C-BE32-E72D297353CC}">
                <c16:uniqueId val="{00000074-7305-42E2-AF3D-167B78C31A57}"/>
              </c:ext>
            </c:extLst>
          </c:dPt>
          <c:dPt>
            <c:idx val="81"/>
            <c:invertIfNegative val="0"/>
            <c:bubble3D val="0"/>
            <c:extLst>
              <c:ext xmlns:c16="http://schemas.microsoft.com/office/drawing/2014/chart" uri="{C3380CC4-5D6E-409C-BE32-E72D297353CC}">
                <c16:uniqueId val="{00000075-7305-42E2-AF3D-167B78C31A57}"/>
              </c:ext>
            </c:extLst>
          </c:dPt>
          <c:dPt>
            <c:idx val="82"/>
            <c:invertIfNegative val="0"/>
            <c:bubble3D val="0"/>
            <c:extLst>
              <c:ext xmlns:c16="http://schemas.microsoft.com/office/drawing/2014/chart" uri="{C3380CC4-5D6E-409C-BE32-E72D297353CC}">
                <c16:uniqueId val="{00000076-7305-42E2-AF3D-167B78C31A57}"/>
              </c:ext>
            </c:extLst>
          </c:dPt>
          <c:dPt>
            <c:idx val="83"/>
            <c:invertIfNegative val="0"/>
            <c:bubble3D val="0"/>
            <c:extLst>
              <c:ext xmlns:c16="http://schemas.microsoft.com/office/drawing/2014/chart" uri="{C3380CC4-5D6E-409C-BE32-E72D297353CC}">
                <c16:uniqueId val="{00000077-7305-42E2-AF3D-167B78C31A57}"/>
              </c:ext>
            </c:extLst>
          </c:dPt>
          <c:dPt>
            <c:idx val="84"/>
            <c:invertIfNegative val="0"/>
            <c:bubble3D val="0"/>
            <c:extLst>
              <c:ext xmlns:c16="http://schemas.microsoft.com/office/drawing/2014/chart" uri="{C3380CC4-5D6E-409C-BE32-E72D297353CC}">
                <c16:uniqueId val="{00000079-7305-42E2-AF3D-167B78C31A57}"/>
              </c:ext>
            </c:extLst>
          </c:dPt>
          <c:dPt>
            <c:idx val="85"/>
            <c:invertIfNegative val="0"/>
            <c:bubble3D val="0"/>
            <c:extLst>
              <c:ext xmlns:c16="http://schemas.microsoft.com/office/drawing/2014/chart" uri="{C3380CC4-5D6E-409C-BE32-E72D297353CC}">
                <c16:uniqueId val="{0000007B-7305-42E2-AF3D-167B78C31A57}"/>
              </c:ext>
            </c:extLst>
          </c:dPt>
          <c:dPt>
            <c:idx val="86"/>
            <c:invertIfNegative val="0"/>
            <c:bubble3D val="0"/>
            <c:extLst>
              <c:ext xmlns:c16="http://schemas.microsoft.com/office/drawing/2014/chart" uri="{C3380CC4-5D6E-409C-BE32-E72D297353CC}">
                <c16:uniqueId val="{0000007D-7305-42E2-AF3D-167B78C31A57}"/>
              </c:ext>
            </c:extLst>
          </c:dPt>
          <c:dPt>
            <c:idx val="87"/>
            <c:invertIfNegative val="0"/>
            <c:bubble3D val="0"/>
            <c:extLst>
              <c:ext xmlns:c16="http://schemas.microsoft.com/office/drawing/2014/chart" uri="{C3380CC4-5D6E-409C-BE32-E72D297353CC}">
                <c16:uniqueId val="{0000007F-7305-42E2-AF3D-167B78C31A57}"/>
              </c:ext>
            </c:extLst>
          </c:dPt>
          <c:dPt>
            <c:idx val="88"/>
            <c:invertIfNegative val="0"/>
            <c:bubble3D val="0"/>
            <c:extLst>
              <c:ext xmlns:c16="http://schemas.microsoft.com/office/drawing/2014/chart" uri="{C3380CC4-5D6E-409C-BE32-E72D297353CC}">
                <c16:uniqueId val="{00000081-7305-42E2-AF3D-167B78C31A57}"/>
              </c:ext>
            </c:extLst>
          </c:dPt>
          <c:dPt>
            <c:idx val="89"/>
            <c:invertIfNegative val="0"/>
            <c:bubble3D val="0"/>
            <c:extLst>
              <c:ext xmlns:c16="http://schemas.microsoft.com/office/drawing/2014/chart" uri="{C3380CC4-5D6E-409C-BE32-E72D297353CC}">
                <c16:uniqueId val="{00000083-7305-42E2-AF3D-167B78C31A57}"/>
              </c:ext>
            </c:extLst>
          </c:dPt>
          <c:dPt>
            <c:idx val="90"/>
            <c:invertIfNegative val="0"/>
            <c:bubble3D val="0"/>
            <c:extLst>
              <c:ext xmlns:c16="http://schemas.microsoft.com/office/drawing/2014/chart" uri="{C3380CC4-5D6E-409C-BE32-E72D297353CC}">
                <c16:uniqueId val="{00000085-7305-42E2-AF3D-167B78C31A57}"/>
              </c:ext>
            </c:extLst>
          </c:dPt>
          <c:dPt>
            <c:idx val="91"/>
            <c:invertIfNegative val="0"/>
            <c:bubble3D val="0"/>
            <c:extLst>
              <c:ext xmlns:c16="http://schemas.microsoft.com/office/drawing/2014/chart" uri="{C3380CC4-5D6E-409C-BE32-E72D297353CC}">
                <c16:uniqueId val="{00000087-7305-42E2-AF3D-167B78C31A57}"/>
              </c:ext>
            </c:extLst>
          </c:dPt>
          <c:dPt>
            <c:idx val="92"/>
            <c:invertIfNegative val="0"/>
            <c:bubble3D val="0"/>
            <c:extLst>
              <c:ext xmlns:c16="http://schemas.microsoft.com/office/drawing/2014/chart" uri="{C3380CC4-5D6E-409C-BE32-E72D297353CC}">
                <c16:uniqueId val="{00000089-7305-42E2-AF3D-167B78C31A57}"/>
              </c:ext>
            </c:extLst>
          </c:dPt>
          <c:dPt>
            <c:idx val="93"/>
            <c:invertIfNegative val="0"/>
            <c:bubble3D val="0"/>
            <c:extLst>
              <c:ext xmlns:c16="http://schemas.microsoft.com/office/drawing/2014/chart" uri="{C3380CC4-5D6E-409C-BE32-E72D297353CC}">
                <c16:uniqueId val="{0000008B-7305-42E2-AF3D-167B78C31A57}"/>
              </c:ext>
            </c:extLst>
          </c:dPt>
          <c:dPt>
            <c:idx val="94"/>
            <c:invertIfNegative val="0"/>
            <c:bubble3D val="0"/>
            <c:extLst>
              <c:ext xmlns:c16="http://schemas.microsoft.com/office/drawing/2014/chart" uri="{C3380CC4-5D6E-409C-BE32-E72D297353CC}">
                <c16:uniqueId val="{0000008D-7305-42E2-AF3D-167B78C31A57}"/>
              </c:ext>
            </c:extLst>
          </c:dPt>
          <c:dPt>
            <c:idx val="95"/>
            <c:invertIfNegative val="0"/>
            <c:bubble3D val="0"/>
            <c:extLst>
              <c:ext xmlns:c16="http://schemas.microsoft.com/office/drawing/2014/chart" uri="{C3380CC4-5D6E-409C-BE32-E72D297353CC}">
                <c16:uniqueId val="{0000008F-7305-42E2-AF3D-167B78C31A57}"/>
              </c:ext>
            </c:extLst>
          </c:dPt>
          <c:dPt>
            <c:idx val="108"/>
            <c:invertIfNegative val="0"/>
            <c:bubble3D val="0"/>
            <c:extLst>
              <c:ext xmlns:c16="http://schemas.microsoft.com/office/drawing/2014/chart" uri="{C3380CC4-5D6E-409C-BE32-E72D297353CC}">
                <c16:uniqueId val="{00000091-7305-42E2-AF3D-167B78C31A57}"/>
              </c:ext>
            </c:extLst>
          </c:dPt>
          <c:dPt>
            <c:idx val="109"/>
            <c:invertIfNegative val="0"/>
            <c:bubble3D val="0"/>
            <c:extLst>
              <c:ext xmlns:c16="http://schemas.microsoft.com/office/drawing/2014/chart" uri="{C3380CC4-5D6E-409C-BE32-E72D297353CC}">
                <c16:uniqueId val="{00000093-7305-42E2-AF3D-167B78C31A57}"/>
              </c:ext>
            </c:extLst>
          </c:dPt>
          <c:dPt>
            <c:idx val="110"/>
            <c:invertIfNegative val="0"/>
            <c:bubble3D val="0"/>
            <c:extLst>
              <c:ext xmlns:c16="http://schemas.microsoft.com/office/drawing/2014/chart" uri="{C3380CC4-5D6E-409C-BE32-E72D297353CC}">
                <c16:uniqueId val="{00000095-7305-42E2-AF3D-167B78C31A57}"/>
              </c:ext>
            </c:extLst>
          </c:dPt>
          <c:dPt>
            <c:idx val="111"/>
            <c:invertIfNegative val="0"/>
            <c:bubble3D val="0"/>
            <c:extLst>
              <c:ext xmlns:c16="http://schemas.microsoft.com/office/drawing/2014/chart" uri="{C3380CC4-5D6E-409C-BE32-E72D297353CC}">
                <c16:uniqueId val="{00000097-7305-42E2-AF3D-167B78C31A57}"/>
              </c:ext>
            </c:extLst>
          </c:dPt>
          <c:dPt>
            <c:idx val="112"/>
            <c:invertIfNegative val="0"/>
            <c:bubble3D val="0"/>
            <c:extLst>
              <c:ext xmlns:c16="http://schemas.microsoft.com/office/drawing/2014/chart" uri="{C3380CC4-5D6E-409C-BE32-E72D297353CC}">
                <c16:uniqueId val="{00000099-7305-42E2-AF3D-167B78C31A57}"/>
              </c:ext>
            </c:extLst>
          </c:dPt>
          <c:dPt>
            <c:idx val="113"/>
            <c:invertIfNegative val="0"/>
            <c:bubble3D val="0"/>
            <c:extLst>
              <c:ext xmlns:c16="http://schemas.microsoft.com/office/drawing/2014/chart" uri="{C3380CC4-5D6E-409C-BE32-E72D297353CC}">
                <c16:uniqueId val="{0000009B-7305-42E2-AF3D-167B78C31A57}"/>
              </c:ext>
            </c:extLst>
          </c:dPt>
          <c:dPt>
            <c:idx val="114"/>
            <c:invertIfNegative val="0"/>
            <c:bubble3D val="0"/>
            <c:extLst>
              <c:ext xmlns:c16="http://schemas.microsoft.com/office/drawing/2014/chart" uri="{C3380CC4-5D6E-409C-BE32-E72D297353CC}">
                <c16:uniqueId val="{0000009D-7305-42E2-AF3D-167B78C31A57}"/>
              </c:ext>
            </c:extLst>
          </c:dPt>
          <c:dPt>
            <c:idx val="115"/>
            <c:invertIfNegative val="0"/>
            <c:bubble3D val="0"/>
            <c:extLst>
              <c:ext xmlns:c16="http://schemas.microsoft.com/office/drawing/2014/chart" uri="{C3380CC4-5D6E-409C-BE32-E72D297353CC}">
                <c16:uniqueId val="{0000009F-7305-42E2-AF3D-167B78C31A57}"/>
              </c:ext>
            </c:extLst>
          </c:dPt>
          <c:dPt>
            <c:idx val="116"/>
            <c:invertIfNegative val="0"/>
            <c:bubble3D val="0"/>
            <c:extLst>
              <c:ext xmlns:c16="http://schemas.microsoft.com/office/drawing/2014/chart" uri="{C3380CC4-5D6E-409C-BE32-E72D297353CC}">
                <c16:uniqueId val="{000000A1-7305-42E2-AF3D-167B78C31A57}"/>
              </c:ext>
            </c:extLst>
          </c:dPt>
          <c:dPt>
            <c:idx val="117"/>
            <c:invertIfNegative val="0"/>
            <c:bubble3D val="0"/>
            <c:extLst>
              <c:ext xmlns:c16="http://schemas.microsoft.com/office/drawing/2014/chart" uri="{C3380CC4-5D6E-409C-BE32-E72D297353CC}">
                <c16:uniqueId val="{000000A3-7305-42E2-AF3D-167B78C31A57}"/>
              </c:ext>
            </c:extLst>
          </c:dPt>
          <c:dPt>
            <c:idx val="118"/>
            <c:invertIfNegative val="0"/>
            <c:bubble3D val="0"/>
            <c:extLst>
              <c:ext xmlns:c16="http://schemas.microsoft.com/office/drawing/2014/chart" uri="{C3380CC4-5D6E-409C-BE32-E72D297353CC}">
                <c16:uniqueId val="{000000A5-7305-42E2-AF3D-167B78C31A57}"/>
              </c:ext>
            </c:extLst>
          </c:dPt>
          <c:dPt>
            <c:idx val="119"/>
            <c:invertIfNegative val="0"/>
            <c:bubble3D val="0"/>
            <c:extLst>
              <c:ext xmlns:c16="http://schemas.microsoft.com/office/drawing/2014/chart" uri="{C3380CC4-5D6E-409C-BE32-E72D297353CC}">
                <c16:uniqueId val="{000000A7-7305-42E2-AF3D-167B78C31A57}"/>
              </c:ext>
            </c:extLst>
          </c:dPt>
          <c:dPt>
            <c:idx val="132"/>
            <c:invertIfNegative val="0"/>
            <c:bubble3D val="0"/>
            <c:extLst>
              <c:ext xmlns:c16="http://schemas.microsoft.com/office/drawing/2014/chart" uri="{C3380CC4-5D6E-409C-BE32-E72D297353CC}">
                <c16:uniqueId val="{000000A9-7305-42E2-AF3D-167B78C31A57}"/>
              </c:ext>
            </c:extLst>
          </c:dPt>
          <c:dPt>
            <c:idx val="133"/>
            <c:invertIfNegative val="0"/>
            <c:bubble3D val="0"/>
            <c:extLst>
              <c:ext xmlns:c16="http://schemas.microsoft.com/office/drawing/2014/chart" uri="{C3380CC4-5D6E-409C-BE32-E72D297353CC}">
                <c16:uniqueId val="{000000AB-7305-42E2-AF3D-167B78C31A57}"/>
              </c:ext>
            </c:extLst>
          </c:dPt>
          <c:dPt>
            <c:idx val="134"/>
            <c:invertIfNegative val="0"/>
            <c:bubble3D val="0"/>
            <c:extLst>
              <c:ext xmlns:c16="http://schemas.microsoft.com/office/drawing/2014/chart" uri="{C3380CC4-5D6E-409C-BE32-E72D297353CC}">
                <c16:uniqueId val="{000000AD-7305-42E2-AF3D-167B78C31A57}"/>
              </c:ext>
            </c:extLst>
          </c:dPt>
          <c:dPt>
            <c:idx val="135"/>
            <c:invertIfNegative val="0"/>
            <c:bubble3D val="0"/>
            <c:extLst>
              <c:ext xmlns:c16="http://schemas.microsoft.com/office/drawing/2014/chart" uri="{C3380CC4-5D6E-409C-BE32-E72D297353CC}">
                <c16:uniqueId val="{000000AF-7305-42E2-AF3D-167B78C31A57}"/>
              </c:ext>
            </c:extLst>
          </c:dPt>
          <c:dPt>
            <c:idx val="136"/>
            <c:invertIfNegative val="0"/>
            <c:bubble3D val="0"/>
            <c:extLst>
              <c:ext xmlns:c16="http://schemas.microsoft.com/office/drawing/2014/chart" uri="{C3380CC4-5D6E-409C-BE32-E72D297353CC}">
                <c16:uniqueId val="{000000B1-7305-42E2-AF3D-167B78C31A57}"/>
              </c:ext>
            </c:extLst>
          </c:dPt>
          <c:dPt>
            <c:idx val="137"/>
            <c:invertIfNegative val="0"/>
            <c:bubble3D val="0"/>
            <c:extLst>
              <c:ext xmlns:c16="http://schemas.microsoft.com/office/drawing/2014/chart" uri="{C3380CC4-5D6E-409C-BE32-E72D297353CC}">
                <c16:uniqueId val="{000000B3-7305-42E2-AF3D-167B78C31A57}"/>
              </c:ext>
            </c:extLst>
          </c:dPt>
          <c:dPt>
            <c:idx val="138"/>
            <c:invertIfNegative val="0"/>
            <c:bubble3D val="0"/>
            <c:extLst>
              <c:ext xmlns:c16="http://schemas.microsoft.com/office/drawing/2014/chart" uri="{C3380CC4-5D6E-409C-BE32-E72D297353CC}">
                <c16:uniqueId val="{000000B5-7305-42E2-AF3D-167B78C31A57}"/>
              </c:ext>
            </c:extLst>
          </c:dPt>
          <c:dPt>
            <c:idx val="139"/>
            <c:invertIfNegative val="0"/>
            <c:bubble3D val="0"/>
            <c:extLst>
              <c:ext xmlns:c16="http://schemas.microsoft.com/office/drawing/2014/chart" uri="{C3380CC4-5D6E-409C-BE32-E72D297353CC}">
                <c16:uniqueId val="{000000B7-7305-42E2-AF3D-167B78C31A57}"/>
              </c:ext>
            </c:extLst>
          </c:dPt>
          <c:dPt>
            <c:idx val="140"/>
            <c:invertIfNegative val="0"/>
            <c:bubble3D val="0"/>
            <c:extLst>
              <c:ext xmlns:c16="http://schemas.microsoft.com/office/drawing/2014/chart" uri="{C3380CC4-5D6E-409C-BE32-E72D297353CC}">
                <c16:uniqueId val="{000000B9-7305-42E2-AF3D-167B78C31A57}"/>
              </c:ext>
            </c:extLst>
          </c:dPt>
          <c:dPt>
            <c:idx val="141"/>
            <c:invertIfNegative val="0"/>
            <c:bubble3D val="0"/>
            <c:extLst>
              <c:ext xmlns:c16="http://schemas.microsoft.com/office/drawing/2014/chart" uri="{C3380CC4-5D6E-409C-BE32-E72D297353CC}">
                <c16:uniqueId val="{000000BB-7305-42E2-AF3D-167B78C31A57}"/>
              </c:ext>
            </c:extLst>
          </c:dPt>
          <c:dPt>
            <c:idx val="142"/>
            <c:invertIfNegative val="0"/>
            <c:bubble3D val="0"/>
            <c:extLst>
              <c:ext xmlns:c16="http://schemas.microsoft.com/office/drawing/2014/chart" uri="{C3380CC4-5D6E-409C-BE32-E72D297353CC}">
                <c16:uniqueId val="{000000BD-7305-42E2-AF3D-167B78C31A57}"/>
              </c:ext>
            </c:extLst>
          </c:dPt>
          <c:dPt>
            <c:idx val="143"/>
            <c:invertIfNegative val="0"/>
            <c:bubble3D val="0"/>
            <c:extLst>
              <c:ext xmlns:c16="http://schemas.microsoft.com/office/drawing/2014/chart" uri="{C3380CC4-5D6E-409C-BE32-E72D297353CC}">
                <c16:uniqueId val="{000000BF-7305-42E2-AF3D-167B78C31A57}"/>
              </c:ext>
            </c:extLst>
          </c:dPt>
          <c:cat>
            <c:strRef>
              <c:f>Sheet1!$A$3:$A$86</c:f>
              <c:strCache>
                <c:ptCount val="84"/>
                <c:pt idx="0">
                  <c:v>Jan. '16</c:v>
                </c:pt>
                <c:pt idx="1">
                  <c:v>Feb. '16</c:v>
                </c:pt>
                <c:pt idx="2">
                  <c:v>Mar. '16</c:v>
                </c:pt>
                <c:pt idx="3">
                  <c:v>Apr. '16</c:v>
                </c:pt>
                <c:pt idx="4">
                  <c:v>May '16</c:v>
                </c:pt>
                <c:pt idx="5">
                  <c:v>June '16</c:v>
                </c:pt>
                <c:pt idx="6">
                  <c:v>July '16</c:v>
                </c:pt>
                <c:pt idx="7">
                  <c:v>Aug. '16</c:v>
                </c:pt>
                <c:pt idx="8">
                  <c:v>Sept. '16</c:v>
                </c:pt>
                <c:pt idx="9">
                  <c:v>Oct. '16</c:v>
                </c:pt>
                <c:pt idx="10">
                  <c:v>Nov. '16</c:v>
                </c:pt>
                <c:pt idx="11">
                  <c:v>Dec. '16</c:v>
                </c:pt>
                <c:pt idx="12">
                  <c:v>Jan. '17</c:v>
                </c:pt>
                <c:pt idx="13">
                  <c:v>Feb. '17</c:v>
                </c:pt>
                <c:pt idx="14">
                  <c:v>Mar. '17</c:v>
                </c:pt>
                <c:pt idx="15">
                  <c:v>Apr. '17</c:v>
                </c:pt>
                <c:pt idx="16">
                  <c:v>May '17</c:v>
                </c:pt>
                <c:pt idx="17">
                  <c:v>June '17</c:v>
                </c:pt>
                <c:pt idx="18">
                  <c:v>July '17</c:v>
                </c:pt>
                <c:pt idx="19">
                  <c:v>Aug. '17</c:v>
                </c:pt>
                <c:pt idx="20">
                  <c:v>Sept. '17</c:v>
                </c:pt>
                <c:pt idx="21">
                  <c:v>Oct. '17</c:v>
                </c:pt>
                <c:pt idx="22">
                  <c:v>Nov. '17</c:v>
                </c:pt>
                <c:pt idx="23">
                  <c:v>Dec. '17</c:v>
                </c:pt>
                <c:pt idx="24">
                  <c:v>Jan. '18</c:v>
                </c:pt>
                <c:pt idx="25">
                  <c:v>Feb. '18</c:v>
                </c:pt>
                <c:pt idx="26">
                  <c:v>Mar. '18</c:v>
                </c:pt>
                <c:pt idx="27">
                  <c:v>Apr. '18</c:v>
                </c:pt>
                <c:pt idx="28">
                  <c:v>May '18</c:v>
                </c:pt>
                <c:pt idx="29">
                  <c:v>June '18</c:v>
                </c:pt>
                <c:pt idx="30">
                  <c:v>July '18</c:v>
                </c:pt>
                <c:pt idx="31">
                  <c:v>Aug. '18</c:v>
                </c:pt>
                <c:pt idx="32">
                  <c:v>Sept. '18</c:v>
                </c:pt>
                <c:pt idx="33">
                  <c:v>Oct. '18</c:v>
                </c:pt>
                <c:pt idx="34">
                  <c:v>Nov. '18</c:v>
                </c:pt>
                <c:pt idx="35">
                  <c:v>Dec. '18</c:v>
                </c:pt>
                <c:pt idx="36">
                  <c:v>Jan '19</c:v>
                </c:pt>
                <c:pt idx="37">
                  <c:v>Feb '19</c:v>
                </c:pt>
                <c:pt idx="38">
                  <c:v>Mar '19</c:v>
                </c:pt>
                <c:pt idx="39">
                  <c:v>Apr '19</c:v>
                </c:pt>
                <c:pt idx="40">
                  <c:v>May '19</c:v>
                </c:pt>
                <c:pt idx="41">
                  <c:v>Jun '19</c:v>
                </c:pt>
                <c:pt idx="42">
                  <c:v>Jul '19</c:v>
                </c:pt>
                <c:pt idx="43">
                  <c:v>Aug '19</c:v>
                </c:pt>
                <c:pt idx="44">
                  <c:v>Sep '19</c:v>
                </c:pt>
                <c:pt idx="45">
                  <c:v>Oct '19</c:v>
                </c:pt>
                <c:pt idx="46">
                  <c:v>Nov '19</c:v>
                </c:pt>
                <c:pt idx="47">
                  <c:v>Dec '19</c:v>
                </c:pt>
                <c:pt idx="48">
                  <c:v>Jan '20</c:v>
                </c:pt>
                <c:pt idx="49">
                  <c:v>Feb '20</c:v>
                </c:pt>
                <c:pt idx="50">
                  <c:v>Mar '20</c:v>
                </c:pt>
                <c:pt idx="51">
                  <c:v>Apr '20</c:v>
                </c:pt>
                <c:pt idx="52">
                  <c:v>May '20</c:v>
                </c:pt>
                <c:pt idx="53">
                  <c:v>Jun '20</c:v>
                </c:pt>
                <c:pt idx="54">
                  <c:v>Jul '20</c:v>
                </c:pt>
                <c:pt idx="55">
                  <c:v>Aug '20</c:v>
                </c:pt>
                <c:pt idx="56">
                  <c:v>Sep '20</c:v>
                </c:pt>
                <c:pt idx="57">
                  <c:v>Oct '20</c:v>
                </c:pt>
                <c:pt idx="58">
                  <c:v>Nov '20</c:v>
                </c:pt>
                <c:pt idx="59">
                  <c:v>Dec '20</c:v>
                </c:pt>
                <c:pt idx="60">
                  <c:v>Jan '21</c:v>
                </c:pt>
                <c:pt idx="61">
                  <c:v>Feb '21</c:v>
                </c:pt>
                <c:pt idx="62">
                  <c:v>Mar '21</c:v>
                </c:pt>
                <c:pt idx="63">
                  <c:v>Apr '21</c:v>
                </c:pt>
                <c:pt idx="64">
                  <c:v>May '21</c:v>
                </c:pt>
                <c:pt idx="65">
                  <c:v>Jun '21</c:v>
                </c:pt>
                <c:pt idx="66">
                  <c:v>Jul '21</c:v>
                </c:pt>
                <c:pt idx="67">
                  <c:v>Aug '21</c:v>
                </c:pt>
                <c:pt idx="68">
                  <c:v>Sep '21</c:v>
                </c:pt>
                <c:pt idx="69">
                  <c:v>Oct '21</c:v>
                </c:pt>
                <c:pt idx="70">
                  <c:v>Nov '21</c:v>
                </c:pt>
                <c:pt idx="71">
                  <c:v>Dec '21</c:v>
                </c:pt>
                <c:pt idx="72">
                  <c:v>Jan '22</c:v>
                </c:pt>
                <c:pt idx="73">
                  <c:v>Feb '22</c:v>
                </c:pt>
                <c:pt idx="74">
                  <c:v>Mar '22</c:v>
                </c:pt>
                <c:pt idx="75">
                  <c:v>Apr '22</c:v>
                </c:pt>
                <c:pt idx="76">
                  <c:v>May '22</c:v>
                </c:pt>
                <c:pt idx="77">
                  <c:v>Jun '22</c:v>
                </c:pt>
                <c:pt idx="78">
                  <c:v>Jul '22</c:v>
                </c:pt>
                <c:pt idx="79">
                  <c:v>Aug '22</c:v>
                </c:pt>
                <c:pt idx="80">
                  <c:v>Sep '22</c:v>
                </c:pt>
                <c:pt idx="81">
                  <c:v>Oct '22</c:v>
                </c:pt>
                <c:pt idx="82">
                  <c:v>Nov '22</c:v>
                </c:pt>
                <c:pt idx="83">
                  <c:v>Dec '22</c:v>
                </c:pt>
              </c:strCache>
            </c:strRef>
          </c:cat>
          <c:val>
            <c:numRef>
              <c:f>Sheet1!$B$3:$B$86</c:f>
              <c:numCache>
                <c:formatCode>"$"#,##0.00</c:formatCode>
                <c:ptCount val="84"/>
                <c:pt idx="0">
                  <c:v>31.68</c:v>
                </c:pt>
                <c:pt idx="1">
                  <c:v>30.32</c:v>
                </c:pt>
                <c:pt idx="2">
                  <c:v>37.549999999999997</c:v>
                </c:pt>
                <c:pt idx="3">
                  <c:v>40.75</c:v>
                </c:pt>
                <c:pt idx="4">
                  <c:v>46.71</c:v>
                </c:pt>
                <c:pt idx="5">
                  <c:v>48.76</c:v>
                </c:pt>
                <c:pt idx="6">
                  <c:v>44.65</c:v>
                </c:pt>
                <c:pt idx="7">
                  <c:v>44.72</c:v>
                </c:pt>
                <c:pt idx="8">
                  <c:v>45.18</c:v>
                </c:pt>
                <c:pt idx="9">
                  <c:v>49.78</c:v>
                </c:pt>
                <c:pt idx="10">
                  <c:v>45.66</c:v>
                </c:pt>
                <c:pt idx="11">
                  <c:v>51.97</c:v>
                </c:pt>
                <c:pt idx="12">
                  <c:v>52.5</c:v>
                </c:pt>
                <c:pt idx="13">
                  <c:v>53.47</c:v>
                </c:pt>
                <c:pt idx="14">
                  <c:v>49.33</c:v>
                </c:pt>
                <c:pt idx="15">
                  <c:v>51.06</c:v>
                </c:pt>
                <c:pt idx="16">
                  <c:v>48.48</c:v>
                </c:pt>
                <c:pt idx="17">
                  <c:v>45.18</c:v>
                </c:pt>
                <c:pt idx="18">
                  <c:v>46.63</c:v>
                </c:pt>
                <c:pt idx="19">
                  <c:v>48.04</c:v>
                </c:pt>
                <c:pt idx="20">
                  <c:v>49.82</c:v>
                </c:pt>
                <c:pt idx="21">
                  <c:v>51.58</c:v>
                </c:pt>
                <c:pt idx="22">
                  <c:v>56.64</c:v>
                </c:pt>
                <c:pt idx="23">
                  <c:v>57.88</c:v>
                </c:pt>
                <c:pt idx="24">
                  <c:v>63.7</c:v>
                </c:pt>
                <c:pt idx="25">
                  <c:v>62.23</c:v>
                </c:pt>
                <c:pt idx="26">
                  <c:v>62.73</c:v>
                </c:pt>
                <c:pt idx="27">
                  <c:v>66.25</c:v>
                </c:pt>
                <c:pt idx="28">
                  <c:v>69.98</c:v>
                </c:pt>
                <c:pt idx="29">
                  <c:v>67.87</c:v>
                </c:pt>
                <c:pt idx="30">
                  <c:v>70.98</c:v>
                </c:pt>
                <c:pt idx="31">
                  <c:v>68.06</c:v>
                </c:pt>
                <c:pt idx="32">
                  <c:v>70.23</c:v>
                </c:pt>
                <c:pt idx="33">
                  <c:v>70.75</c:v>
                </c:pt>
                <c:pt idx="34">
                  <c:v>56.96</c:v>
                </c:pt>
                <c:pt idx="35">
                  <c:v>49.52</c:v>
                </c:pt>
                <c:pt idx="36">
                  <c:v>51.38</c:v>
                </c:pt>
                <c:pt idx="37">
                  <c:v>54.95</c:v>
                </c:pt>
                <c:pt idx="38">
                  <c:v>58.15</c:v>
                </c:pt>
                <c:pt idx="39">
                  <c:v>63.86</c:v>
                </c:pt>
                <c:pt idx="40">
                  <c:v>60.83</c:v>
                </c:pt>
                <c:pt idx="41">
                  <c:v>54.66</c:v>
                </c:pt>
                <c:pt idx="42">
                  <c:v>57.35</c:v>
                </c:pt>
                <c:pt idx="43">
                  <c:v>54.81</c:v>
                </c:pt>
                <c:pt idx="44">
                  <c:v>56.95</c:v>
                </c:pt>
                <c:pt idx="45">
                  <c:v>53.96</c:v>
                </c:pt>
                <c:pt idx="46">
                  <c:v>57.03</c:v>
                </c:pt>
                <c:pt idx="47">
                  <c:v>59.88</c:v>
                </c:pt>
                <c:pt idx="48">
                  <c:v>57.52</c:v>
                </c:pt>
                <c:pt idx="49">
                  <c:v>50.54</c:v>
                </c:pt>
                <c:pt idx="50">
                  <c:v>29.21</c:v>
                </c:pt>
                <c:pt idx="51">
                  <c:v>16.55</c:v>
                </c:pt>
                <c:pt idx="52">
                  <c:v>28.56</c:v>
                </c:pt>
                <c:pt idx="53">
                  <c:v>38.31</c:v>
                </c:pt>
                <c:pt idx="54">
                  <c:v>40.71</c:v>
                </c:pt>
                <c:pt idx="55">
                  <c:v>42.34</c:v>
                </c:pt>
                <c:pt idx="56">
                  <c:v>39.630000000000003</c:v>
                </c:pt>
                <c:pt idx="57">
                  <c:v>39.4</c:v>
                </c:pt>
                <c:pt idx="58">
                  <c:v>40.94</c:v>
                </c:pt>
                <c:pt idx="59">
                  <c:v>47.02</c:v>
                </c:pt>
                <c:pt idx="60">
                  <c:v>52</c:v>
                </c:pt>
                <c:pt idx="61">
                  <c:v>59.04</c:v>
                </c:pt>
                <c:pt idx="62">
                  <c:v>62.33</c:v>
                </c:pt>
                <c:pt idx="63">
                  <c:v>61.72</c:v>
                </c:pt>
                <c:pt idx="64">
                  <c:v>65.17</c:v>
                </c:pt>
                <c:pt idx="65">
                  <c:v>71.38</c:v>
                </c:pt>
                <c:pt idx="66">
                  <c:v>72.489999999999995</c:v>
                </c:pt>
                <c:pt idx="67">
                  <c:v>67.73</c:v>
                </c:pt>
                <c:pt idx="68">
                  <c:v>71.650000000000006</c:v>
                </c:pt>
                <c:pt idx="69">
                  <c:v>81.48</c:v>
                </c:pt>
                <c:pt idx="70">
                  <c:v>79.150000000000006</c:v>
                </c:pt>
                <c:pt idx="71">
                  <c:v>71.709999999999994</c:v>
                </c:pt>
                <c:pt idx="72">
                  <c:v>83.22</c:v>
                </c:pt>
                <c:pt idx="73">
                  <c:v>91.64</c:v>
                </c:pt>
                <c:pt idx="74">
                  <c:v>108.5</c:v>
                </c:pt>
                <c:pt idx="75">
                  <c:v>101.78</c:v>
                </c:pt>
                <c:pt idx="76">
                  <c:v>109.55</c:v>
                </c:pt>
                <c:pt idx="77">
                  <c:v>114.84</c:v>
                </c:pt>
                <c:pt idx="78">
                  <c:v>101.62</c:v>
                </c:pt>
                <c:pt idx="79">
                  <c:v>93.67</c:v>
                </c:pt>
                <c:pt idx="80">
                  <c:v>84.26</c:v>
                </c:pt>
                <c:pt idx="81" formatCode="#,##0">
                  <c:v>#N/A</c:v>
                </c:pt>
                <c:pt idx="82" formatCode="#,##0">
                  <c:v>#N/A</c:v>
                </c:pt>
                <c:pt idx="83" formatCode="#,##0">
                  <c:v>#N/A</c:v>
                </c:pt>
              </c:numCache>
            </c:numRef>
          </c:val>
          <c:extLst>
            <c:ext xmlns:c16="http://schemas.microsoft.com/office/drawing/2014/chart" uri="{C3380CC4-5D6E-409C-BE32-E72D297353CC}">
              <c16:uniqueId val="{000000C0-7305-42E2-AF3D-167B78C31A57}"/>
            </c:ext>
          </c:extLst>
        </c:ser>
        <c:dLbls>
          <c:showLegendKey val="0"/>
          <c:showVal val="0"/>
          <c:showCatName val="0"/>
          <c:showSerName val="0"/>
          <c:showPercent val="0"/>
          <c:showBubbleSize val="0"/>
        </c:dLbls>
        <c:gapWidth val="70"/>
        <c:axId val="1041044544"/>
        <c:axId val="1041043456"/>
      </c:barChart>
      <c:catAx>
        <c:axId val="1041044544"/>
        <c:scaling>
          <c:orientation val="minMax"/>
        </c:scaling>
        <c:delete val="1"/>
        <c:axPos val="b"/>
        <c:numFmt formatCode="General" sourceLinked="0"/>
        <c:majorTickMark val="out"/>
        <c:minorTickMark val="none"/>
        <c:tickLblPos val="none"/>
        <c:crossAx val="1041043456"/>
        <c:crossesAt val="0"/>
        <c:auto val="1"/>
        <c:lblAlgn val="ctr"/>
        <c:lblOffset val="100"/>
        <c:noMultiLvlLbl val="0"/>
      </c:catAx>
      <c:valAx>
        <c:axId val="1041043456"/>
        <c:scaling>
          <c:orientation val="minMax"/>
          <c:max val="120"/>
        </c:scaling>
        <c:delete val="0"/>
        <c:axPos val="l"/>
        <c:majorGridlines/>
        <c:numFmt formatCode="&quot;$&quot;#,##0" sourceLinked="0"/>
        <c:majorTickMark val="none"/>
        <c:minorTickMark val="none"/>
        <c:tickLblPos val="nextTo"/>
        <c:txPr>
          <a:bodyPr rot="0" vert="horz"/>
          <a:lstStyle/>
          <a:p>
            <a:pPr>
              <a:defRPr sz="2400" b="1">
                <a:solidFill>
                  <a:srgbClr val="144059"/>
                </a:solidFill>
              </a:defRPr>
            </a:pPr>
            <a:endParaRPr lang="en-US"/>
          </a:p>
        </c:txPr>
        <c:crossAx val="1041044544"/>
        <c:crosses val="autoZero"/>
        <c:crossBetween val="between"/>
        <c:majorUnit val="10"/>
      </c:valAx>
      <c:spPr>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9.6121127402777756E-2"/>
          <c:y val="3.9078245138852719E-2"/>
          <c:w val="0.87708670610749417"/>
          <c:h val="0.90544778048008479"/>
        </c:manualLayout>
      </c:layout>
      <c:barChart>
        <c:barDir val="col"/>
        <c:grouping val="clustered"/>
        <c:varyColors val="0"/>
        <c:ser>
          <c:idx val="0"/>
          <c:order val="0"/>
          <c:spPr>
            <a:solidFill>
              <a:srgbClr val="FFFF99"/>
            </a:solidFill>
            <a:ln>
              <a:solidFill>
                <a:schemeClr val="tx1"/>
              </a:solidFill>
            </a:ln>
          </c:spPr>
          <c:invertIfNegative val="0"/>
          <c:dPt>
            <c:idx val="0"/>
            <c:invertIfNegative val="0"/>
            <c:bubble3D val="0"/>
            <c:extLst>
              <c:ext xmlns:c16="http://schemas.microsoft.com/office/drawing/2014/chart" uri="{C3380CC4-5D6E-409C-BE32-E72D297353CC}">
                <c16:uniqueId val="{00000000-7305-42E2-AF3D-167B78C31A57}"/>
              </c:ext>
            </c:extLst>
          </c:dPt>
          <c:dPt>
            <c:idx val="1"/>
            <c:invertIfNegative val="0"/>
            <c:bubble3D val="0"/>
            <c:extLst>
              <c:ext xmlns:c16="http://schemas.microsoft.com/office/drawing/2014/chart" uri="{C3380CC4-5D6E-409C-BE32-E72D297353CC}">
                <c16:uniqueId val="{00000001-7305-42E2-AF3D-167B78C31A57}"/>
              </c:ext>
            </c:extLst>
          </c:dPt>
          <c:dPt>
            <c:idx val="2"/>
            <c:invertIfNegative val="0"/>
            <c:bubble3D val="0"/>
            <c:extLst>
              <c:ext xmlns:c16="http://schemas.microsoft.com/office/drawing/2014/chart" uri="{C3380CC4-5D6E-409C-BE32-E72D297353CC}">
                <c16:uniqueId val="{00000002-7305-42E2-AF3D-167B78C31A57}"/>
              </c:ext>
            </c:extLst>
          </c:dPt>
          <c:dPt>
            <c:idx val="3"/>
            <c:invertIfNegative val="0"/>
            <c:bubble3D val="0"/>
            <c:extLst>
              <c:ext xmlns:c16="http://schemas.microsoft.com/office/drawing/2014/chart" uri="{C3380CC4-5D6E-409C-BE32-E72D297353CC}">
                <c16:uniqueId val="{00000003-7305-42E2-AF3D-167B78C31A57}"/>
              </c:ext>
            </c:extLst>
          </c:dPt>
          <c:dPt>
            <c:idx val="4"/>
            <c:invertIfNegative val="0"/>
            <c:bubble3D val="0"/>
            <c:extLst>
              <c:ext xmlns:c16="http://schemas.microsoft.com/office/drawing/2014/chart" uri="{C3380CC4-5D6E-409C-BE32-E72D297353CC}">
                <c16:uniqueId val="{00000004-7305-42E2-AF3D-167B78C31A57}"/>
              </c:ext>
            </c:extLst>
          </c:dPt>
          <c:dPt>
            <c:idx val="5"/>
            <c:invertIfNegative val="0"/>
            <c:bubble3D val="0"/>
            <c:extLst>
              <c:ext xmlns:c16="http://schemas.microsoft.com/office/drawing/2014/chart" uri="{C3380CC4-5D6E-409C-BE32-E72D297353CC}">
                <c16:uniqueId val="{00000005-7305-42E2-AF3D-167B78C31A57}"/>
              </c:ext>
            </c:extLst>
          </c:dPt>
          <c:dPt>
            <c:idx val="6"/>
            <c:invertIfNegative val="0"/>
            <c:bubble3D val="0"/>
            <c:extLst>
              <c:ext xmlns:c16="http://schemas.microsoft.com/office/drawing/2014/chart" uri="{C3380CC4-5D6E-409C-BE32-E72D297353CC}">
                <c16:uniqueId val="{00000006-7305-42E2-AF3D-167B78C31A57}"/>
              </c:ext>
            </c:extLst>
          </c:dPt>
          <c:dPt>
            <c:idx val="7"/>
            <c:invertIfNegative val="0"/>
            <c:bubble3D val="0"/>
            <c:extLst>
              <c:ext xmlns:c16="http://schemas.microsoft.com/office/drawing/2014/chart" uri="{C3380CC4-5D6E-409C-BE32-E72D297353CC}">
                <c16:uniqueId val="{00000007-7305-42E2-AF3D-167B78C31A57}"/>
              </c:ext>
            </c:extLst>
          </c:dPt>
          <c:dPt>
            <c:idx val="8"/>
            <c:invertIfNegative val="0"/>
            <c:bubble3D val="0"/>
            <c:extLst>
              <c:ext xmlns:c16="http://schemas.microsoft.com/office/drawing/2014/chart" uri="{C3380CC4-5D6E-409C-BE32-E72D297353CC}">
                <c16:uniqueId val="{00000008-7305-42E2-AF3D-167B78C31A57}"/>
              </c:ext>
            </c:extLst>
          </c:dPt>
          <c:dPt>
            <c:idx val="9"/>
            <c:invertIfNegative val="0"/>
            <c:bubble3D val="0"/>
            <c:extLst>
              <c:ext xmlns:c16="http://schemas.microsoft.com/office/drawing/2014/chart" uri="{C3380CC4-5D6E-409C-BE32-E72D297353CC}">
                <c16:uniqueId val="{00000009-7305-42E2-AF3D-167B78C31A57}"/>
              </c:ext>
            </c:extLst>
          </c:dPt>
          <c:dPt>
            <c:idx val="10"/>
            <c:invertIfNegative val="0"/>
            <c:bubble3D val="0"/>
            <c:extLst>
              <c:ext xmlns:c16="http://schemas.microsoft.com/office/drawing/2014/chart" uri="{C3380CC4-5D6E-409C-BE32-E72D297353CC}">
                <c16:uniqueId val="{0000000A-7305-42E2-AF3D-167B78C31A57}"/>
              </c:ext>
            </c:extLst>
          </c:dPt>
          <c:dPt>
            <c:idx val="11"/>
            <c:invertIfNegative val="0"/>
            <c:bubble3D val="0"/>
            <c:extLst>
              <c:ext xmlns:c16="http://schemas.microsoft.com/office/drawing/2014/chart" uri="{C3380CC4-5D6E-409C-BE32-E72D297353CC}">
                <c16:uniqueId val="{0000000B-7305-42E2-AF3D-167B78C31A57}"/>
              </c:ext>
            </c:extLst>
          </c:dPt>
          <c:dPt>
            <c:idx val="12"/>
            <c:invertIfNegative val="0"/>
            <c:bubble3D val="0"/>
            <c:spPr>
              <a:solidFill>
                <a:schemeClr val="tx1"/>
              </a:solidFill>
              <a:ln>
                <a:solidFill>
                  <a:schemeClr val="tx1"/>
                </a:solidFill>
              </a:ln>
            </c:spPr>
            <c:extLst>
              <c:ext xmlns:c16="http://schemas.microsoft.com/office/drawing/2014/chart" uri="{C3380CC4-5D6E-409C-BE32-E72D297353CC}">
                <c16:uniqueId val="{0000000D-7305-42E2-AF3D-167B78C31A57}"/>
              </c:ext>
            </c:extLst>
          </c:dPt>
          <c:dPt>
            <c:idx val="13"/>
            <c:invertIfNegative val="0"/>
            <c:bubble3D val="0"/>
            <c:spPr>
              <a:solidFill>
                <a:schemeClr val="tx1"/>
              </a:solidFill>
              <a:ln>
                <a:solidFill>
                  <a:schemeClr val="tx1"/>
                </a:solidFill>
              </a:ln>
            </c:spPr>
            <c:extLst>
              <c:ext xmlns:c16="http://schemas.microsoft.com/office/drawing/2014/chart" uri="{C3380CC4-5D6E-409C-BE32-E72D297353CC}">
                <c16:uniqueId val="{0000000F-7305-42E2-AF3D-167B78C31A57}"/>
              </c:ext>
            </c:extLst>
          </c:dPt>
          <c:dPt>
            <c:idx val="14"/>
            <c:invertIfNegative val="0"/>
            <c:bubble3D val="0"/>
            <c:spPr>
              <a:solidFill>
                <a:schemeClr val="tx1"/>
              </a:solidFill>
              <a:ln>
                <a:solidFill>
                  <a:schemeClr val="tx1"/>
                </a:solidFill>
              </a:ln>
            </c:spPr>
            <c:extLst>
              <c:ext xmlns:c16="http://schemas.microsoft.com/office/drawing/2014/chart" uri="{C3380CC4-5D6E-409C-BE32-E72D297353CC}">
                <c16:uniqueId val="{00000011-7305-42E2-AF3D-167B78C31A57}"/>
              </c:ext>
            </c:extLst>
          </c:dPt>
          <c:dPt>
            <c:idx val="15"/>
            <c:invertIfNegative val="0"/>
            <c:bubble3D val="0"/>
            <c:spPr>
              <a:solidFill>
                <a:schemeClr val="tx1"/>
              </a:solidFill>
              <a:ln>
                <a:solidFill>
                  <a:schemeClr val="tx1"/>
                </a:solidFill>
              </a:ln>
            </c:spPr>
            <c:extLst>
              <c:ext xmlns:c16="http://schemas.microsoft.com/office/drawing/2014/chart" uri="{C3380CC4-5D6E-409C-BE32-E72D297353CC}">
                <c16:uniqueId val="{00000013-7305-42E2-AF3D-167B78C31A57}"/>
              </c:ext>
            </c:extLst>
          </c:dPt>
          <c:dPt>
            <c:idx val="16"/>
            <c:invertIfNegative val="0"/>
            <c:bubble3D val="0"/>
            <c:spPr>
              <a:solidFill>
                <a:schemeClr val="tx1"/>
              </a:solidFill>
              <a:ln>
                <a:solidFill>
                  <a:schemeClr val="tx1"/>
                </a:solidFill>
              </a:ln>
            </c:spPr>
            <c:extLst>
              <c:ext xmlns:c16="http://schemas.microsoft.com/office/drawing/2014/chart" uri="{C3380CC4-5D6E-409C-BE32-E72D297353CC}">
                <c16:uniqueId val="{00000015-7305-42E2-AF3D-167B78C31A57}"/>
              </c:ext>
            </c:extLst>
          </c:dPt>
          <c:dPt>
            <c:idx val="17"/>
            <c:invertIfNegative val="0"/>
            <c:bubble3D val="0"/>
            <c:spPr>
              <a:solidFill>
                <a:schemeClr val="tx1"/>
              </a:solidFill>
              <a:ln>
                <a:solidFill>
                  <a:schemeClr val="tx1"/>
                </a:solidFill>
              </a:ln>
            </c:spPr>
            <c:extLst>
              <c:ext xmlns:c16="http://schemas.microsoft.com/office/drawing/2014/chart" uri="{C3380CC4-5D6E-409C-BE32-E72D297353CC}">
                <c16:uniqueId val="{00000017-7305-42E2-AF3D-167B78C31A57}"/>
              </c:ext>
            </c:extLst>
          </c:dPt>
          <c:dPt>
            <c:idx val="18"/>
            <c:invertIfNegative val="0"/>
            <c:bubble3D val="0"/>
            <c:spPr>
              <a:solidFill>
                <a:schemeClr val="tx1"/>
              </a:solidFill>
              <a:ln>
                <a:solidFill>
                  <a:schemeClr val="tx1"/>
                </a:solidFill>
              </a:ln>
            </c:spPr>
            <c:extLst>
              <c:ext xmlns:c16="http://schemas.microsoft.com/office/drawing/2014/chart" uri="{C3380CC4-5D6E-409C-BE32-E72D297353CC}">
                <c16:uniqueId val="{00000019-7305-42E2-AF3D-167B78C31A57}"/>
              </c:ext>
            </c:extLst>
          </c:dPt>
          <c:dPt>
            <c:idx val="19"/>
            <c:invertIfNegative val="0"/>
            <c:bubble3D val="0"/>
            <c:spPr>
              <a:solidFill>
                <a:schemeClr val="tx1"/>
              </a:solidFill>
              <a:ln>
                <a:solidFill>
                  <a:schemeClr val="tx1"/>
                </a:solidFill>
              </a:ln>
            </c:spPr>
            <c:extLst>
              <c:ext xmlns:c16="http://schemas.microsoft.com/office/drawing/2014/chart" uri="{C3380CC4-5D6E-409C-BE32-E72D297353CC}">
                <c16:uniqueId val="{0000001B-7305-42E2-AF3D-167B78C31A57}"/>
              </c:ext>
            </c:extLst>
          </c:dPt>
          <c:dPt>
            <c:idx val="20"/>
            <c:invertIfNegative val="0"/>
            <c:bubble3D val="0"/>
            <c:spPr>
              <a:solidFill>
                <a:schemeClr val="tx1"/>
              </a:solidFill>
              <a:ln>
                <a:solidFill>
                  <a:schemeClr val="tx1"/>
                </a:solidFill>
              </a:ln>
            </c:spPr>
            <c:extLst>
              <c:ext xmlns:c16="http://schemas.microsoft.com/office/drawing/2014/chart" uri="{C3380CC4-5D6E-409C-BE32-E72D297353CC}">
                <c16:uniqueId val="{0000001D-7305-42E2-AF3D-167B78C31A57}"/>
              </c:ext>
            </c:extLst>
          </c:dPt>
          <c:dPt>
            <c:idx val="21"/>
            <c:invertIfNegative val="0"/>
            <c:bubble3D val="0"/>
            <c:spPr>
              <a:solidFill>
                <a:schemeClr val="tx1"/>
              </a:solidFill>
              <a:ln>
                <a:solidFill>
                  <a:schemeClr val="tx1"/>
                </a:solidFill>
              </a:ln>
            </c:spPr>
            <c:extLst>
              <c:ext xmlns:c16="http://schemas.microsoft.com/office/drawing/2014/chart" uri="{C3380CC4-5D6E-409C-BE32-E72D297353CC}">
                <c16:uniqueId val="{0000001F-7305-42E2-AF3D-167B78C31A57}"/>
              </c:ext>
            </c:extLst>
          </c:dPt>
          <c:dPt>
            <c:idx val="22"/>
            <c:invertIfNegative val="0"/>
            <c:bubble3D val="0"/>
            <c:spPr>
              <a:solidFill>
                <a:schemeClr val="tx1"/>
              </a:solidFill>
              <a:ln>
                <a:solidFill>
                  <a:schemeClr val="tx1"/>
                </a:solidFill>
              </a:ln>
            </c:spPr>
            <c:extLst>
              <c:ext xmlns:c16="http://schemas.microsoft.com/office/drawing/2014/chart" uri="{C3380CC4-5D6E-409C-BE32-E72D297353CC}">
                <c16:uniqueId val="{00000021-7305-42E2-AF3D-167B78C31A57}"/>
              </c:ext>
            </c:extLst>
          </c:dPt>
          <c:dPt>
            <c:idx val="23"/>
            <c:invertIfNegative val="0"/>
            <c:bubble3D val="0"/>
            <c:spPr>
              <a:solidFill>
                <a:schemeClr val="tx1"/>
              </a:solidFill>
              <a:ln>
                <a:solidFill>
                  <a:schemeClr val="tx1"/>
                </a:solidFill>
              </a:ln>
            </c:spPr>
            <c:extLst>
              <c:ext xmlns:c16="http://schemas.microsoft.com/office/drawing/2014/chart" uri="{C3380CC4-5D6E-409C-BE32-E72D297353CC}">
                <c16:uniqueId val="{00000023-7305-42E2-AF3D-167B78C31A57}"/>
              </c:ext>
            </c:extLst>
          </c:dPt>
          <c:dPt>
            <c:idx val="24"/>
            <c:invertIfNegative val="0"/>
            <c:bubble3D val="0"/>
            <c:extLst>
              <c:ext xmlns:c16="http://schemas.microsoft.com/office/drawing/2014/chart" uri="{C3380CC4-5D6E-409C-BE32-E72D297353CC}">
                <c16:uniqueId val="{00000024-7305-42E2-AF3D-167B78C31A57}"/>
              </c:ext>
            </c:extLst>
          </c:dPt>
          <c:dPt>
            <c:idx val="25"/>
            <c:invertIfNegative val="0"/>
            <c:bubble3D val="0"/>
            <c:extLst>
              <c:ext xmlns:c16="http://schemas.microsoft.com/office/drawing/2014/chart" uri="{C3380CC4-5D6E-409C-BE32-E72D297353CC}">
                <c16:uniqueId val="{00000025-7305-42E2-AF3D-167B78C31A57}"/>
              </c:ext>
            </c:extLst>
          </c:dPt>
          <c:dPt>
            <c:idx val="26"/>
            <c:invertIfNegative val="0"/>
            <c:bubble3D val="0"/>
            <c:extLst>
              <c:ext xmlns:c16="http://schemas.microsoft.com/office/drawing/2014/chart" uri="{C3380CC4-5D6E-409C-BE32-E72D297353CC}">
                <c16:uniqueId val="{00000026-7305-42E2-AF3D-167B78C31A57}"/>
              </c:ext>
            </c:extLst>
          </c:dPt>
          <c:dPt>
            <c:idx val="27"/>
            <c:invertIfNegative val="0"/>
            <c:bubble3D val="0"/>
            <c:extLst>
              <c:ext xmlns:c16="http://schemas.microsoft.com/office/drawing/2014/chart" uri="{C3380CC4-5D6E-409C-BE32-E72D297353CC}">
                <c16:uniqueId val="{00000027-7305-42E2-AF3D-167B78C31A57}"/>
              </c:ext>
            </c:extLst>
          </c:dPt>
          <c:dPt>
            <c:idx val="28"/>
            <c:invertIfNegative val="0"/>
            <c:bubble3D val="0"/>
            <c:extLst>
              <c:ext xmlns:c16="http://schemas.microsoft.com/office/drawing/2014/chart" uri="{C3380CC4-5D6E-409C-BE32-E72D297353CC}">
                <c16:uniqueId val="{00000028-7305-42E2-AF3D-167B78C31A57}"/>
              </c:ext>
            </c:extLst>
          </c:dPt>
          <c:dPt>
            <c:idx val="29"/>
            <c:invertIfNegative val="0"/>
            <c:bubble3D val="0"/>
            <c:extLst>
              <c:ext xmlns:c16="http://schemas.microsoft.com/office/drawing/2014/chart" uri="{C3380CC4-5D6E-409C-BE32-E72D297353CC}">
                <c16:uniqueId val="{00000029-7305-42E2-AF3D-167B78C31A57}"/>
              </c:ext>
            </c:extLst>
          </c:dPt>
          <c:dPt>
            <c:idx val="30"/>
            <c:invertIfNegative val="0"/>
            <c:bubble3D val="0"/>
            <c:extLst>
              <c:ext xmlns:c16="http://schemas.microsoft.com/office/drawing/2014/chart" uri="{C3380CC4-5D6E-409C-BE32-E72D297353CC}">
                <c16:uniqueId val="{0000002A-7305-42E2-AF3D-167B78C31A57}"/>
              </c:ext>
            </c:extLst>
          </c:dPt>
          <c:dPt>
            <c:idx val="31"/>
            <c:invertIfNegative val="0"/>
            <c:bubble3D val="0"/>
            <c:extLst>
              <c:ext xmlns:c16="http://schemas.microsoft.com/office/drawing/2014/chart" uri="{C3380CC4-5D6E-409C-BE32-E72D297353CC}">
                <c16:uniqueId val="{0000002B-7305-42E2-AF3D-167B78C31A57}"/>
              </c:ext>
            </c:extLst>
          </c:dPt>
          <c:dPt>
            <c:idx val="32"/>
            <c:invertIfNegative val="0"/>
            <c:bubble3D val="0"/>
            <c:extLst>
              <c:ext xmlns:c16="http://schemas.microsoft.com/office/drawing/2014/chart" uri="{C3380CC4-5D6E-409C-BE32-E72D297353CC}">
                <c16:uniqueId val="{0000002C-7305-42E2-AF3D-167B78C31A57}"/>
              </c:ext>
            </c:extLst>
          </c:dPt>
          <c:dPt>
            <c:idx val="33"/>
            <c:invertIfNegative val="0"/>
            <c:bubble3D val="0"/>
            <c:extLst>
              <c:ext xmlns:c16="http://schemas.microsoft.com/office/drawing/2014/chart" uri="{C3380CC4-5D6E-409C-BE32-E72D297353CC}">
                <c16:uniqueId val="{0000002D-7305-42E2-AF3D-167B78C31A57}"/>
              </c:ext>
            </c:extLst>
          </c:dPt>
          <c:dPt>
            <c:idx val="34"/>
            <c:invertIfNegative val="0"/>
            <c:bubble3D val="0"/>
            <c:extLst>
              <c:ext xmlns:c16="http://schemas.microsoft.com/office/drawing/2014/chart" uri="{C3380CC4-5D6E-409C-BE32-E72D297353CC}">
                <c16:uniqueId val="{0000002E-7305-42E2-AF3D-167B78C31A57}"/>
              </c:ext>
            </c:extLst>
          </c:dPt>
          <c:dPt>
            <c:idx val="35"/>
            <c:invertIfNegative val="0"/>
            <c:bubble3D val="0"/>
            <c:extLst>
              <c:ext xmlns:c16="http://schemas.microsoft.com/office/drawing/2014/chart" uri="{C3380CC4-5D6E-409C-BE32-E72D297353CC}">
                <c16:uniqueId val="{0000002F-7305-42E2-AF3D-167B78C31A57}"/>
              </c:ext>
            </c:extLst>
          </c:dPt>
          <c:dPt>
            <c:idx val="36"/>
            <c:invertIfNegative val="0"/>
            <c:bubble3D val="0"/>
            <c:spPr>
              <a:solidFill>
                <a:schemeClr val="tx1"/>
              </a:solidFill>
              <a:ln>
                <a:solidFill>
                  <a:schemeClr val="tx1"/>
                </a:solidFill>
              </a:ln>
            </c:spPr>
            <c:extLst>
              <c:ext xmlns:c16="http://schemas.microsoft.com/office/drawing/2014/chart" uri="{C3380CC4-5D6E-409C-BE32-E72D297353CC}">
                <c16:uniqueId val="{00000031-7305-42E2-AF3D-167B78C31A57}"/>
              </c:ext>
            </c:extLst>
          </c:dPt>
          <c:dPt>
            <c:idx val="37"/>
            <c:invertIfNegative val="0"/>
            <c:bubble3D val="0"/>
            <c:spPr>
              <a:solidFill>
                <a:schemeClr val="tx1"/>
              </a:solidFill>
              <a:ln>
                <a:solidFill>
                  <a:schemeClr val="tx1"/>
                </a:solidFill>
              </a:ln>
            </c:spPr>
            <c:extLst>
              <c:ext xmlns:c16="http://schemas.microsoft.com/office/drawing/2014/chart" uri="{C3380CC4-5D6E-409C-BE32-E72D297353CC}">
                <c16:uniqueId val="{00000033-7305-42E2-AF3D-167B78C31A57}"/>
              </c:ext>
            </c:extLst>
          </c:dPt>
          <c:dPt>
            <c:idx val="38"/>
            <c:invertIfNegative val="0"/>
            <c:bubble3D val="0"/>
            <c:spPr>
              <a:solidFill>
                <a:schemeClr val="tx1"/>
              </a:solidFill>
              <a:ln>
                <a:solidFill>
                  <a:schemeClr val="tx1"/>
                </a:solidFill>
              </a:ln>
            </c:spPr>
            <c:extLst>
              <c:ext xmlns:c16="http://schemas.microsoft.com/office/drawing/2014/chart" uri="{C3380CC4-5D6E-409C-BE32-E72D297353CC}">
                <c16:uniqueId val="{00000035-7305-42E2-AF3D-167B78C31A57}"/>
              </c:ext>
            </c:extLst>
          </c:dPt>
          <c:dPt>
            <c:idx val="39"/>
            <c:invertIfNegative val="0"/>
            <c:bubble3D val="0"/>
            <c:spPr>
              <a:solidFill>
                <a:schemeClr val="tx1"/>
              </a:solidFill>
              <a:ln>
                <a:solidFill>
                  <a:schemeClr val="tx1"/>
                </a:solidFill>
              </a:ln>
            </c:spPr>
            <c:extLst>
              <c:ext xmlns:c16="http://schemas.microsoft.com/office/drawing/2014/chart" uri="{C3380CC4-5D6E-409C-BE32-E72D297353CC}">
                <c16:uniqueId val="{00000037-7305-42E2-AF3D-167B78C31A57}"/>
              </c:ext>
            </c:extLst>
          </c:dPt>
          <c:dPt>
            <c:idx val="40"/>
            <c:invertIfNegative val="0"/>
            <c:bubble3D val="0"/>
            <c:spPr>
              <a:solidFill>
                <a:schemeClr val="tx1"/>
              </a:solidFill>
              <a:ln>
                <a:solidFill>
                  <a:schemeClr val="tx1"/>
                </a:solidFill>
              </a:ln>
            </c:spPr>
            <c:extLst>
              <c:ext xmlns:c16="http://schemas.microsoft.com/office/drawing/2014/chart" uri="{C3380CC4-5D6E-409C-BE32-E72D297353CC}">
                <c16:uniqueId val="{00000039-7305-42E2-AF3D-167B78C31A57}"/>
              </c:ext>
            </c:extLst>
          </c:dPt>
          <c:dPt>
            <c:idx val="41"/>
            <c:invertIfNegative val="0"/>
            <c:bubble3D val="0"/>
            <c:spPr>
              <a:solidFill>
                <a:schemeClr val="tx1"/>
              </a:solidFill>
              <a:ln>
                <a:solidFill>
                  <a:schemeClr val="tx1"/>
                </a:solidFill>
              </a:ln>
            </c:spPr>
            <c:extLst>
              <c:ext xmlns:c16="http://schemas.microsoft.com/office/drawing/2014/chart" uri="{C3380CC4-5D6E-409C-BE32-E72D297353CC}">
                <c16:uniqueId val="{0000003B-7305-42E2-AF3D-167B78C31A57}"/>
              </c:ext>
            </c:extLst>
          </c:dPt>
          <c:dPt>
            <c:idx val="42"/>
            <c:invertIfNegative val="0"/>
            <c:bubble3D val="0"/>
            <c:spPr>
              <a:solidFill>
                <a:schemeClr val="tx1"/>
              </a:solidFill>
              <a:ln>
                <a:solidFill>
                  <a:schemeClr val="tx1"/>
                </a:solidFill>
              </a:ln>
            </c:spPr>
            <c:extLst>
              <c:ext xmlns:c16="http://schemas.microsoft.com/office/drawing/2014/chart" uri="{C3380CC4-5D6E-409C-BE32-E72D297353CC}">
                <c16:uniqueId val="{0000003D-7305-42E2-AF3D-167B78C31A57}"/>
              </c:ext>
            </c:extLst>
          </c:dPt>
          <c:dPt>
            <c:idx val="43"/>
            <c:invertIfNegative val="0"/>
            <c:bubble3D val="0"/>
            <c:spPr>
              <a:solidFill>
                <a:schemeClr val="tx1"/>
              </a:solidFill>
              <a:ln>
                <a:solidFill>
                  <a:schemeClr val="tx1"/>
                </a:solidFill>
              </a:ln>
            </c:spPr>
            <c:extLst>
              <c:ext xmlns:c16="http://schemas.microsoft.com/office/drawing/2014/chart" uri="{C3380CC4-5D6E-409C-BE32-E72D297353CC}">
                <c16:uniqueId val="{0000003F-7305-42E2-AF3D-167B78C31A57}"/>
              </c:ext>
            </c:extLst>
          </c:dPt>
          <c:dPt>
            <c:idx val="44"/>
            <c:invertIfNegative val="0"/>
            <c:bubble3D val="0"/>
            <c:spPr>
              <a:solidFill>
                <a:schemeClr val="tx1"/>
              </a:solidFill>
              <a:ln>
                <a:solidFill>
                  <a:schemeClr val="tx1"/>
                </a:solidFill>
              </a:ln>
            </c:spPr>
            <c:extLst>
              <c:ext xmlns:c16="http://schemas.microsoft.com/office/drawing/2014/chart" uri="{C3380CC4-5D6E-409C-BE32-E72D297353CC}">
                <c16:uniqueId val="{00000041-7305-42E2-AF3D-167B78C31A57}"/>
              </c:ext>
            </c:extLst>
          </c:dPt>
          <c:dPt>
            <c:idx val="45"/>
            <c:invertIfNegative val="0"/>
            <c:bubble3D val="0"/>
            <c:spPr>
              <a:solidFill>
                <a:schemeClr val="tx1"/>
              </a:solidFill>
              <a:ln>
                <a:solidFill>
                  <a:schemeClr val="tx1"/>
                </a:solidFill>
              </a:ln>
            </c:spPr>
            <c:extLst>
              <c:ext xmlns:c16="http://schemas.microsoft.com/office/drawing/2014/chart" uri="{C3380CC4-5D6E-409C-BE32-E72D297353CC}">
                <c16:uniqueId val="{00000043-7305-42E2-AF3D-167B78C31A57}"/>
              </c:ext>
            </c:extLst>
          </c:dPt>
          <c:dPt>
            <c:idx val="46"/>
            <c:invertIfNegative val="0"/>
            <c:bubble3D val="0"/>
            <c:spPr>
              <a:solidFill>
                <a:schemeClr val="tx1"/>
              </a:solidFill>
              <a:ln>
                <a:solidFill>
                  <a:schemeClr val="tx1"/>
                </a:solidFill>
              </a:ln>
            </c:spPr>
            <c:extLst>
              <c:ext xmlns:c16="http://schemas.microsoft.com/office/drawing/2014/chart" uri="{C3380CC4-5D6E-409C-BE32-E72D297353CC}">
                <c16:uniqueId val="{00000045-7305-42E2-AF3D-167B78C31A57}"/>
              </c:ext>
            </c:extLst>
          </c:dPt>
          <c:dPt>
            <c:idx val="47"/>
            <c:invertIfNegative val="0"/>
            <c:bubble3D val="0"/>
            <c:spPr>
              <a:solidFill>
                <a:schemeClr val="tx1"/>
              </a:solidFill>
              <a:ln>
                <a:solidFill>
                  <a:schemeClr val="tx1"/>
                </a:solidFill>
              </a:ln>
            </c:spPr>
            <c:extLst>
              <c:ext xmlns:c16="http://schemas.microsoft.com/office/drawing/2014/chart" uri="{C3380CC4-5D6E-409C-BE32-E72D297353CC}">
                <c16:uniqueId val="{00000047-7305-42E2-AF3D-167B78C31A57}"/>
              </c:ext>
            </c:extLst>
          </c:dPt>
          <c:dPt>
            <c:idx val="48"/>
            <c:invertIfNegative val="0"/>
            <c:bubble3D val="0"/>
            <c:extLst>
              <c:ext xmlns:c16="http://schemas.microsoft.com/office/drawing/2014/chart" uri="{C3380CC4-5D6E-409C-BE32-E72D297353CC}">
                <c16:uniqueId val="{00000048-7305-42E2-AF3D-167B78C31A57}"/>
              </c:ext>
            </c:extLst>
          </c:dPt>
          <c:dPt>
            <c:idx val="49"/>
            <c:invertIfNegative val="0"/>
            <c:bubble3D val="0"/>
            <c:extLst>
              <c:ext xmlns:c16="http://schemas.microsoft.com/office/drawing/2014/chart" uri="{C3380CC4-5D6E-409C-BE32-E72D297353CC}">
                <c16:uniqueId val="{00000049-7305-42E2-AF3D-167B78C31A57}"/>
              </c:ext>
            </c:extLst>
          </c:dPt>
          <c:dPt>
            <c:idx val="50"/>
            <c:invertIfNegative val="0"/>
            <c:bubble3D val="0"/>
            <c:extLst>
              <c:ext xmlns:c16="http://schemas.microsoft.com/office/drawing/2014/chart" uri="{C3380CC4-5D6E-409C-BE32-E72D297353CC}">
                <c16:uniqueId val="{0000004A-7305-42E2-AF3D-167B78C31A57}"/>
              </c:ext>
            </c:extLst>
          </c:dPt>
          <c:dPt>
            <c:idx val="51"/>
            <c:invertIfNegative val="0"/>
            <c:bubble3D val="0"/>
            <c:extLst>
              <c:ext xmlns:c16="http://schemas.microsoft.com/office/drawing/2014/chart" uri="{C3380CC4-5D6E-409C-BE32-E72D297353CC}">
                <c16:uniqueId val="{0000004B-7305-42E2-AF3D-167B78C31A57}"/>
              </c:ext>
            </c:extLst>
          </c:dPt>
          <c:dPt>
            <c:idx val="52"/>
            <c:invertIfNegative val="0"/>
            <c:bubble3D val="0"/>
            <c:extLst>
              <c:ext xmlns:c16="http://schemas.microsoft.com/office/drawing/2014/chart" uri="{C3380CC4-5D6E-409C-BE32-E72D297353CC}">
                <c16:uniqueId val="{0000004C-7305-42E2-AF3D-167B78C31A57}"/>
              </c:ext>
            </c:extLst>
          </c:dPt>
          <c:dPt>
            <c:idx val="53"/>
            <c:invertIfNegative val="0"/>
            <c:bubble3D val="0"/>
            <c:extLst>
              <c:ext xmlns:c16="http://schemas.microsoft.com/office/drawing/2014/chart" uri="{C3380CC4-5D6E-409C-BE32-E72D297353CC}">
                <c16:uniqueId val="{0000004D-7305-42E2-AF3D-167B78C31A57}"/>
              </c:ext>
            </c:extLst>
          </c:dPt>
          <c:dPt>
            <c:idx val="54"/>
            <c:invertIfNegative val="0"/>
            <c:bubble3D val="0"/>
            <c:extLst>
              <c:ext xmlns:c16="http://schemas.microsoft.com/office/drawing/2014/chart" uri="{C3380CC4-5D6E-409C-BE32-E72D297353CC}">
                <c16:uniqueId val="{0000004E-7305-42E2-AF3D-167B78C31A57}"/>
              </c:ext>
            </c:extLst>
          </c:dPt>
          <c:dPt>
            <c:idx val="55"/>
            <c:invertIfNegative val="0"/>
            <c:bubble3D val="0"/>
            <c:extLst>
              <c:ext xmlns:c16="http://schemas.microsoft.com/office/drawing/2014/chart" uri="{C3380CC4-5D6E-409C-BE32-E72D297353CC}">
                <c16:uniqueId val="{0000004F-7305-42E2-AF3D-167B78C31A57}"/>
              </c:ext>
            </c:extLst>
          </c:dPt>
          <c:dPt>
            <c:idx val="56"/>
            <c:invertIfNegative val="0"/>
            <c:bubble3D val="0"/>
            <c:extLst>
              <c:ext xmlns:c16="http://schemas.microsoft.com/office/drawing/2014/chart" uri="{C3380CC4-5D6E-409C-BE32-E72D297353CC}">
                <c16:uniqueId val="{00000050-7305-42E2-AF3D-167B78C31A57}"/>
              </c:ext>
            </c:extLst>
          </c:dPt>
          <c:dPt>
            <c:idx val="57"/>
            <c:invertIfNegative val="0"/>
            <c:bubble3D val="0"/>
            <c:extLst>
              <c:ext xmlns:c16="http://schemas.microsoft.com/office/drawing/2014/chart" uri="{C3380CC4-5D6E-409C-BE32-E72D297353CC}">
                <c16:uniqueId val="{00000051-7305-42E2-AF3D-167B78C31A57}"/>
              </c:ext>
            </c:extLst>
          </c:dPt>
          <c:dPt>
            <c:idx val="58"/>
            <c:invertIfNegative val="0"/>
            <c:bubble3D val="0"/>
            <c:extLst>
              <c:ext xmlns:c16="http://schemas.microsoft.com/office/drawing/2014/chart" uri="{C3380CC4-5D6E-409C-BE32-E72D297353CC}">
                <c16:uniqueId val="{00000052-7305-42E2-AF3D-167B78C31A57}"/>
              </c:ext>
            </c:extLst>
          </c:dPt>
          <c:dPt>
            <c:idx val="59"/>
            <c:invertIfNegative val="0"/>
            <c:bubble3D val="0"/>
            <c:extLst>
              <c:ext xmlns:c16="http://schemas.microsoft.com/office/drawing/2014/chart" uri="{C3380CC4-5D6E-409C-BE32-E72D297353CC}">
                <c16:uniqueId val="{00000053-7305-42E2-AF3D-167B78C31A57}"/>
              </c:ext>
            </c:extLst>
          </c:dPt>
          <c:dPt>
            <c:idx val="60"/>
            <c:invertIfNegative val="0"/>
            <c:bubble3D val="0"/>
            <c:spPr>
              <a:solidFill>
                <a:schemeClr val="tx1"/>
              </a:solidFill>
              <a:ln>
                <a:solidFill>
                  <a:schemeClr val="tx1"/>
                </a:solidFill>
              </a:ln>
            </c:spPr>
            <c:extLst>
              <c:ext xmlns:c16="http://schemas.microsoft.com/office/drawing/2014/chart" uri="{C3380CC4-5D6E-409C-BE32-E72D297353CC}">
                <c16:uniqueId val="{00000055-7305-42E2-AF3D-167B78C31A57}"/>
              </c:ext>
            </c:extLst>
          </c:dPt>
          <c:dPt>
            <c:idx val="61"/>
            <c:invertIfNegative val="0"/>
            <c:bubble3D val="0"/>
            <c:spPr>
              <a:solidFill>
                <a:schemeClr val="tx1"/>
              </a:solidFill>
              <a:ln>
                <a:solidFill>
                  <a:schemeClr val="tx1"/>
                </a:solidFill>
              </a:ln>
            </c:spPr>
            <c:extLst>
              <c:ext xmlns:c16="http://schemas.microsoft.com/office/drawing/2014/chart" uri="{C3380CC4-5D6E-409C-BE32-E72D297353CC}">
                <c16:uniqueId val="{00000057-7305-42E2-AF3D-167B78C31A57}"/>
              </c:ext>
            </c:extLst>
          </c:dPt>
          <c:dPt>
            <c:idx val="62"/>
            <c:invertIfNegative val="0"/>
            <c:bubble3D val="0"/>
            <c:spPr>
              <a:solidFill>
                <a:schemeClr val="tx1"/>
              </a:solidFill>
              <a:ln>
                <a:solidFill>
                  <a:schemeClr val="tx1"/>
                </a:solidFill>
              </a:ln>
            </c:spPr>
            <c:extLst>
              <c:ext xmlns:c16="http://schemas.microsoft.com/office/drawing/2014/chart" uri="{C3380CC4-5D6E-409C-BE32-E72D297353CC}">
                <c16:uniqueId val="{00000059-7305-42E2-AF3D-167B78C31A57}"/>
              </c:ext>
            </c:extLst>
          </c:dPt>
          <c:dPt>
            <c:idx val="63"/>
            <c:invertIfNegative val="0"/>
            <c:bubble3D val="0"/>
            <c:spPr>
              <a:solidFill>
                <a:schemeClr val="tx1"/>
              </a:solidFill>
              <a:ln>
                <a:solidFill>
                  <a:schemeClr val="tx1"/>
                </a:solidFill>
              </a:ln>
            </c:spPr>
            <c:extLst>
              <c:ext xmlns:c16="http://schemas.microsoft.com/office/drawing/2014/chart" uri="{C3380CC4-5D6E-409C-BE32-E72D297353CC}">
                <c16:uniqueId val="{0000005B-7305-42E2-AF3D-167B78C31A57}"/>
              </c:ext>
            </c:extLst>
          </c:dPt>
          <c:dPt>
            <c:idx val="64"/>
            <c:invertIfNegative val="0"/>
            <c:bubble3D val="0"/>
            <c:spPr>
              <a:solidFill>
                <a:schemeClr val="tx1"/>
              </a:solidFill>
              <a:ln>
                <a:solidFill>
                  <a:schemeClr val="tx1"/>
                </a:solidFill>
              </a:ln>
            </c:spPr>
            <c:extLst>
              <c:ext xmlns:c16="http://schemas.microsoft.com/office/drawing/2014/chart" uri="{C3380CC4-5D6E-409C-BE32-E72D297353CC}">
                <c16:uniqueId val="{0000005D-7305-42E2-AF3D-167B78C31A57}"/>
              </c:ext>
            </c:extLst>
          </c:dPt>
          <c:dPt>
            <c:idx val="65"/>
            <c:invertIfNegative val="0"/>
            <c:bubble3D val="0"/>
            <c:spPr>
              <a:solidFill>
                <a:schemeClr val="tx1"/>
              </a:solidFill>
              <a:ln>
                <a:solidFill>
                  <a:schemeClr val="tx1"/>
                </a:solidFill>
              </a:ln>
            </c:spPr>
            <c:extLst>
              <c:ext xmlns:c16="http://schemas.microsoft.com/office/drawing/2014/chart" uri="{C3380CC4-5D6E-409C-BE32-E72D297353CC}">
                <c16:uniqueId val="{0000005F-7305-42E2-AF3D-167B78C31A57}"/>
              </c:ext>
            </c:extLst>
          </c:dPt>
          <c:dPt>
            <c:idx val="66"/>
            <c:invertIfNegative val="0"/>
            <c:bubble3D val="0"/>
            <c:spPr>
              <a:solidFill>
                <a:schemeClr val="tx1"/>
              </a:solidFill>
              <a:ln>
                <a:solidFill>
                  <a:schemeClr val="tx1"/>
                </a:solidFill>
              </a:ln>
            </c:spPr>
            <c:extLst>
              <c:ext xmlns:c16="http://schemas.microsoft.com/office/drawing/2014/chart" uri="{C3380CC4-5D6E-409C-BE32-E72D297353CC}">
                <c16:uniqueId val="{00000061-7305-42E2-AF3D-167B78C31A57}"/>
              </c:ext>
            </c:extLst>
          </c:dPt>
          <c:dPt>
            <c:idx val="67"/>
            <c:invertIfNegative val="0"/>
            <c:bubble3D val="0"/>
            <c:spPr>
              <a:solidFill>
                <a:schemeClr val="tx1"/>
              </a:solidFill>
              <a:ln>
                <a:solidFill>
                  <a:schemeClr val="tx1"/>
                </a:solidFill>
              </a:ln>
            </c:spPr>
            <c:extLst>
              <c:ext xmlns:c16="http://schemas.microsoft.com/office/drawing/2014/chart" uri="{C3380CC4-5D6E-409C-BE32-E72D297353CC}">
                <c16:uniqueId val="{00000063-7305-42E2-AF3D-167B78C31A57}"/>
              </c:ext>
            </c:extLst>
          </c:dPt>
          <c:dPt>
            <c:idx val="68"/>
            <c:invertIfNegative val="0"/>
            <c:bubble3D val="0"/>
            <c:spPr>
              <a:solidFill>
                <a:schemeClr val="tx1"/>
              </a:solidFill>
              <a:ln>
                <a:solidFill>
                  <a:schemeClr val="tx1"/>
                </a:solidFill>
              </a:ln>
            </c:spPr>
            <c:extLst>
              <c:ext xmlns:c16="http://schemas.microsoft.com/office/drawing/2014/chart" uri="{C3380CC4-5D6E-409C-BE32-E72D297353CC}">
                <c16:uniqueId val="{00000065-7305-42E2-AF3D-167B78C31A57}"/>
              </c:ext>
            </c:extLst>
          </c:dPt>
          <c:dPt>
            <c:idx val="69"/>
            <c:invertIfNegative val="0"/>
            <c:bubble3D val="0"/>
            <c:spPr>
              <a:solidFill>
                <a:schemeClr val="tx1"/>
              </a:solidFill>
              <a:ln>
                <a:solidFill>
                  <a:schemeClr val="tx1"/>
                </a:solidFill>
              </a:ln>
            </c:spPr>
            <c:extLst>
              <c:ext xmlns:c16="http://schemas.microsoft.com/office/drawing/2014/chart" uri="{C3380CC4-5D6E-409C-BE32-E72D297353CC}">
                <c16:uniqueId val="{00000067-7305-42E2-AF3D-167B78C31A57}"/>
              </c:ext>
            </c:extLst>
          </c:dPt>
          <c:dPt>
            <c:idx val="70"/>
            <c:invertIfNegative val="0"/>
            <c:bubble3D val="0"/>
            <c:spPr>
              <a:solidFill>
                <a:schemeClr val="tx1"/>
              </a:solidFill>
              <a:ln>
                <a:solidFill>
                  <a:schemeClr val="tx1"/>
                </a:solidFill>
              </a:ln>
            </c:spPr>
            <c:extLst>
              <c:ext xmlns:c16="http://schemas.microsoft.com/office/drawing/2014/chart" uri="{C3380CC4-5D6E-409C-BE32-E72D297353CC}">
                <c16:uniqueId val="{00000069-7305-42E2-AF3D-167B78C31A57}"/>
              </c:ext>
            </c:extLst>
          </c:dPt>
          <c:dPt>
            <c:idx val="71"/>
            <c:invertIfNegative val="0"/>
            <c:bubble3D val="0"/>
            <c:spPr>
              <a:solidFill>
                <a:schemeClr val="tx1"/>
              </a:solidFill>
              <a:ln>
                <a:solidFill>
                  <a:schemeClr val="tx1"/>
                </a:solidFill>
              </a:ln>
            </c:spPr>
            <c:extLst>
              <c:ext xmlns:c16="http://schemas.microsoft.com/office/drawing/2014/chart" uri="{C3380CC4-5D6E-409C-BE32-E72D297353CC}">
                <c16:uniqueId val="{0000006B-7305-42E2-AF3D-167B78C31A57}"/>
              </c:ext>
            </c:extLst>
          </c:dPt>
          <c:dPt>
            <c:idx val="72"/>
            <c:invertIfNegative val="0"/>
            <c:bubble3D val="0"/>
            <c:extLst>
              <c:ext xmlns:c16="http://schemas.microsoft.com/office/drawing/2014/chart" uri="{C3380CC4-5D6E-409C-BE32-E72D297353CC}">
                <c16:uniqueId val="{0000006C-7305-42E2-AF3D-167B78C31A57}"/>
              </c:ext>
            </c:extLst>
          </c:dPt>
          <c:dPt>
            <c:idx val="73"/>
            <c:invertIfNegative val="0"/>
            <c:bubble3D val="0"/>
            <c:extLst>
              <c:ext xmlns:c16="http://schemas.microsoft.com/office/drawing/2014/chart" uri="{C3380CC4-5D6E-409C-BE32-E72D297353CC}">
                <c16:uniqueId val="{0000006D-7305-42E2-AF3D-167B78C31A57}"/>
              </c:ext>
            </c:extLst>
          </c:dPt>
          <c:dPt>
            <c:idx val="74"/>
            <c:invertIfNegative val="0"/>
            <c:bubble3D val="0"/>
            <c:extLst>
              <c:ext xmlns:c16="http://schemas.microsoft.com/office/drawing/2014/chart" uri="{C3380CC4-5D6E-409C-BE32-E72D297353CC}">
                <c16:uniqueId val="{0000006E-7305-42E2-AF3D-167B78C31A57}"/>
              </c:ext>
            </c:extLst>
          </c:dPt>
          <c:dPt>
            <c:idx val="75"/>
            <c:invertIfNegative val="0"/>
            <c:bubble3D val="0"/>
            <c:extLst>
              <c:ext xmlns:c16="http://schemas.microsoft.com/office/drawing/2014/chart" uri="{C3380CC4-5D6E-409C-BE32-E72D297353CC}">
                <c16:uniqueId val="{0000006F-7305-42E2-AF3D-167B78C31A57}"/>
              </c:ext>
            </c:extLst>
          </c:dPt>
          <c:dPt>
            <c:idx val="76"/>
            <c:invertIfNegative val="0"/>
            <c:bubble3D val="0"/>
            <c:extLst>
              <c:ext xmlns:c16="http://schemas.microsoft.com/office/drawing/2014/chart" uri="{C3380CC4-5D6E-409C-BE32-E72D297353CC}">
                <c16:uniqueId val="{00000070-7305-42E2-AF3D-167B78C31A57}"/>
              </c:ext>
            </c:extLst>
          </c:dPt>
          <c:dPt>
            <c:idx val="77"/>
            <c:invertIfNegative val="0"/>
            <c:bubble3D val="0"/>
            <c:extLst>
              <c:ext xmlns:c16="http://schemas.microsoft.com/office/drawing/2014/chart" uri="{C3380CC4-5D6E-409C-BE32-E72D297353CC}">
                <c16:uniqueId val="{00000071-7305-42E2-AF3D-167B78C31A57}"/>
              </c:ext>
            </c:extLst>
          </c:dPt>
          <c:dPt>
            <c:idx val="78"/>
            <c:invertIfNegative val="0"/>
            <c:bubble3D val="0"/>
            <c:extLst>
              <c:ext xmlns:c16="http://schemas.microsoft.com/office/drawing/2014/chart" uri="{C3380CC4-5D6E-409C-BE32-E72D297353CC}">
                <c16:uniqueId val="{00000072-7305-42E2-AF3D-167B78C31A57}"/>
              </c:ext>
            </c:extLst>
          </c:dPt>
          <c:dPt>
            <c:idx val="79"/>
            <c:invertIfNegative val="0"/>
            <c:bubble3D val="0"/>
            <c:extLst>
              <c:ext xmlns:c16="http://schemas.microsoft.com/office/drawing/2014/chart" uri="{C3380CC4-5D6E-409C-BE32-E72D297353CC}">
                <c16:uniqueId val="{00000073-7305-42E2-AF3D-167B78C31A57}"/>
              </c:ext>
            </c:extLst>
          </c:dPt>
          <c:dPt>
            <c:idx val="80"/>
            <c:invertIfNegative val="0"/>
            <c:bubble3D val="0"/>
            <c:extLst>
              <c:ext xmlns:c16="http://schemas.microsoft.com/office/drawing/2014/chart" uri="{C3380CC4-5D6E-409C-BE32-E72D297353CC}">
                <c16:uniqueId val="{00000074-7305-42E2-AF3D-167B78C31A57}"/>
              </c:ext>
            </c:extLst>
          </c:dPt>
          <c:dPt>
            <c:idx val="81"/>
            <c:invertIfNegative val="0"/>
            <c:bubble3D val="0"/>
            <c:extLst>
              <c:ext xmlns:c16="http://schemas.microsoft.com/office/drawing/2014/chart" uri="{C3380CC4-5D6E-409C-BE32-E72D297353CC}">
                <c16:uniqueId val="{00000075-7305-42E2-AF3D-167B78C31A57}"/>
              </c:ext>
            </c:extLst>
          </c:dPt>
          <c:dPt>
            <c:idx val="82"/>
            <c:invertIfNegative val="0"/>
            <c:bubble3D val="0"/>
            <c:extLst>
              <c:ext xmlns:c16="http://schemas.microsoft.com/office/drawing/2014/chart" uri="{C3380CC4-5D6E-409C-BE32-E72D297353CC}">
                <c16:uniqueId val="{00000076-7305-42E2-AF3D-167B78C31A57}"/>
              </c:ext>
            </c:extLst>
          </c:dPt>
          <c:dPt>
            <c:idx val="83"/>
            <c:invertIfNegative val="0"/>
            <c:bubble3D val="0"/>
            <c:extLst>
              <c:ext xmlns:c16="http://schemas.microsoft.com/office/drawing/2014/chart" uri="{C3380CC4-5D6E-409C-BE32-E72D297353CC}">
                <c16:uniqueId val="{00000077-7305-42E2-AF3D-167B78C31A57}"/>
              </c:ext>
            </c:extLst>
          </c:dPt>
          <c:dPt>
            <c:idx val="84"/>
            <c:invertIfNegative val="0"/>
            <c:bubble3D val="0"/>
            <c:spPr>
              <a:solidFill>
                <a:schemeClr val="tx1"/>
              </a:solidFill>
              <a:ln>
                <a:solidFill>
                  <a:schemeClr val="tx1"/>
                </a:solidFill>
              </a:ln>
            </c:spPr>
            <c:extLst>
              <c:ext xmlns:c16="http://schemas.microsoft.com/office/drawing/2014/chart" uri="{C3380CC4-5D6E-409C-BE32-E72D297353CC}">
                <c16:uniqueId val="{00000079-7305-42E2-AF3D-167B78C31A57}"/>
              </c:ext>
            </c:extLst>
          </c:dPt>
          <c:dPt>
            <c:idx val="85"/>
            <c:invertIfNegative val="0"/>
            <c:bubble3D val="0"/>
            <c:spPr>
              <a:solidFill>
                <a:schemeClr val="tx1"/>
              </a:solidFill>
              <a:ln>
                <a:solidFill>
                  <a:schemeClr val="tx1"/>
                </a:solidFill>
              </a:ln>
            </c:spPr>
            <c:extLst>
              <c:ext xmlns:c16="http://schemas.microsoft.com/office/drawing/2014/chart" uri="{C3380CC4-5D6E-409C-BE32-E72D297353CC}">
                <c16:uniqueId val="{0000007B-7305-42E2-AF3D-167B78C31A57}"/>
              </c:ext>
            </c:extLst>
          </c:dPt>
          <c:dPt>
            <c:idx val="86"/>
            <c:invertIfNegative val="0"/>
            <c:bubble3D val="0"/>
            <c:spPr>
              <a:solidFill>
                <a:schemeClr val="tx1"/>
              </a:solidFill>
              <a:ln>
                <a:solidFill>
                  <a:schemeClr val="tx1"/>
                </a:solidFill>
              </a:ln>
            </c:spPr>
            <c:extLst>
              <c:ext xmlns:c16="http://schemas.microsoft.com/office/drawing/2014/chart" uri="{C3380CC4-5D6E-409C-BE32-E72D297353CC}">
                <c16:uniqueId val="{0000007D-7305-42E2-AF3D-167B78C31A57}"/>
              </c:ext>
            </c:extLst>
          </c:dPt>
          <c:dPt>
            <c:idx val="87"/>
            <c:invertIfNegative val="0"/>
            <c:bubble3D val="0"/>
            <c:spPr>
              <a:solidFill>
                <a:schemeClr val="tx1"/>
              </a:solidFill>
              <a:ln>
                <a:solidFill>
                  <a:schemeClr val="tx1"/>
                </a:solidFill>
              </a:ln>
            </c:spPr>
            <c:extLst>
              <c:ext xmlns:c16="http://schemas.microsoft.com/office/drawing/2014/chart" uri="{C3380CC4-5D6E-409C-BE32-E72D297353CC}">
                <c16:uniqueId val="{0000007F-7305-42E2-AF3D-167B78C31A57}"/>
              </c:ext>
            </c:extLst>
          </c:dPt>
          <c:dPt>
            <c:idx val="88"/>
            <c:invertIfNegative val="0"/>
            <c:bubble3D val="0"/>
            <c:spPr>
              <a:solidFill>
                <a:schemeClr val="tx1"/>
              </a:solidFill>
              <a:ln>
                <a:solidFill>
                  <a:schemeClr val="tx1"/>
                </a:solidFill>
              </a:ln>
            </c:spPr>
            <c:extLst>
              <c:ext xmlns:c16="http://schemas.microsoft.com/office/drawing/2014/chart" uri="{C3380CC4-5D6E-409C-BE32-E72D297353CC}">
                <c16:uniqueId val="{00000081-7305-42E2-AF3D-167B78C31A57}"/>
              </c:ext>
            </c:extLst>
          </c:dPt>
          <c:dPt>
            <c:idx val="89"/>
            <c:invertIfNegative val="0"/>
            <c:bubble3D val="0"/>
            <c:spPr>
              <a:solidFill>
                <a:schemeClr val="tx1"/>
              </a:solidFill>
              <a:ln>
                <a:solidFill>
                  <a:schemeClr val="tx1"/>
                </a:solidFill>
              </a:ln>
            </c:spPr>
            <c:extLst>
              <c:ext xmlns:c16="http://schemas.microsoft.com/office/drawing/2014/chart" uri="{C3380CC4-5D6E-409C-BE32-E72D297353CC}">
                <c16:uniqueId val="{00000083-7305-42E2-AF3D-167B78C31A57}"/>
              </c:ext>
            </c:extLst>
          </c:dPt>
          <c:dPt>
            <c:idx val="90"/>
            <c:invertIfNegative val="0"/>
            <c:bubble3D val="0"/>
            <c:spPr>
              <a:solidFill>
                <a:schemeClr val="tx1"/>
              </a:solidFill>
              <a:ln>
                <a:solidFill>
                  <a:schemeClr val="tx1"/>
                </a:solidFill>
              </a:ln>
            </c:spPr>
            <c:extLst>
              <c:ext xmlns:c16="http://schemas.microsoft.com/office/drawing/2014/chart" uri="{C3380CC4-5D6E-409C-BE32-E72D297353CC}">
                <c16:uniqueId val="{00000085-7305-42E2-AF3D-167B78C31A57}"/>
              </c:ext>
            </c:extLst>
          </c:dPt>
          <c:dPt>
            <c:idx val="91"/>
            <c:invertIfNegative val="0"/>
            <c:bubble3D val="0"/>
            <c:spPr>
              <a:solidFill>
                <a:schemeClr val="tx1"/>
              </a:solidFill>
              <a:ln>
                <a:solidFill>
                  <a:schemeClr val="tx1"/>
                </a:solidFill>
              </a:ln>
            </c:spPr>
            <c:extLst>
              <c:ext xmlns:c16="http://schemas.microsoft.com/office/drawing/2014/chart" uri="{C3380CC4-5D6E-409C-BE32-E72D297353CC}">
                <c16:uniqueId val="{00000087-7305-42E2-AF3D-167B78C31A57}"/>
              </c:ext>
            </c:extLst>
          </c:dPt>
          <c:dPt>
            <c:idx val="92"/>
            <c:invertIfNegative val="0"/>
            <c:bubble3D val="0"/>
            <c:spPr>
              <a:solidFill>
                <a:schemeClr val="tx1"/>
              </a:solidFill>
              <a:ln>
                <a:solidFill>
                  <a:schemeClr val="tx1"/>
                </a:solidFill>
              </a:ln>
            </c:spPr>
            <c:extLst>
              <c:ext xmlns:c16="http://schemas.microsoft.com/office/drawing/2014/chart" uri="{C3380CC4-5D6E-409C-BE32-E72D297353CC}">
                <c16:uniqueId val="{00000089-7305-42E2-AF3D-167B78C31A57}"/>
              </c:ext>
            </c:extLst>
          </c:dPt>
          <c:dPt>
            <c:idx val="93"/>
            <c:invertIfNegative val="0"/>
            <c:bubble3D val="0"/>
            <c:spPr>
              <a:solidFill>
                <a:schemeClr val="tx1"/>
              </a:solidFill>
              <a:ln>
                <a:solidFill>
                  <a:schemeClr val="tx1"/>
                </a:solidFill>
              </a:ln>
            </c:spPr>
            <c:extLst>
              <c:ext xmlns:c16="http://schemas.microsoft.com/office/drawing/2014/chart" uri="{C3380CC4-5D6E-409C-BE32-E72D297353CC}">
                <c16:uniqueId val="{0000008B-7305-42E2-AF3D-167B78C31A57}"/>
              </c:ext>
            </c:extLst>
          </c:dPt>
          <c:dPt>
            <c:idx val="94"/>
            <c:invertIfNegative val="0"/>
            <c:bubble3D val="0"/>
            <c:spPr>
              <a:solidFill>
                <a:schemeClr val="tx1"/>
              </a:solidFill>
              <a:ln>
                <a:solidFill>
                  <a:schemeClr val="tx1"/>
                </a:solidFill>
              </a:ln>
            </c:spPr>
            <c:extLst>
              <c:ext xmlns:c16="http://schemas.microsoft.com/office/drawing/2014/chart" uri="{C3380CC4-5D6E-409C-BE32-E72D297353CC}">
                <c16:uniqueId val="{0000008D-7305-42E2-AF3D-167B78C31A57}"/>
              </c:ext>
            </c:extLst>
          </c:dPt>
          <c:dPt>
            <c:idx val="95"/>
            <c:invertIfNegative val="0"/>
            <c:bubble3D val="0"/>
            <c:spPr>
              <a:solidFill>
                <a:schemeClr val="tx1"/>
              </a:solidFill>
              <a:ln>
                <a:solidFill>
                  <a:schemeClr val="tx1"/>
                </a:solidFill>
              </a:ln>
            </c:spPr>
            <c:extLst>
              <c:ext xmlns:c16="http://schemas.microsoft.com/office/drawing/2014/chart" uri="{C3380CC4-5D6E-409C-BE32-E72D297353CC}">
                <c16:uniqueId val="{0000008F-7305-42E2-AF3D-167B78C31A57}"/>
              </c:ext>
            </c:extLst>
          </c:dPt>
          <c:dPt>
            <c:idx val="108"/>
            <c:invertIfNegative val="0"/>
            <c:bubble3D val="0"/>
            <c:spPr>
              <a:solidFill>
                <a:schemeClr val="tx1"/>
              </a:solidFill>
              <a:ln>
                <a:solidFill>
                  <a:schemeClr val="tx1"/>
                </a:solidFill>
              </a:ln>
            </c:spPr>
            <c:extLst>
              <c:ext xmlns:c16="http://schemas.microsoft.com/office/drawing/2014/chart" uri="{C3380CC4-5D6E-409C-BE32-E72D297353CC}">
                <c16:uniqueId val="{00000091-7305-42E2-AF3D-167B78C31A57}"/>
              </c:ext>
            </c:extLst>
          </c:dPt>
          <c:dPt>
            <c:idx val="109"/>
            <c:invertIfNegative val="0"/>
            <c:bubble3D val="0"/>
            <c:spPr>
              <a:solidFill>
                <a:schemeClr val="tx1"/>
              </a:solidFill>
              <a:ln>
                <a:solidFill>
                  <a:schemeClr val="tx1"/>
                </a:solidFill>
              </a:ln>
            </c:spPr>
            <c:extLst>
              <c:ext xmlns:c16="http://schemas.microsoft.com/office/drawing/2014/chart" uri="{C3380CC4-5D6E-409C-BE32-E72D297353CC}">
                <c16:uniqueId val="{00000093-7305-42E2-AF3D-167B78C31A57}"/>
              </c:ext>
            </c:extLst>
          </c:dPt>
          <c:dPt>
            <c:idx val="110"/>
            <c:invertIfNegative val="0"/>
            <c:bubble3D val="0"/>
            <c:spPr>
              <a:solidFill>
                <a:schemeClr val="tx1"/>
              </a:solidFill>
              <a:ln>
                <a:solidFill>
                  <a:schemeClr val="tx1"/>
                </a:solidFill>
              </a:ln>
            </c:spPr>
            <c:extLst>
              <c:ext xmlns:c16="http://schemas.microsoft.com/office/drawing/2014/chart" uri="{C3380CC4-5D6E-409C-BE32-E72D297353CC}">
                <c16:uniqueId val="{00000095-7305-42E2-AF3D-167B78C31A57}"/>
              </c:ext>
            </c:extLst>
          </c:dPt>
          <c:dPt>
            <c:idx val="111"/>
            <c:invertIfNegative val="0"/>
            <c:bubble3D val="0"/>
            <c:spPr>
              <a:solidFill>
                <a:schemeClr val="tx1"/>
              </a:solidFill>
              <a:ln>
                <a:solidFill>
                  <a:schemeClr val="tx1"/>
                </a:solidFill>
              </a:ln>
            </c:spPr>
            <c:extLst>
              <c:ext xmlns:c16="http://schemas.microsoft.com/office/drawing/2014/chart" uri="{C3380CC4-5D6E-409C-BE32-E72D297353CC}">
                <c16:uniqueId val="{00000097-7305-42E2-AF3D-167B78C31A57}"/>
              </c:ext>
            </c:extLst>
          </c:dPt>
          <c:dPt>
            <c:idx val="112"/>
            <c:invertIfNegative val="0"/>
            <c:bubble3D val="0"/>
            <c:spPr>
              <a:solidFill>
                <a:schemeClr val="tx1"/>
              </a:solidFill>
              <a:ln>
                <a:solidFill>
                  <a:schemeClr val="tx1"/>
                </a:solidFill>
              </a:ln>
            </c:spPr>
            <c:extLst>
              <c:ext xmlns:c16="http://schemas.microsoft.com/office/drawing/2014/chart" uri="{C3380CC4-5D6E-409C-BE32-E72D297353CC}">
                <c16:uniqueId val="{00000099-7305-42E2-AF3D-167B78C31A57}"/>
              </c:ext>
            </c:extLst>
          </c:dPt>
          <c:dPt>
            <c:idx val="113"/>
            <c:invertIfNegative val="0"/>
            <c:bubble3D val="0"/>
            <c:spPr>
              <a:solidFill>
                <a:schemeClr val="tx1"/>
              </a:solidFill>
              <a:ln>
                <a:solidFill>
                  <a:schemeClr val="tx1"/>
                </a:solidFill>
              </a:ln>
            </c:spPr>
            <c:extLst>
              <c:ext xmlns:c16="http://schemas.microsoft.com/office/drawing/2014/chart" uri="{C3380CC4-5D6E-409C-BE32-E72D297353CC}">
                <c16:uniqueId val="{0000009B-7305-42E2-AF3D-167B78C31A57}"/>
              </c:ext>
            </c:extLst>
          </c:dPt>
          <c:dPt>
            <c:idx val="114"/>
            <c:invertIfNegative val="0"/>
            <c:bubble3D val="0"/>
            <c:spPr>
              <a:solidFill>
                <a:schemeClr val="tx1"/>
              </a:solidFill>
              <a:ln>
                <a:solidFill>
                  <a:schemeClr val="tx1"/>
                </a:solidFill>
              </a:ln>
            </c:spPr>
            <c:extLst>
              <c:ext xmlns:c16="http://schemas.microsoft.com/office/drawing/2014/chart" uri="{C3380CC4-5D6E-409C-BE32-E72D297353CC}">
                <c16:uniqueId val="{0000009D-7305-42E2-AF3D-167B78C31A57}"/>
              </c:ext>
            </c:extLst>
          </c:dPt>
          <c:dPt>
            <c:idx val="115"/>
            <c:invertIfNegative val="0"/>
            <c:bubble3D val="0"/>
            <c:spPr>
              <a:solidFill>
                <a:schemeClr val="tx1"/>
              </a:solidFill>
              <a:ln>
                <a:solidFill>
                  <a:schemeClr val="tx1"/>
                </a:solidFill>
              </a:ln>
            </c:spPr>
            <c:extLst>
              <c:ext xmlns:c16="http://schemas.microsoft.com/office/drawing/2014/chart" uri="{C3380CC4-5D6E-409C-BE32-E72D297353CC}">
                <c16:uniqueId val="{0000009F-7305-42E2-AF3D-167B78C31A57}"/>
              </c:ext>
            </c:extLst>
          </c:dPt>
          <c:dPt>
            <c:idx val="116"/>
            <c:invertIfNegative val="0"/>
            <c:bubble3D val="0"/>
            <c:spPr>
              <a:solidFill>
                <a:schemeClr val="tx1"/>
              </a:solidFill>
              <a:ln>
                <a:solidFill>
                  <a:schemeClr val="tx1"/>
                </a:solidFill>
              </a:ln>
            </c:spPr>
            <c:extLst>
              <c:ext xmlns:c16="http://schemas.microsoft.com/office/drawing/2014/chart" uri="{C3380CC4-5D6E-409C-BE32-E72D297353CC}">
                <c16:uniqueId val="{000000A1-7305-42E2-AF3D-167B78C31A57}"/>
              </c:ext>
            </c:extLst>
          </c:dPt>
          <c:dPt>
            <c:idx val="117"/>
            <c:invertIfNegative val="0"/>
            <c:bubble3D val="0"/>
            <c:spPr>
              <a:solidFill>
                <a:schemeClr val="tx1"/>
              </a:solidFill>
              <a:ln>
                <a:solidFill>
                  <a:schemeClr val="tx1"/>
                </a:solidFill>
              </a:ln>
            </c:spPr>
            <c:extLst>
              <c:ext xmlns:c16="http://schemas.microsoft.com/office/drawing/2014/chart" uri="{C3380CC4-5D6E-409C-BE32-E72D297353CC}">
                <c16:uniqueId val="{000000A3-7305-42E2-AF3D-167B78C31A57}"/>
              </c:ext>
            </c:extLst>
          </c:dPt>
          <c:dPt>
            <c:idx val="118"/>
            <c:invertIfNegative val="0"/>
            <c:bubble3D val="0"/>
            <c:spPr>
              <a:solidFill>
                <a:schemeClr val="tx1"/>
              </a:solidFill>
              <a:ln>
                <a:solidFill>
                  <a:schemeClr val="tx1"/>
                </a:solidFill>
              </a:ln>
            </c:spPr>
            <c:extLst>
              <c:ext xmlns:c16="http://schemas.microsoft.com/office/drawing/2014/chart" uri="{C3380CC4-5D6E-409C-BE32-E72D297353CC}">
                <c16:uniqueId val="{000000A5-7305-42E2-AF3D-167B78C31A57}"/>
              </c:ext>
            </c:extLst>
          </c:dPt>
          <c:dPt>
            <c:idx val="119"/>
            <c:invertIfNegative val="0"/>
            <c:bubble3D val="0"/>
            <c:spPr>
              <a:solidFill>
                <a:schemeClr val="tx1"/>
              </a:solidFill>
              <a:ln>
                <a:solidFill>
                  <a:schemeClr val="tx1"/>
                </a:solidFill>
              </a:ln>
            </c:spPr>
            <c:extLst>
              <c:ext xmlns:c16="http://schemas.microsoft.com/office/drawing/2014/chart" uri="{C3380CC4-5D6E-409C-BE32-E72D297353CC}">
                <c16:uniqueId val="{000000A7-7305-42E2-AF3D-167B78C31A57}"/>
              </c:ext>
            </c:extLst>
          </c:dPt>
          <c:dPt>
            <c:idx val="132"/>
            <c:invertIfNegative val="0"/>
            <c:bubble3D val="0"/>
            <c:spPr>
              <a:solidFill>
                <a:schemeClr val="tx1"/>
              </a:solidFill>
              <a:ln>
                <a:solidFill>
                  <a:schemeClr val="tx1"/>
                </a:solidFill>
              </a:ln>
            </c:spPr>
            <c:extLst>
              <c:ext xmlns:c16="http://schemas.microsoft.com/office/drawing/2014/chart" uri="{C3380CC4-5D6E-409C-BE32-E72D297353CC}">
                <c16:uniqueId val="{000000A9-7305-42E2-AF3D-167B78C31A57}"/>
              </c:ext>
            </c:extLst>
          </c:dPt>
          <c:dPt>
            <c:idx val="133"/>
            <c:invertIfNegative val="0"/>
            <c:bubble3D val="0"/>
            <c:spPr>
              <a:solidFill>
                <a:schemeClr val="tx1"/>
              </a:solidFill>
              <a:ln>
                <a:solidFill>
                  <a:schemeClr val="tx1"/>
                </a:solidFill>
              </a:ln>
            </c:spPr>
            <c:extLst>
              <c:ext xmlns:c16="http://schemas.microsoft.com/office/drawing/2014/chart" uri="{C3380CC4-5D6E-409C-BE32-E72D297353CC}">
                <c16:uniqueId val="{000000AB-7305-42E2-AF3D-167B78C31A57}"/>
              </c:ext>
            </c:extLst>
          </c:dPt>
          <c:dPt>
            <c:idx val="134"/>
            <c:invertIfNegative val="0"/>
            <c:bubble3D val="0"/>
            <c:spPr>
              <a:solidFill>
                <a:schemeClr val="tx1"/>
              </a:solidFill>
              <a:ln>
                <a:solidFill>
                  <a:schemeClr val="tx1"/>
                </a:solidFill>
              </a:ln>
            </c:spPr>
            <c:extLst>
              <c:ext xmlns:c16="http://schemas.microsoft.com/office/drawing/2014/chart" uri="{C3380CC4-5D6E-409C-BE32-E72D297353CC}">
                <c16:uniqueId val="{000000AD-7305-42E2-AF3D-167B78C31A57}"/>
              </c:ext>
            </c:extLst>
          </c:dPt>
          <c:dPt>
            <c:idx val="135"/>
            <c:invertIfNegative val="0"/>
            <c:bubble3D val="0"/>
            <c:spPr>
              <a:solidFill>
                <a:schemeClr val="tx1"/>
              </a:solidFill>
              <a:ln>
                <a:solidFill>
                  <a:schemeClr val="tx1"/>
                </a:solidFill>
              </a:ln>
            </c:spPr>
            <c:extLst>
              <c:ext xmlns:c16="http://schemas.microsoft.com/office/drawing/2014/chart" uri="{C3380CC4-5D6E-409C-BE32-E72D297353CC}">
                <c16:uniqueId val="{000000AF-7305-42E2-AF3D-167B78C31A57}"/>
              </c:ext>
            </c:extLst>
          </c:dPt>
          <c:dPt>
            <c:idx val="136"/>
            <c:invertIfNegative val="0"/>
            <c:bubble3D val="0"/>
            <c:spPr>
              <a:solidFill>
                <a:schemeClr val="tx1"/>
              </a:solidFill>
              <a:ln>
                <a:solidFill>
                  <a:schemeClr val="tx1"/>
                </a:solidFill>
              </a:ln>
            </c:spPr>
            <c:extLst>
              <c:ext xmlns:c16="http://schemas.microsoft.com/office/drawing/2014/chart" uri="{C3380CC4-5D6E-409C-BE32-E72D297353CC}">
                <c16:uniqueId val="{000000B1-7305-42E2-AF3D-167B78C31A57}"/>
              </c:ext>
            </c:extLst>
          </c:dPt>
          <c:dPt>
            <c:idx val="137"/>
            <c:invertIfNegative val="0"/>
            <c:bubble3D val="0"/>
            <c:spPr>
              <a:solidFill>
                <a:schemeClr val="tx1"/>
              </a:solidFill>
              <a:ln>
                <a:solidFill>
                  <a:schemeClr val="tx1"/>
                </a:solidFill>
              </a:ln>
            </c:spPr>
            <c:extLst>
              <c:ext xmlns:c16="http://schemas.microsoft.com/office/drawing/2014/chart" uri="{C3380CC4-5D6E-409C-BE32-E72D297353CC}">
                <c16:uniqueId val="{000000B3-7305-42E2-AF3D-167B78C31A57}"/>
              </c:ext>
            </c:extLst>
          </c:dPt>
          <c:dPt>
            <c:idx val="138"/>
            <c:invertIfNegative val="0"/>
            <c:bubble3D val="0"/>
            <c:spPr>
              <a:solidFill>
                <a:schemeClr val="tx1"/>
              </a:solidFill>
              <a:ln>
                <a:solidFill>
                  <a:schemeClr val="tx1"/>
                </a:solidFill>
              </a:ln>
            </c:spPr>
            <c:extLst>
              <c:ext xmlns:c16="http://schemas.microsoft.com/office/drawing/2014/chart" uri="{C3380CC4-5D6E-409C-BE32-E72D297353CC}">
                <c16:uniqueId val="{000000B5-7305-42E2-AF3D-167B78C31A57}"/>
              </c:ext>
            </c:extLst>
          </c:dPt>
          <c:dPt>
            <c:idx val="139"/>
            <c:invertIfNegative val="0"/>
            <c:bubble3D val="0"/>
            <c:spPr>
              <a:solidFill>
                <a:schemeClr val="tx1"/>
              </a:solidFill>
              <a:ln>
                <a:solidFill>
                  <a:schemeClr val="tx1"/>
                </a:solidFill>
              </a:ln>
            </c:spPr>
            <c:extLst>
              <c:ext xmlns:c16="http://schemas.microsoft.com/office/drawing/2014/chart" uri="{C3380CC4-5D6E-409C-BE32-E72D297353CC}">
                <c16:uniqueId val="{000000B7-7305-42E2-AF3D-167B78C31A57}"/>
              </c:ext>
            </c:extLst>
          </c:dPt>
          <c:dPt>
            <c:idx val="140"/>
            <c:invertIfNegative val="0"/>
            <c:bubble3D val="0"/>
            <c:spPr>
              <a:solidFill>
                <a:schemeClr val="tx1"/>
              </a:solidFill>
              <a:ln>
                <a:solidFill>
                  <a:schemeClr val="tx1"/>
                </a:solidFill>
              </a:ln>
            </c:spPr>
            <c:extLst>
              <c:ext xmlns:c16="http://schemas.microsoft.com/office/drawing/2014/chart" uri="{C3380CC4-5D6E-409C-BE32-E72D297353CC}">
                <c16:uniqueId val="{000000B9-7305-42E2-AF3D-167B78C31A57}"/>
              </c:ext>
            </c:extLst>
          </c:dPt>
          <c:dPt>
            <c:idx val="141"/>
            <c:invertIfNegative val="0"/>
            <c:bubble3D val="0"/>
            <c:spPr>
              <a:solidFill>
                <a:schemeClr val="tx1"/>
              </a:solidFill>
              <a:ln>
                <a:solidFill>
                  <a:schemeClr val="tx1"/>
                </a:solidFill>
              </a:ln>
            </c:spPr>
            <c:extLst>
              <c:ext xmlns:c16="http://schemas.microsoft.com/office/drawing/2014/chart" uri="{C3380CC4-5D6E-409C-BE32-E72D297353CC}">
                <c16:uniqueId val="{000000BB-7305-42E2-AF3D-167B78C31A57}"/>
              </c:ext>
            </c:extLst>
          </c:dPt>
          <c:dPt>
            <c:idx val="142"/>
            <c:invertIfNegative val="0"/>
            <c:bubble3D val="0"/>
            <c:spPr>
              <a:solidFill>
                <a:schemeClr val="tx1"/>
              </a:solidFill>
              <a:ln>
                <a:solidFill>
                  <a:schemeClr val="tx1"/>
                </a:solidFill>
              </a:ln>
            </c:spPr>
            <c:extLst>
              <c:ext xmlns:c16="http://schemas.microsoft.com/office/drawing/2014/chart" uri="{C3380CC4-5D6E-409C-BE32-E72D297353CC}">
                <c16:uniqueId val="{000000BD-7305-42E2-AF3D-167B78C31A57}"/>
              </c:ext>
            </c:extLst>
          </c:dPt>
          <c:dPt>
            <c:idx val="143"/>
            <c:invertIfNegative val="0"/>
            <c:bubble3D val="0"/>
            <c:spPr>
              <a:solidFill>
                <a:schemeClr val="tx1"/>
              </a:solidFill>
              <a:ln>
                <a:solidFill>
                  <a:schemeClr val="tx1"/>
                </a:solidFill>
              </a:ln>
            </c:spPr>
            <c:extLst>
              <c:ext xmlns:c16="http://schemas.microsoft.com/office/drawing/2014/chart" uri="{C3380CC4-5D6E-409C-BE32-E72D297353CC}">
                <c16:uniqueId val="{000000BF-7305-42E2-AF3D-167B78C31A57}"/>
              </c:ext>
            </c:extLst>
          </c:dPt>
          <c:cat>
            <c:strRef>
              <c:f>Sheet1!$A$3:$A$86</c:f>
              <c:strCache>
                <c:ptCount val="84"/>
                <c:pt idx="0">
                  <c:v>Jan. '16</c:v>
                </c:pt>
                <c:pt idx="1">
                  <c:v>Feb. '16</c:v>
                </c:pt>
                <c:pt idx="2">
                  <c:v>Mar. '16</c:v>
                </c:pt>
                <c:pt idx="3">
                  <c:v>Apr. '16</c:v>
                </c:pt>
                <c:pt idx="4">
                  <c:v>May '16</c:v>
                </c:pt>
                <c:pt idx="5">
                  <c:v>June '16</c:v>
                </c:pt>
                <c:pt idx="6">
                  <c:v>July '16</c:v>
                </c:pt>
                <c:pt idx="7">
                  <c:v>Aug. '16</c:v>
                </c:pt>
                <c:pt idx="8">
                  <c:v>Sept. '16</c:v>
                </c:pt>
                <c:pt idx="9">
                  <c:v>Oct. '16</c:v>
                </c:pt>
                <c:pt idx="10">
                  <c:v>Nov. '16</c:v>
                </c:pt>
                <c:pt idx="11">
                  <c:v>Dec. '16</c:v>
                </c:pt>
                <c:pt idx="12">
                  <c:v>Jan. '17</c:v>
                </c:pt>
                <c:pt idx="13">
                  <c:v>Feb. '17</c:v>
                </c:pt>
                <c:pt idx="14">
                  <c:v>Mar. '17</c:v>
                </c:pt>
                <c:pt idx="15">
                  <c:v>Apr. '17</c:v>
                </c:pt>
                <c:pt idx="16">
                  <c:v>May '17</c:v>
                </c:pt>
                <c:pt idx="17">
                  <c:v>June '17</c:v>
                </c:pt>
                <c:pt idx="18">
                  <c:v>July '17</c:v>
                </c:pt>
                <c:pt idx="19">
                  <c:v>Aug. '17</c:v>
                </c:pt>
                <c:pt idx="20">
                  <c:v>Sept. '17</c:v>
                </c:pt>
                <c:pt idx="21">
                  <c:v>Oct. '17</c:v>
                </c:pt>
                <c:pt idx="22">
                  <c:v>Nov. '17</c:v>
                </c:pt>
                <c:pt idx="23">
                  <c:v>Dec. '17</c:v>
                </c:pt>
                <c:pt idx="24">
                  <c:v>Jan. '18</c:v>
                </c:pt>
                <c:pt idx="25">
                  <c:v>Feb. '18</c:v>
                </c:pt>
                <c:pt idx="26">
                  <c:v>Mar. '18</c:v>
                </c:pt>
                <c:pt idx="27">
                  <c:v>Apr. '18</c:v>
                </c:pt>
                <c:pt idx="28">
                  <c:v>May '18</c:v>
                </c:pt>
                <c:pt idx="29">
                  <c:v>June '18</c:v>
                </c:pt>
                <c:pt idx="30">
                  <c:v>July '18</c:v>
                </c:pt>
                <c:pt idx="31">
                  <c:v>Aug. '18</c:v>
                </c:pt>
                <c:pt idx="32">
                  <c:v>Sept. '18</c:v>
                </c:pt>
                <c:pt idx="33">
                  <c:v>Oct. '18</c:v>
                </c:pt>
                <c:pt idx="34">
                  <c:v>Nov. '18</c:v>
                </c:pt>
                <c:pt idx="35">
                  <c:v>Dec. '18</c:v>
                </c:pt>
                <c:pt idx="36">
                  <c:v>Jan '19</c:v>
                </c:pt>
                <c:pt idx="37">
                  <c:v>Feb '19</c:v>
                </c:pt>
                <c:pt idx="38">
                  <c:v>Mar '19</c:v>
                </c:pt>
                <c:pt idx="39">
                  <c:v>Apr '19</c:v>
                </c:pt>
                <c:pt idx="40">
                  <c:v>May '19</c:v>
                </c:pt>
                <c:pt idx="41">
                  <c:v>Jun '19</c:v>
                </c:pt>
                <c:pt idx="42">
                  <c:v>Jul '19</c:v>
                </c:pt>
                <c:pt idx="43">
                  <c:v>Aug '19</c:v>
                </c:pt>
                <c:pt idx="44">
                  <c:v>Sep '19</c:v>
                </c:pt>
                <c:pt idx="45">
                  <c:v>Oct '19</c:v>
                </c:pt>
                <c:pt idx="46">
                  <c:v>Nov '19</c:v>
                </c:pt>
                <c:pt idx="47">
                  <c:v>Dec '19</c:v>
                </c:pt>
                <c:pt idx="48">
                  <c:v>Jan '20</c:v>
                </c:pt>
                <c:pt idx="49">
                  <c:v>Feb '20</c:v>
                </c:pt>
                <c:pt idx="50">
                  <c:v>Mar '20</c:v>
                </c:pt>
                <c:pt idx="51">
                  <c:v>Apr '20</c:v>
                </c:pt>
                <c:pt idx="52">
                  <c:v>May '20</c:v>
                </c:pt>
                <c:pt idx="53">
                  <c:v>Jun '20</c:v>
                </c:pt>
                <c:pt idx="54">
                  <c:v>Jul '20</c:v>
                </c:pt>
                <c:pt idx="55">
                  <c:v>Aug '20</c:v>
                </c:pt>
                <c:pt idx="56">
                  <c:v>Sep '20</c:v>
                </c:pt>
                <c:pt idx="57">
                  <c:v>Oct '20</c:v>
                </c:pt>
                <c:pt idx="58">
                  <c:v>Nov '20</c:v>
                </c:pt>
                <c:pt idx="59">
                  <c:v>Dec '20</c:v>
                </c:pt>
                <c:pt idx="60">
                  <c:v>Jan '21</c:v>
                </c:pt>
                <c:pt idx="61">
                  <c:v>Feb '21</c:v>
                </c:pt>
                <c:pt idx="62">
                  <c:v>Mar '21</c:v>
                </c:pt>
                <c:pt idx="63">
                  <c:v>Apr '21</c:v>
                </c:pt>
                <c:pt idx="64">
                  <c:v>May '21</c:v>
                </c:pt>
                <c:pt idx="65">
                  <c:v>Jun '21</c:v>
                </c:pt>
                <c:pt idx="66">
                  <c:v>Jul '21</c:v>
                </c:pt>
                <c:pt idx="67">
                  <c:v>Aug '21</c:v>
                </c:pt>
                <c:pt idx="68">
                  <c:v>Sep '21</c:v>
                </c:pt>
                <c:pt idx="69">
                  <c:v>Oct '21</c:v>
                </c:pt>
                <c:pt idx="70">
                  <c:v>Nov '21</c:v>
                </c:pt>
                <c:pt idx="71">
                  <c:v>Dec '21</c:v>
                </c:pt>
                <c:pt idx="72">
                  <c:v>Jan '22</c:v>
                </c:pt>
                <c:pt idx="73">
                  <c:v>Feb '22</c:v>
                </c:pt>
                <c:pt idx="74">
                  <c:v>Mar '22</c:v>
                </c:pt>
                <c:pt idx="75">
                  <c:v>Apr '22</c:v>
                </c:pt>
                <c:pt idx="76">
                  <c:v>May '22</c:v>
                </c:pt>
                <c:pt idx="77">
                  <c:v>Jun '22</c:v>
                </c:pt>
                <c:pt idx="78">
                  <c:v>Jul '22</c:v>
                </c:pt>
                <c:pt idx="79">
                  <c:v>Aug '22</c:v>
                </c:pt>
                <c:pt idx="80">
                  <c:v>Sep '22</c:v>
                </c:pt>
                <c:pt idx="81">
                  <c:v>Oct '22</c:v>
                </c:pt>
                <c:pt idx="82">
                  <c:v>Nov '22</c:v>
                </c:pt>
                <c:pt idx="83">
                  <c:v>Dec '22</c:v>
                </c:pt>
              </c:strCache>
            </c:strRef>
          </c:cat>
          <c:val>
            <c:numRef>
              <c:f>Sheet1!$B$3:$B$86</c:f>
              <c:numCache>
                <c:formatCode>#,##0.0</c:formatCode>
                <c:ptCount val="84"/>
                <c:pt idx="0">
                  <c:v>9.202</c:v>
                </c:pt>
                <c:pt idx="1">
                  <c:v>9.0660000000000007</c:v>
                </c:pt>
                <c:pt idx="2">
                  <c:v>9.1010000000000009</c:v>
                </c:pt>
                <c:pt idx="3">
                  <c:v>8.8740000000000006</c:v>
                </c:pt>
                <c:pt idx="4">
                  <c:v>8.8350000000000009</c:v>
                </c:pt>
                <c:pt idx="5">
                  <c:v>8.6760000000000002</c:v>
                </c:pt>
                <c:pt idx="6">
                  <c:v>8.6620000000000008</c:v>
                </c:pt>
                <c:pt idx="7">
                  <c:v>8.69</c:v>
                </c:pt>
                <c:pt idx="8">
                  <c:v>8.5440000000000005</c:v>
                </c:pt>
                <c:pt idx="9">
                  <c:v>8.8040000000000003</c:v>
                </c:pt>
                <c:pt idx="10">
                  <c:v>8.9030000000000005</c:v>
                </c:pt>
                <c:pt idx="11">
                  <c:v>8.8160000000000007</c:v>
                </c:pt>
                <c:pt idx="12">
                  <c:v>8.875</c:v>
                </c:pt>
                <c:pt idx="13">
                  <c:v>9.11</c:v>
                </c:pt>
                <c:pt idx="14">
                  <c:v>9.1660000000000004</c:v>
                </c:pt>
                <c:pt idx="15">
                  <c:v>9.1010000000000009</c:v>
                </c:pt>
                <c:pt idx="16">
                  <c:v>9.1850000000000005</c:v>
                </c:pt>
                <c:pt idx="17">
                  <c:v>9.1110000000000007</c:v>
                </c:pt>
                <c:pt idx="18">
                  <c:v>9.2469999999999999</c:v>
                </c:pt>
                <c:pt idx="19">
                  <c:v>9.25</c:v>
                </c:pt>
                <c:pt idx="20">
                  <c:v>9.5169999999999995</c:v>
                </c:pt>
                <c:pt idx="21">
                  <c:v>9.6690000000000005</c:v>
                </c:pt>
                <c:pt idx="22">
                  <c:v>10.085000000000001</c:v>
                </c:pt>
                <c:pt idx="23">
                  <c:v>9.9830000000000005</c:v>
                </c:pt>
                <c:pt idx="24">
                  <c:v>10.000999999999999</c:v>
                </c:pt>
                <c:pt idx="25">
                  <c:v>10.281000000000001</c:v>
                </c:pt>
                <c:pt idx="26">
                  <c:v>10.467000000000001</c:v>
                </c:pt>
                <c:pt idx="27">
                  <c:v>10.5</c:v>
                </c:pt>
                <c:pt idx="28">
                  <c:v>10.435</c:v>
                </c:pt>
                <c:pt idx="29">
                  <c:v>10.641</c:v>
                </c:pt>
                <c:pt idx="30">
                  <c:v>10.897</c:v>
                </c:pt>
                <c:pt idx="31">
                  <c:v>11.391999999999999</c:v>
                </c:pt>
                <c:pt idx="32">
                  <c:v>11.443</c:v>
                </c:pt>
                <c:pt idx="33">
                  <c:v>11.509</c:v>
                </c:pt>
                <c:pt idx="34">
                  <c:v>11.885999999999999</c:v>
                </c:pt>
                <c:pt idx="35">
                  <c:v>11.945</c:v>
                </c:pt>
                <c:pt idx="36">
                  <c:v>11.869</c:v>
                </c:pt>
                <c:pt idx="37">
                  <c:v>11.673</c:v>
                </c:pt>
                <c:pt idx="38">
                  <c:v>11.913</c:v>
                </c:pt>
                <c:pt idx="39">
                  <c:v>12.148999999999999</c:v>
                </c:pt>
                <c:pt idx="40">
                  <c:v>12.154</c:v>
                </c:pt>
                <c:pt idx="41">
                  <c:v>12.218</c:v>
                </c:pt>
                <c:pt idx="42">
                  <c:v>11.901999999999999</c:v>
                </c:pt>
                <c:pt idx="43">
                  <c:v>12.486000000000001</c:v>
                </c:pt>
                <c:pt idx="44">
                  <c:v>12.59</c:v>
                </c:pt>
                <c:pt idx="45">
                  <c:v>12.808999999999999</c:v>
                </c:pt>
                <c:pt idx="46">
                  <c:v>13</c:v>
                </c:pt>
                <c:pt idx="47">
                  <c:v>12.978</c:v>
                </c:pt>
                <c:pt idx="48">
                  <c:v>12.852</c:v>
                </c:pt>
                <c:pt idx="49">
                  <c:v>12.842000000000001</c:v>
                </c:pt>
                <c:pt idx="50">
                  <c:v>12.797000000000001</c:v>
                </c:pt>
                <c:pt idx="51">
                  <c:v>11.914</c:v>
                </c:pt>
                <c:pt idx="52">
                  <c:v>9.7129999999999992</c:v>
                </c:pt>
                <c:pt idx="53">
                  <c:v>10.442</c:v>
                </c:pt>
                <c:pt idx="54">
                  <c:v>11.006</c:v>
                </c:pt>
                <c:pt idx="55">
                  <c:v>10.577</c:v>
                </c:pt>
                <c:pt idx="56">
                  <c:v>10.920999999999999</c:v>
                </c:pt>
                <c:pt idx="57">
                  <c:v>10.457000000000001</c:v>
                </c:pt>
                <c:pt idx="58">
                  <c:v>11.196</c:v>
                </c:pt>
                <c:pt idx="59">
                  <c:v>11.167999999999999</c:v>
                </c:pt>
                <c:pt idx="60">
                  <c:v>11.124000000000001</c:v>
                </c:pt>
                <c:pt idx="61">
                  <c:v>9.9250000000000007</c:v>
                </c:pt>
                <c:pt idx="62">
                  <c:v>11.326000000000001</c:v>
                </c:pt>
                <c:pt idx="63">
                  <c:v>11.305</c:v>
                </c:pt>
                <c:pt idx="64">
                  <c:v>11.356</c:v>
                </c:pt>
                <c:pt idx="65">
                  <c:v>11.356</c:v>
                </c:pt>
                <c:pt idx="66">
                  <c:v>11.347</c:v>
                </c:pt>
                <c:pt idx="67">
                  <c:v>11.276999999999999</c:v>
                </c:pt>
                <c:pt idx="68">
                  <c:v>10.917999999999999</c:v>
                </c:pt>
                <c:pt idx="69">
                  <c:v>11.569000000000001</c:v>
                </c:pt>
                <c:pt idx="70">
                  <c:v>11.79</c:v>
                </c:pt>
                <c:pt idx="71">
                  <c:v>11.634</c:v>
                </c:pt>
                <c:pt idx="72">
                  <c:v>11.369</c:v>
                </c:pt>
                <c:pt idx="73">
                  <c:v>11.316000000000001</c:v>
                </c:pt>
                <c:pt idx="74">
                  <c:v>11.701000000000001</c:v>
                </c:pt>
                <c:pt idx="75">
                  <c:v>11.667999999999999</c:v>
                </c:pt>
                <c:pt idx="76">
                  <c:v>11.629</c:v>
                </c:pt>
                <c:pt idx="77">
                  <c:v>11.788</c:v>
                </c:pt>
                <c:pt idx="78">
                  <c:v>11.8</c:v>
                </c:pt>
                <c:pt idx="79" formatCode="#,##0">
                  <c:v>#N/A</c:v>
                </c:pt>
                <c:pt idx="80" formatCode="#,##0">
                  <c:v>#N/A</c:v>
                </c:pt>
                <c:pt idx="81" formatCode="#,##0">
                  <c:v>#N/A</c:v>
                </c:pt>
                <c:pt idx="82" formatCode="#,##0">
                  <c:v>#N/A</c:v>
                </c:pt>
                <c:pt idx="83" formatCode="#,##0">
                  <c:v>#N/A</c:v>
                </c:pt>
              </c:numCache>
            </c:numRef>
          </c:val>
          <c:extLst>
            <c:ext xmlns:c16="http://schemas.microsoft.com/office/drawing/2014/chart" uri="{C3380CC4-5D6E-409C-BE32-E72D297353CC}">
              <c16:uniqueId val="{000000C0-7305-42E2-AF3D-167B78C31A57}"/>
            </c:ext>
          </c:extLst>
        </c:ser>
        <c:dLbls>
          <c:showLegendKey val="0"/>
          <c:showVal val="0"/>
          <c:showCatName val="0"/>
          <c:showSerName val="0"/>
          <c:showPercent val="0"/>
          <c:showBubbleSize val="0"/>
        </c:dLbls>
        <c:gapWidth val="70"/>
        <c:axId val="1041044544"/>
        <c:axId val="1041043456"/>
      </c:barChart>
      <c:catAx>
        <c:axId val="1041044544"/>
        <c:scaling>
          <c:orientation val="minMax"/>
        </c:scaling>
        <c:delete val="1"/>
        <c:axPos val="b"/>
        <c:numFmt formatCode="General" sourceLinked="0"/>
        <c:majorTickMark val="out"/>
        <c:minorTickMark val="none"/>
        <c:tickLblPos val="none"/>
        <c:crossAx val="1041043456"/>
        <c:crossesAt val="0"/>
        <c:auto val="1"/>
        <c:lblAlgn val="ctr"/>
        <c:lblOffset val="100"/>
        <c:noMultiLvlLbl val="0"/>
      </c:catAx>
      <c:valAx>
        <c:axId val="1041043456"/>
        <c:scaling>
          <c:orientation val="minMax"/>
        </c:scaling>
        <c:delete val="0"/>
        <c:axPos val="l"/>
        <c:majorGridlines/>
        <c:numFmt formatCode="#,##0.0" sourceLinked="0"/>
        <c:majorTickMark val="none"/>
        <c:minorTickMark val="none"/>
        <c:tickLblPos val="nextTo"/>
        <c:txPr>
          <a:bodyPr rot="0" vert="horz"/>
          <a:lstStyle/>
          <a:p>
            <a:pPr>
              <a:defRPr sz="2400" b="1">
                <a:solidFill>
                  <a:srgbClr val="144059"/>
                </a:solidFill>
              </a:defRPr>
            </a:pPr>
            <a:endParaRPr lang="en-US"/>
          </a:p>
        </c:txPr>
        <c:crossAx val="1041044544"/>
        <c:crosses val="autoZero"/>
        <c:crossBetween val="between"/>
        <c:majorUnit val="1.5"/>
      </c:valAx>
      <c:spPr>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0.43504</cdr:x>
      <cdr:y>0.04544</cdr:y>
    </cdr:from>
    <cdr:to>
      <cdr:x>0.52752</cdr:x>
      <cdr:y>0.12642</cdr:y>
    </cdr:to>
    <cdr:sp macro="" textlink="">
      <cdr:nvSpPr>
        <cdr:cNvPr id="5" name="Text Box 16"/>
        <cdr:cNvSpPr txBox="1">
          <a:spLocks xmlns:a="http://schemas.openxmlformats.org/drawingml/2006/main" noChangeArrowheads="1"/>
        </cdr:cNvSpPr>
      </cdr:nvSpPr>
      <cdr:spPr bwMode="auto">
        <a:xfrm xmlns:a="http://schemas.openxmlformats.org/drawingml/2006/main">
          <a:off x="3734301" y="193909"/>
          <a:ext cx="793833" cy="345558"/>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wrap="square" lIns="36576" tIns="32004" rIns="36576" bIns="32004"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en-US" sz="2200" b="1" i="0" u="none" strike="noStrike" baseline="0" dirty="0">
              <a:solidFill>
                <a:srgbClr val="DAA520"/>
              </a:solidFill>
              <a:latin typeface="+mn-lt"/>
              <a:cs typeface="Arial"/>
            </a:rPr>
            <a:t>2021</a:t>
          </a:r>
        </a:p>
      </cdr:txBody>
    </cdr:sp>
  </cdr:relSizeAnchor>
  <cdr:relSizeAnchor xmlns:cdr="http://schemas.openxmlformats.org/drawingml/2006/chartDrawing">
    <cdr:from>
      <cdr:x>0.42266</cdr:x>
      <cdr:y>0.27352</cdr:y>
    </cdr:from>
    <cdr:to>
      <cdr:x>0.52219</cdr:x>
      <cdr:y>0.36368</cdr:y>
    </cdr:to>
    <cdr:sp macro="" textlink="">
      <cdr:nvSpPr>
        <cdr:cNvPr id="7" name="Text Box 4"/>
        <cdr:cNvSpPr txBox="1">
          <a:spLocks xmlns:a="http://schemas.openxmlformats.org/drawingml/2006/main" noChangeArrowheads="1"/>
        </cdr:cNvSpPr>
      </cdr:nvSpPr>
      <cdr:spPr bwMode="auto">
        <a:xfrm xmlns:a="http://schemas.openxmlformats.org/drawingml/2006/main">
          <a:off x="3628040" y="1167165"/>
          <a:ext cx="854349" cy="384721"/>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tIns="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ct val="50000"/>
            </a:spcBef>
          </a:pPr>
          <a:r>
            <a:rPr lang="en-US" sz="2200" b="1" dirty="0">
              <a:solidFill>
                <a:srgbClr val="FF0000"/>
              </a:solidFill>
              <a:latin typeface="+mn-lt"/>
            </a:rPr>
            <a:t>2022</a:t>
          </a:r>
        </a:p>
      </cdr:txBody>
    </cdr:sp>
  </cdr:relSizeAnchor>
  <cdr:relSizeAnchor xmlns:cdr="http://schemas.openxmlformats.org/drawingml/2006/chartDrawing">
    <cdr:from>
      <cdr:x>0.45561</cdr:x>
      <cdr:y>0.52466</cdr:y>
    </cdr:from>
    <cdr:to>
      <cdr:x>0.56087</cdr:x>
      <cdr:y>0.62564</cdr:y>
    </cdr:to>
    <cdr:sp macro="" textlink="">
      <cdr:nvSpPr>
        <cdr:cNvPr id="8" name="Text Box 4"/>
        <cdr:cNvSpPr txBox="1">
          <a:spLocks xmlns:a="http://schemas.openxmlformats.org/drawingml/2006/main" noChangeArrowheads="1"/>
        </cdr:cNvSpPr>
      </cdr:nvSpPr>
      <cdr:spPr bwMode="auto">
        <a:xfrm xmlns:a="http://schemas.openxmlformats.org/drawingml/2006/main">
          <a:off x="3910914" y="2238832"/>
          <a:ext cx="903533" cy="430902"/>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spcBef>
              <a:spcPct val="50000"/>
            </a:spcBef>
          </a:pPr>
          <a:r>
            <a:rPr lang="en-US" sz="2200" b="1" dirty="0">
              <a:solidFill>
                <a:srgbClr val="0000FF"/>
              </a:solidFill>
              <a:latin typeface="+mn-lt"/>
            </a:rPr>
            <a:t>2020</a:t>
          </a:r>
        </a:p>
      </cdr:txBody>
    </cdr:sp>
  </cdr:relSizeAnchor>
</c:userShapes>
</file>

<file path=ppt/drawings/drawing2.xml><?xml version="1.0" encoding="utf-8"?>
<c:userShapes xmlns:c="http://schemas.openxmlformats.org/drawingml/2006/chart">
  <cdr:relSizeAnchor xmlns:cdr="http://schemas.openxmlformats.org/drawingml/2006/chartDrawing">
    <cdr:from>
      <cdr:x>0.53502</cdr:x>
      <cdr:y>0.1188</cdr:y>
    </cdr:from>
    <cdr:to>
      <cdr:x>0.6275</cdr:x>
      <cdr:y>0.19978</cdr:y>
    </cdr:to>
    <cdr:sp macro="" textlink="">
      <cdr:nvSpPr>
        <cdr:cNvPr id="5" name="Text Box 16"/>
        <cdr:cNvSpPr txBox="1">
          <a:spLocks xmlns:a="http://schemas.openxmlformats.org/drawingml/2006/main" noChangeArrowheads="1"/>
        </cdr:cNvSpPr>
      </cdr:nvSpPr>
      <cdr:spPr bwMode="auto">
        <a:xfrm xmlns:a="http://schemas.openxmlformats.org/drawingml/2006/main">
          <a:off x="4592489" y="506932"/>
          <a:ext cx="793832" cy="345558"/>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wrap="square" lIns="36576" tIns="32004" rIns="36576" bIns="32004"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en-US" sz="2200" b="1" i="0" u="none" strike="noStrike" baseline="0" dirty="0">
              <a:solidFill>
                <a:srgbClr val="DAA520"/>
              </a:solidFill>
              <a:latin typeface="+mn-lt"/>
              <a:cs typeface="Arial"/>
            </a:rPr>
            <a:t>2021</a:t>
          </a:r>
        </a:p>
      </cdr:txBody>
    </cdr:sp>
  </cdr:relSizeAnchor>
  <cdr:relSizeAnchor xmlns:cdr="http://schemas.openxmlformats.org/drawingml/2006/chartDrawing">
    <cdr:from>
      <cdr:x>0.4184</cdr:x>
      <cdr:y>0.30491</cdr:y>
    </cdr:from>
    <cdr:to>
      <cdr:x>0.51793</cdr:x>
      <cdr:y>0.39507</cdr:y>
    </cdr:to>
    <cdr:sp macro="" textlink="">
      <cdr:nvSpPr>
        <cdr:cNvPr id="7" name="Text Box 4"/>
        <cdr:cNvSpPr txBox="1">
          <a:spLocks xmlns:a="http://schemas.openxmlformats.org/drawingml/2006/main" noChangeArrowheads="1"/>
        </cdr:cNvSpPr>
      </cdr:nvSpPr>
      <cdr:spPr bwMode="auto">
        <a:xfrm xmlns:a="http://schemas.openxmlformats.org/drawingml/2006/main">
          <a:off x="3591489" y="1301132"/>
          <a:ext cx="854349" cy="384721"/>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tIns="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ct val="50000"/>
            </a:spcBef>
          </a:pPr>
          <a:r>
            <a:rPr lang="en-US" sz="2200" b="1" dirty="0">
              <a:solidFill>
                <a:srgbClr val="FF0000"/>
              </a:solidFill>
              <a:latin typeface="+mn-lt"/>
            </a:rPr>
            <a:t>2022</a:t>
          </a:r>
        </a:p>
      </cdr:txBody>
    </cdr:sp>
  </cdr:relSizeAnchor>
  <cdr:relSizeAnchor xmlns:cdr="http://schemas.openxmlformats.org/drawingml/2006/chartDrawing">
    <cdr:from>
      <cdr:x>0.55587</cdr:x>
      <cdr:y>0.5</cdr:y>
    </cdr:from>
    <cdr:to>
      <cdr:x>0.64457</cdr:x>
      <cdr:y>0.60098</cdr:y>
    </cdr:to>
    <cdr:sp macro="" textlink="">
      <cdr:nvSpPr>
        <cdr:cNvPr id="8" name="Text Box 4"/>
        <cdr:cNvSpPr txBox="1">
          <a:spLocks xmlns:a="http://schemas.openxmlformats.org/drawingml/2006/main" noChangeArrowheads="1"/>
        </cdr:cNvSpPr>
      </cdr:nvSpPr>
      <cdr:spPr bwMode="auto">
        <a:xfrm xmlns:a="http://schemas.openxmlformats.org/drawingml/2006/main">
          <a:off x="4771510" y="2133600"/>
          <a:ext cx="761376" cy="430902"/>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lIns="0" rIns="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ct val="50000"/>
            </a:spcBef>
          </a:pPr>
          <a:r>
            <a:rPr lang="en-US" sz="2200" b="1" dirty="0">
              <a:solidFill>
                <a:srgbClr val="0000FF"/>
              </a:solidFill>
              <a:latin typeface="+mn-lt"/>
            </a:rPr>
            <a:t>2020</a:t>
          </a:r>
        </a:p>
      </cdr:txBody>
    </cdr:sp>
  </cdr:relSizeAnchor>
</c:userShapes>
</file>

<file path=ppt/drawings/drawing3.xml><?xml version="1.0" encoding="utf-8"?>
<c:userShapes xmlns:c="http://schemas.openxmlformats.org/drawingml/2006/chart">
  <cdr:relSizeAnchor xmlns:cdr="http://schemas.openxmlformats.org/drawingml/2006/chartDrawing">
    <cdr:from>
      <cdr:x>0.19711</cdr:x>
      <cdr:y>0.48049</cdr:y>
    </cdr:from>
    <cdr:to>
      <cdr:x>0.28959</cdr:x>
      <cdr:y>0.56147</cdr:y>
    </cdr:to>
    <cdr:sp macro="" textlink="">
      <cdr:nvSpPr>
        <cdr:cNvPr id="5" name="Text Box 16"/>
        <cdr:cNvSpPr txBox="1">
          <a:spLocks xmlns:a="http://schemas.openxmlformats.org/drawingml/2006/main" noChangeArrowheads="1"/>
        </cdr:cNvSpPr>
      </cdr:nvSpPr>
      <cdr:spPr bwMode="auto">
        <a:xfrm xmlns:a="http://schemas.openxmlformats.org/drawingml/2006/main">
          <a:off x="1691970" y="2050365"/>
          <a:ext cx="793832" cy="345558"/>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wrap="square" lIns="36576" tIns="32004" rIns="36576" bIns="32004"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en-US" sz="2200" b="1" i="0" u="none" strike="noStrike" baseline="0" dirty="0">
              <a:solidFill>
                <a:srgbClr val="DAA520"/>
              </a:solidFill>
              <a:latin typeface="+mn-lt"/>
              <a:cs typeface="Arial"/>
            </a:rPr>
            <a:t>2021</a:t>
          </a:r>
        </a:p>
      </cdr:txBody>
    </cdr:sp>
  </cdr:relSizeAnchor>
  <cdr:relSizeAnchor xmlns:cdr="http://schemas.openxmlformats.org/drawingml/2006/chartDrawing">
    <cdr:from>
      <cdr:x>0.6154</cdr:x>
      <cdr:y>0.11176</cdr:y>
    </cdr:from>
    <cdr:to>
      <cdr:x>0.71493</cdr:x>
      <cdr:y>0.21274</cdr:y>
    </cdr:to>
    <cdr:sp macro="" textlink="">
      <cdr:nvSpPr>
        <cdr:cNvPr id="7" name="Text Box 4"/>
        <cdr:cNvSpPr txBox="1">
          <a:spLocks xmlns:a="http://schemas.openxmlformats.org/drawingml/2006/main" noChangeArrowheads="1"/>
        </cdr:cNvSpPr>
      </cdr:nvSpPr>
      <cdr:spPr bwMode="auto">
        <a:xfrm xmlns:a="http://schemas.openxmlformats.org/drawingml/2006/main">
          <a:off x="5282514" y="476905"/>
          <a:ext cx="854348" cy="430902"/>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ct val="50000"/>
            </a:spcBef>
          </a:pPr>
          <a:r>
            <a:rPr lang="en-US" sz="2200" b="1" dirty="0">
              <a:solidFill>
                <a:srgbClr val="FF0000"/>
              </a:solidFill>
              <a:latin typeface="+mn-lt"/>
            </a:rPr>
            <a:t>2022</a:t>
          </a:r>
        </a:p>
      </cdr:txBody>
    </cdr:sp>
  </cdr:relSizeAnchor>
  <cdr:relSizeAnchor xmlns:cdr="http://schemas.openxmlformats.org/drawingml/2006/chartDrawing">
    <cdr:from>
      <cdr:x>0.44737</cdr:x>
      <cdr:y>0.51385</cdr:y>
    </cdr:from>
    <cdr:to>
      <cdr:x>0.55263</cdr:x>
      <cdr:y>0.61483</cdr:y>
    </cdr:to>
    <cdr:sp macro="" textlink="">
      <cdr:nvSpPr>
        <cdr:cNvPr id="8" name="Text Box 4"/>
        <cdr:cNvSpPr txBox="1">
          <a:spLocks xmlns:a="http://schemas.openxmlformats.org/drawingml/2006/main" noChangeArrowheads="1"/>
        </cdr:cNvSpPr>
      </cdr:nvSpPr>
      <cdr:spPr bwMode="auto">
        <a:xfrm xmlns:a="http://schemas.openxmlformats.org/drawingml/2006/main">
          <a:off x="3840146" y="2192714"/>
          <a:ext cx="903534" cy="430902"/>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spcBef>
              <a:spcPct val="50000"/>
            </a:spcBef>
          </a:pPr>
          <a:r>
            <a:rPr lang="en-US" sz="2200" b="1" dirty="0">
              <a:solidFill>
                <a:srgbClr val="0000FF"/>
              </a:solidFill>
              <a:latin typeface="+mn-lt"/>
            </a:rPr>
            <a:t>2020</a:t>
          </a:r>
        </a:p>
      </cdr:txBody>
    </cdr:sp>
  </cdr:relSizeAnchor>
</c:userShapes>
</file>

<file path=ppt/drawings/drawing4.xml><?xml version="1.0" encoding="utf-8"?>
<c:userShapes xmlns:c="http://schemas.openxmlformats.org/drawingml/2006/chart">
  <cdr:relSizeAnchor xmlns:cdr="http://schemas.openxmlformats.org/drawingml/2006/chartDrawing">
    <cdr:from>
      <cdr:x>0.62284</cdr:x>
      <cdr:y>0.07706</cdr:y>
    </cdr:from>
    <cdr:to>
      <cdr:x>0.9036</cdr:x>
      <cdr:y>0.32255</cdr:y>
    </cdr:to>
    <cdr:sp macro="" textlink="">
      <cdr:nvSpPr>
        <cdr:cNvPr id="2" name="Text Box 5">
          <a:extLst xmlns:a="http://schemas.openxmlformats.org/drawingml/2006/main">
            <a:ext uri="{FF2B5EF4-FFF2-40B4-BE49-F238E27FC236}">
              <a16:creationId xmlns:a16="http://schemas.microsoft.com/office/drawing/2014/main" id="{0F3BC9E1-8D10-E4D1-5A81-5D87FA11EDCF}"/>
            </a:ext>
          </a:extLst>
        </cdr:cNvPr>
        <cdr:cNvSpPr txBox="1">
          <a:spLocks xmlns:a="http://schemas.openxmlformats.org/drawingml/2006/main" noChangeArrowheads="1"/>
        </cdr:cNvSpPr>
      </cdr:nvSpPr>
      <cdr:spPr bwMode="auto">
        <a:xfrm xmlns:a="http://schemas.openxmlformats.org/drawingml/2006/main">
          <a:off x="5409170" y="327252"/>
          <a:ext cx="2438401" cy="1042541"/>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a:spAutoFit/>
        </a:bodyPr>
        <a:lstStyle xmlns:a="http://schemas.openxmlformats.org/drawingml/2006/main">
          <a:defPPr>
            <a:defRPr lang="en-US"/>
          </a:defPPr>
          <a:lvl1pPr algn="l" rtl="0" eaLnBrk="0" fontAlgn="base" hangingPunct="0">
            <a:spcBef>
              <a:spcPct val="0"/>
            </a:spcBef>
            <a:spcAft>
              <a:spcPct val="0"/>
            </a:spcAft>
            <a:defRPr sz="2800" kern="1200">
              <a:solidFill>
                <a:srgbClr val="FF6600"/>
              </a:solidFill>
              <a:latin typeface="Arial" charset="0"/>
              <a:ea typeface="+mn-ea"/>
              <a:cs typeface="+mn-cs"/>
            </a:defRPr>
          </a:lvl1pPr>
          <a:lvl2pPr marL="457200" algn="l" rtl="0" eaLnBrk="0" fontAlgn="base" hangingPunct="0">
            <a:spcBef>
              <a:spcPct val="0"/>
            </a:spcBef>
            <a:spcAft>
              <a:spcPct val="0"/>
            </a:spcAft>
            <a:defRPr sz="2800" kern="1200">
              <a:solidFill>
                <a:srgbClr val="FF6600"/>
              </a:solidFill>
              <a:latin typeface="Arial" charset="0"/>
              <a:ea typeface="+mn-ea"/>
              <a:cs typeface="+mn-cs"/>
            </a:defRPr>
          </a:lvl2pPr>
          <a:lvl3pPr marL="914400" algn="l" rtl="0" eaLnBrk="0" fontAlgn="base" hangingPunct="0">
            <a:spcBef>
              <a:spcPct val="0"/>
            </a:spcBef>
            <a:spcAft>
              <a:spcPct val="0"/>
            </a:spcAft>
            <a:defRPr sz="2800" kern="1200">
              <a:solidFill>
                <a:srgbClr val="FF6600"/>
              </a:solidFill>
              <a:latin typeface="Arial" charset="0"/>
              <a:ea typeface="+mn-ea"/>
              <a:cs typeface="+mn-cs"/>
            </a:defRPr>
          </a:lvl3pPr>
          <a:lvl4pPr marL="1371600" algn="l" rtl="0" eaLnBrk="0" fontAlgn="base" hangingPunct="0">
            <a:spcBef>
              <a:spcPct val="0"/>
            </a:spcBef>
            <a:spcAft>
              <a:spcPct val="0"/>
            </a:spcAft>
            <a:defRPr sz="2800" kern="1200">
              <a:solidFill>
                <a:srgbClr val="FF6600"/>
              </a:solidFill>
              <a:latin typeface="Arial" charset="0"/>
              <a:ea typeface="+mn-ea"/>
              <a:cs typeface="+mn-cs"/>
            </a:defRPr>
          </a:lvl4pPr>
          <a:lvl5pPr marL="1828800" algn="l" rtl="0" eaLnBrk="0" fontAlgn="base" hangingPunct="0">
            <a:spcBef>
              <a:spcPct val="0"/>
            </a:spcBef>
            <a:spcAft>
              <a:spcPct val="0"/>
            </a:spcAft>
            <a:defRPr sz="2800" kern="1200">
              <a:solidFill>
                <a:srgbClr val="FF6600"/>
              </a:solidFill>
              <a:latin typeface="Arial" charset="0"/>
              <a:ea typeface="+mn-ea"/>
              <a:cs typeface="+mn-cs"/>
            </a:defRPr>
          </a:lvl5pPr>
          <a:lvl6pPr marL="2286000" algn="l" defTabSz="914400" rtl="0" eaLnBrk="1" latinLnBrk="0" hangingPunct="1">
            <a:defRPr sz="2800" kern="1200">
              <a:solidFill>
                <a:srgbClr val="FF6600"/>
              </a:solidFill>
              <a:latin typeface="Arial" charset="0"/>
              <a:ea typeface="+mn-ea"/>
              <a:cs typeface="+mn-cs"/>
            </a:defRPr>
          </a:lvl6pPr>
          <a:lvl7pPr marL="2743200" algn="l" defTabSz="914400" rtl="0" eaLnBrk="1" latinLnBrk="0" hangingPunct="1">
            <a:defRPr sz="2800" kern="1200">
              <a:solidFill>
                <a:srgbClr val="FF6600"/>
              </a:solidFill>
              <a:latin typeface="Arial" charset="0"/>
              <a:ea typeface="+mn-ea"/>
              <a:cs typeface="+mn-cs"/>
            </a:defRPr>
          </a:lvl7pPr>
          <a:lvl8pPr marL="3200400" algn="l" defTabSz="914400" rtl="0" eaLnBrk="1" latinLnBrk="0" hangingPunct="1">
            <a:defRPr sz="2800" kern="1200">
              <a:solidFill>
                <a:srgbClr val="FF6600"/>
              </a:solidFill>
              <a:latin typeface="Arial" charset="0"/>
              <a:ea typeface="+mn-ea"/>
              <a:cs typeface="+mn-cs"/>
            </a:defRPr>
          </a:lvl8pPr>
          <a:lvl9pPr marL="3657600" algn="l" defTabSz="914400" rtl="0" eaLnBrk="1" latinLnBrk="0" hangingPunct="1">
            <a:defRPr sz="2800" kern="1200">
              <a:solidFill>
                <a:srgbClr val="FF6600"/>
              </a:solidFill>
              <a:latin typeface="Arial" charset="0"/>
              <a:ea typeface="+mn-ea"/>
              <a:cs typeface="+mn-cs"/>
            </a:defRPr>
          </a:lvl9pPr>
        </a:lstStyle>
        <a:p xmlns:a="http://schemas.openxmlformats.org/drawingml/2006/main">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i="0" u="none" strike="noStrike" kern="1200" cap="none" spc="0" normalizeH="0" baseline="0" noProof="0" dirty="0">
              <a:ln>
                <a:noFill/>
              </a:ln>
              <a:solidFill>
                <a:srgbClr val="144059"/>
              </a:solidFill>
              <a:effectLst/>
              <a:uLnTx/>
              <a:uFillTx/>
              <a:latin typeface="Raleway"/>
            </a:rPr>
            <a:t>YTD* 2022 vs:</a:t>
          </a:r>
        </a:p>
        <a:p xmlns:a="http://schemas.openxmlformats.org/drawingml/2006/main">
          <a:pPr marL="0" marR="0" lvl="0" indent="0" algn="ctr" defTabSz="914400" rtl="0" eaLnBrk="0" fontAlgn="base" latinLnBrk="0" hangingPunct="0">
            <a:lnSpc>
              <a:spcPct val="100000"/>
            </a:lnSpc>
            <a:spcBef>
              <a:spcPct val="0"/>
            </a:spcBef>
            <a:spcAft>
              <a:spcPct val="0"/>
            </a:spcAft>
            <a:buClrTx/>
            <a:buSzTx/>
            <a:buFontTx/>
            <a:buNone/>
            <a:tabLst/>
            <a:defRPr/>
          </a:pPr>
          <a:r>
            <a:rPr lang="en-US" sz="2000" dirty="0">
              <a:solidFill>
                <a:srgbClr val="144059"/>
              </a:solidFill>
              <a:latin typeface="Raleway"/>
            </a:rPr>
            <a:t>YTD* 2021: </a:t>
          </a:r>
          <a:r>
            <a:rPr lang="en-US" sz="2000" dirty="0">
              <a:solidFill>
                <a:srgbClr val="144059"/>
              </a:solidFill>
              <a:latin typeface="Raleway"/>
              <a:sym typeface="Symbol" panose="05050102010706020507" pitchFamily="18" charset="2"/>
            </a:rPr>
            <a:t> 1.4%</a:t>
          </a:r>
        </a:p>
        <a:p xmlns:a="http://schemas.openxmlformats.org/drawingml/2006/main">
          <a:pPr marL="0" marR="0" lvl="0" indent="0" algn="ctr" defTabSz="914400" rtl="0" eaLnBrk="0" fontAlgn="base" latinLnBrk="0" hangingPunct="0">
            <a:lnSpc>
              <a:spcPct val="100000"/>
            </a:lnSpc>
            <a:spcBef>
              <a:spcPct val="0"/>
            </a:spcBef>
            <a:spcAft>
              <a:spcPct val="0"/>
            </a:spcAft>
            <a:buClrTx/>
            <a:buSzTx/>
            <a:buFontTx/>
            <a:buNone/>
            <a:tabLst/>
            <a:defRPr/>
          </a:pPr>
          <a:r>
            <a:rPr lang="en-US" sz="2000" dirty="0">
              <a:solidFill>
                <a:srgbClr val="144059"/>
              </a:solidFill>
              <a:latin typeface="Raleway"/>
              <a:sym typeface="Symbol" panose="05050102010706020507" pitchFamily="18" charset="2"/>
            </a:rPr>
            <a:t>YTD* 2020: 24.4%</a:t>
          </a:r>
          <a:endParaRPr kumimoji="0" lang="en-US" sz="2000" b="1" i="0" u="none" strike="noStrike" kern="1200" cap="none" spc="0" normalizeH="0" baseline="0" noProof="0" dirty="0">
            <a:ln>
              <a:noFill/>
            </a:ln>
            <a:solidFill>
              <a:srgbClr val="144059"/>
            </a:solidFill>
            <a:effectLst/>
            <a:uLnTx/>
            <a:uFillTx/>
            <a:latin typeface="Raleway"/>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22" name="Rectangle 2"/>
          <p:cNvSpPr>
            <a:spLocks noGrp="1" noChangeArrowheads="1"/>
          </p:cNvSpPr>
          <p:nvPr>
            <p:ph type="hdr" sz="quarter"/>
          </p:nvPr>
        </p:nvSpPr>
        <p:spPr bwMode="auto">
          <a:xfrm>
            <a:off x="1" y="0"/>
            <a:ext cx="3186854" cy="473830"/>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defRPr sz="1200" b="0" smtClean="0"/>
            </a:lvl1pPr>
          </a:lstStyle>
          <a:p>
            <a:pPr>
              <a:defRPr/>
            </a:pPr>
            <a:endParaRPr lang="en-US"/>
          </a:p>
        </p:txBody>
      </p:sp>
      <p:sp>
        <p:nvSpPr>
          <p:cNvPr id="491523" name="Rectangle 3"/>
          <p:cNvSpPr>
            <a:spLocks noGrp="1" noChangeArrowheads="1"/>
          </p:cNvSpPr>
          <p:nvPr>
            <p:ph type="dt" sz="quarter" idx="1"/>
          </p:nvPr>
        </p:nvSpPr>
        <p:spPr bwMode="auto">
          <a:xfrm>
            <a:off x="4141895" y="0"/>
            <a:ext cx="3186854" cy="473830"/>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a:defRPr sz="1200" b="0" smtClean="0"/>
            </a:lvl1pPr>
          </a:lstStyle>
          <a:p>
            <a:pPr>
              <a:defRPr/>
            </a:pPr>
            <a:endParaRPr lang="en-US"/>
          </a:p>
        </p:txBody>
      </p:sp>
      <p:sp>
        <p:nvSpPr>
          <p:cNvPr id="491524" name="Rectangle 4"/>
          <p:cNvSpPr>
            <a:spLocks noGrp="1" noChangeArrowheads="1"/>
          </p:cNvSpPr>
          <p:nvPr>
            <p:ph type="ftr" sz="quarter" idx="2"/>
          </p:nvPr>
        </p:nvSpPr>
        <p:spPr bwMode="auto">
          <a:xfrm>
            <a:off x="1" y="9153606"/>
            <a:ext cx="3186854" cy="473829"/>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defRPr sz="1200" b="0" smtClean="0"/>
            </a:lvl1pPr>
          </a:lstStyle>
          <a:p>
            <a:pPr>
              <a:defRPr/>
            </a:pPr>
            <a:endParaRPr lang="en-US"/>
          </a:p>
        </p:txBody>
      </p:sp>
      <p:sp>
        <p:nvSpPr>
          <p:cNvPr id="491525" name="Rectangle 5"/>
          <p:cNvSpPr>
            <a:spLocks noGrp="1" noChangeArrowheads="1"/>
          </p:cNvSpPr>
          <p:nvPr>
            <p:ph type="sldNum" sz="quarter" idx="3"/>
          </p:nvPr>
        </p:nvSpPr>
        <p:spPr bwMode="auto">
          <a:xfrm>
            <a:off x="4141895" y="9153606"/>
            <a:ext cx="3186854" cy="473829"/>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a:defRPr sz="1200" b="0" smtClean="0"/>
            </a:lvl1pPr>
          </a:lstStyle>
          <a:p>
            <a:pPr>
              <a:defRPr/>
            </a:pPr>
            <a:fld id="{8F4E10C1-1BAF-45B8-BF4B-1A8947B11AF6}" type="slidenum">
              <a:rPr lang="en-US"/>
              <a:pPr>
                <a:defRPr/>
              </a:pPr>
              <a:t>‹#›</a:t>
            </a:fld>
            <a:endParaRPr lang="en-US"/>
          </a:p>
        </p:txBody>
      </p:sp>
    </p:spTree>
    <p:extLst>
      <p:ext uri="{BB962C8B-B14F-4D97-AF65-F5344CB8AC3E}">
        <p14:creationId xmlns:p14="http://schemas.microsoft.com/office/powerpoint/2010/main" val="1455865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3169920" cy="480388"/>
          </a:xfrm>
          <a:prstGeom prst="rect">
            <a:avLst/>
          </a:prstGeom>
          <a:noFill/>
          <a:ln w="9525">
            <a:noFill/>
            <a:miter lim="800000"/>
            <a:headEnd/>
            <a:tailEnd/>
          </a:ln>
          <a:effectLst/>
        </p:spPr>
        <p:txBody>
          <a:bodyPr vert="horz" wrap="square" lIns="96425" tIns="48213" rIns="96425" bIns="48213" numCol="1" anchor="t" anchorCtr="0" compatLnSpc="1">
            <a:prstTxWarp prst="textNoShape">
              <a:avLst/>
            </a:prstTxWarp>
          </a:bodyPr>
          <a:lstStyle>
            <a:lvl1pPr defTabSz="964974">
              <a:defRPr sz="1200" b="0" smtClean="0">
                <a:solidFill>
                  <a:schemeClr val="tx1"/>
                </a:solidFill>
                <a:latin typeface="Times" pitchFamily="18" charset="0"/>
              </a:defRPr>
            </a:lvl1pPr>
          </a:lstStyle>
          <a:p>
            <a:pPr>
              <a:defRPr/>
            </a:pPr>
            <a:endParaRPr lang="en-US"/>
          </a:p>
        </p:txBody>
      </p:sp>
      <p:sp>
        <p:nvSpPr>
          <p:cNvPr id="7171" name="Rectangle 3"/>
          <p:cNvSpPr>
            <a:spLocks noGrp="1" noChangeArrowheads="1"/>
          </p:cNvSpPr>
          <p:nvPr>
            <p:ph type="dt" idx="1"/>
          </p:nvPr>
        </p:nvSpPr>
        <p:spPr bwMode="auto">
          <a:xfrm>
            <a:off x="4145280" y="0"/>
            <a:ext cx="3169920" cy="480388"/>
          </a:xfrm>
          <a:prstGeom prst="rect">
            <a:avLst/>
          </a:prstGeom>
          <a:noFill/>
          <a:ln w="9525">
            <a:noFill/>
            <a:miter lim="800000"/>
            <a:headEnd/>
            <a:tailEnd/>
          </a:ln>
          <a:effectLst/>
        </p:spPr>
        <p:txBody>
          <a:bodyPr vert="horz" wrap="square" lIns="96425" tIns="48213" rIns="96425" bIns="48213" numCol="1" anchor="t" anchorCtr="0" compatLnSpc="1">
            <a:prstTxWarp prst="textNoShape">
              <a:avLst/>
            </a:prstTxWarp>
          </a:bodyPr>
          <a:lstStyle>
            <a:lvl1pPr algn="r" defTabSz="964974">
              <a:defRPr sz="1200" b="0" smtClean="0">
                <a:solidFill>
                  <a:schemeClr val="tx1"/>
                </a:solidFill>
                <a:latin typeface="Times" pitchFamily="18" charset="0"/>
              </a:defRPr>
            </a:lvl1pPr>
          </a:lstStyle>
          <a:p>
            <a:pPr>
              <a:defRPr/>
            </a:pPr>
            <a:endParaRPr lang="en-US"/>
          </a:p>
        </p:txBody>
      </p:sp>
      <p:sp>
        <p:nvSpPr>
          <p:cNvPr id="240644" name="Rectangle 4"/>
          <p:cNvSpPr>
            <a:spLocks noGrp="1" noRot="1" noChangeAspect="1" noChangeArrowheads="1" noTextEdit="1"/>
          </p:cNvSpPr>
          <p:nvPr>
            <p:ph type="sldImg" idx="2"/>
          </p:nvPr>
        </p:nvSpPr>
        <p:spPr bwMode="auto">
          <a:xfrm>
            <a:off x="1449388" y="5195888"/>
            <a:ext cx="4406900" cy="3305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49962" y="618110"/>
            <a:ext cx="5362785" cy="4320212"/>
          </a:xfrm>
          <a:prstGeom prst="rect">
            <a:avLst/>
          </a:prstGeom>
          <a:noFill/>
          <a:ln w="9525">
            <a:noFill/>
            <a:miter lim="800000"/>
            <a:headEnd/>
            <a:tailEnd/>
          </a:ln>
          <a:effectLst/>
        </p:spPr>
        <p:txBody>
          <a:bodyPr vert="horz" wrap="square" lIns="96425" tIns="48213" rIns="96425" bIns="4821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1" y="9120815"/>
            <a:ext cx="3169920" cy="480387"/>
          </a:xfrm>
          <a:prstGeom prst="rect">
            <a:avLst/>
          </a:prstGeom>
          <a:noFill/>
          <a:ln w="9525">
            <a:noFill/>
            <a:miter lim="800000"/>
            <a:headEnd/>
            <a:tailEnd/>
          </a:ln>
          <a:effectLst/>
        </p:spPr>
        <p:txBody>
          <a:bodyPr vert="horz" wrap="square" lIns="96425" tIns="48213" rIns="96425" bIns="48213" numCol="1" anchor="b" anchorCtr="0" compatLnSpc="1">
            <a:prstTxWarp prst="textNoShape">
              <a:avLst/>
            </a:prstTxWarp>
          </a:bodyPr>
          <a:lstStyle>
            <a:lvl1pPr defTabSz="964974">
              <a:defRPr sz="1200" b="0" smtClean="0">
                <a:solidFill>
                  <a:schemeClr val="tx1"/>
                </a:solidFill>
                <a:latin typeface="Times" pitchFamily="18" charset="0"/>
              </a:defRPr>
            </a:lvl1pPr>
          </a:lstStyle>
          <a:p>
            <a:pPr>
              <a:defRPr/>
            </a:pPr>
            <a:endParaRPr lang="en-US"/>
          </a:p>
        </p:txBody>
      </p:sp>
      <p:sp>
        <p:nvSpPr>
          <p:cNvPr id="7175" name="Rectangle 7"/>
          <p:cNvSpPr>
            <a:spLocks noGrp="1" noChangeArrowheads="1"/>
          </p:cNvSpPr>
          <p:nvPr>
            <p:ph type="sldNum" sz="quarter" idx="5"/>
          </p:nvPr>
        </p:nvSpPr>
        <p:spPr bwMode="auto">
          <a:xfrm>
            <a:off x="4145280" y="9120815"/>
            <a:ext cx="3169920" cy="480387"/>
          </a:xfrm>
          <a:prstGeom prst="rect">
            <a:avLst/>
          </a:prstGeom>
          <a:noFill/>
          <a:ln w="9525">
            <a:noFill/>
            <a:miter lim="800000"/>
            <a:headEnd/>
            <a:tailEnd/>
          </a:ln>
          <a:effectLst/>
        </p:spPr>
        <p:txBody>
          <a:bodyPr vert="horz" wrap="square" lIns="96425" tIns="48213" rIns="96425" bIns="48213" numCol="1" anchor="b" anchorCtr="0" compatLnSpc="1">
            <a:prstTxWarp prst="textNoShape">
              <a:avLst/>
            </a:prstTxWarp>
          </a:bodyPr>
          <a:lstStyle>
            <a:lvl1pPr algn="r" defTabSz="964974">
              <a:defRPr sz="1200" b="0" smtClean="0">
                <a:solidFill>
                  <a:schemeClr val="tx1"/>
                </a:solidFill>
                <a:latin typeface="Times" pitchFamily="18" charset="0"/>
              </a:defRPr>
            </a:lvl1pPr>
          </a:lstStyle>
          <a:p>
            <a:pPr>
              <a:defRPr/>
            </a:pPr>
            <a:fld id="{089183E8-5A49-4ABB-98AB-BA10643388C7}" type="slidenum">
              <a:rPr lang="en-US"/>
              <a:pPr>
                <a:defRPr/>
              </a:pPr>
              <a:t>‹#›</a:t>
            </a:fld>
            <a:endParaRPr lang="en-US"/>
          </a:p>
        </p:txBody>
      </p:sp>
    </p:spTree>
    <p:extLst>
      <p:ext uri="{BB962C8B-B14F-4D97-AF65-F5344CB8AC3E}">
        <p14:creationId xmlns:p14="http://schemas.microsoft.com/office/powerpoint/2010/main" val="15936724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008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602">
              <a:defRPr sz="2900" b="1">
                <a:solidFill>
                  <a:srgbClr val="FF6600"/>
                </a:solidFill>
                <a:latin typeface="Arial" charset="0"/>
              </a:defRPr>
            </a:lvl1pPr>
            <a:lvl2pPr marL="773560" indent="-297523" defTabSz="968602">
              <a:defRPr sz="2900" b="1">
                <a:solidFill>
                  <a:srgbClr val="FF6600"/>
                </a:solidFill>
                <a:latin typeface="Arial" charset="0"/>
              </a:defRPr>
            </a:lvl2pPr>
            <a:lvl3pPr marL="1190092" indent="-238018" defTabSz="968602">
              <a:defRPr sz="2900" b="1">
                <a:solidFill>
                  <a:srgbClr val="FF6600"/>
                </a:solidFill>
                <a:latin typeface="Arial" charset="0"/>
              </a:defRPr>
            </a:lvl3pPr>
            <a:lvl4pPr marL="1666128" indent="-238018" defTabSz="968602">
              <a:defRPr sz="2900" b="1">
                <a:solidFill>
                  <a:srgbClr val="FF6600"/>
                </a:solidFill>
                <a:latin typeface="Arial" charset="0"/>
              </a:defRPr>
            </a:lvl4pPr>
            <a:lvl5pPr marL="2142165" indent="-238018" defTabSz="968602">
              <a:defRPr sz="2900" b="1">
                <a:solidFill>
                  <a:srgbClr val="FF6600"/>
                </a:solidFill>
                <a:latin typeface="Arial" charset="0"/>
              </a:defRPr>
            </a:lvl5pPr>
            <a:lvl6pPr marL="2618202" indent="-238018" defTabSz="968602" eaLnBrk="0" fontAlgn="base" hangingPunct="0">
              <a:spcBef>
                <a:spcPct val="0"/>
              </a:spcBef>
              <a:spcAft>
                <a:spcPct val="0"/>
              </a:spcAft>
              <a:defRPr sz="2900" b="1">
                <a:solidFill>
                  <a:srgbClr val="FF6600"/>
                </a:solidFill>
                <a:latin typeface="Arial" charset="0"/>
              </a:defRPr>
            </a:lvl6pPr>
            <a:lvl7pPr marL="3094238" indent="-238018" defTabSz="968602" eaLnBrk="0" fontAlgn="base" hangingPunct="0">
              <a:spcBef>
                <a:spcPct val="0"/>
              </a:spcBef>
              <a:spcAft>
                <a:spcPct val="0"/>
              </a:spcAft>
              <a:defRPr sz="2900" b="1">
                <a:solidFill>
                  <a:srgbClr val="FF6600"/>
                </a:solidFill>
                <a:latin typeface="Arial" charset="0"/>
              </a:defRPr>
            </a:lvl7pPr>
            <a:lvl8pPr marL="3570275" indent="-238018" defTabSz="968602" eaLnBrk="0" fontAlgn="base" hangingPunct="0">
              <a:spcBef>
                <a:spcPct val="0"/>
              </a:spcBef>
              <a:spcAft>
                <a:spcPct val="0"/>
              </a:spcAft>
              <a:defRPr sz="2900" b="1">
                <a:solidFill>
                  <a:srgbClr val="FF6600"/>
                </a:solidFill>
                <a:latin typeface="Arial" charset="0"/>
              </a:defRPr>
            </a:lvl8pPr>
            <a:lvl9pPr marL="4046311" indent="-238018" defTabSz="968602" eaLnBrk="0" fontAlgn="base" hangingPunct="0">
              <a:spcBef>
                <a:spcPct val="0"/>
              </a:spcBef>
              <a:spcAft>
                <a:spcPct val="0"/>
              </a:spcAft>
              <a:defRPr sz="2900" b="1">
                <a:solidFill>
                  <a:srgbClr val="FF6600"/>
                </a:solidFill>
                <a:latin typeface="Arial" charset="0"/>
              </a:defRPr>
            </a:lvl9pPr>
          </a:lstStyle>
          <a:p>
            <a:pPr marL="0" marR="0" lvl="0" indent="0" algn="r" defTabSz="968602" rtl="0" eaLnBrk="0" fontAlgn="base" latinLnBrk="0" hangingPunct="0">
              <a:lnSpc>
                <a:spcPct val="100000"/>
              </a:lnSpc>
              <a:spcBef>
                <a:spcPct val="0"/>
              </a:spcBef>
              <a:spcAft>
                <a:spcPct val="0"/>
              </a:spcAft>
              <a:buClrTx/>
              <a:buSzTx/>
              <a:buFontTx/>
              <a:buNone/>
              <a:tabLst/>
              <a:defRPr/>
            </a:pPr>
            <a:fld id="{51BABC6D-4B89-4AF4-981A-1F4DA887CD36}" type="slidenum">
              <a:rPr kumimoji="0" lang="en-US" sz="1200" b="0" i="0" u="none" strike="noStrike" kern="1200" cap="none" spc="0" normalizeH="0" baseline="0" noProof="0">
                <a:ln>
                  <a:noFill/>
                </a:ln>
                <a:solidFill>
                  <a:srgbClr val="000000"/>
                </a:solidFill>
                <a:effectLst/>
                <a:uLnTx/>
                <a:uFillTx/>
                <a:latin typeface="Times" pitchFamily="28" charset="0"/>
                <a:ea typeface="+mn-ea"/>
                <a:cs typeface="+mn-cs"/>
              </a:rPr>
              <a:pPr marL="0" marR="0" lvl="0" indent="0" algn="r" defTabSz="968602"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pitchFamily="28" charset="0"/>
              <a:ea typeface="+mn-ea"/>
              <a:cs typeface="+mn-cs"/>
            </a:endParaRPr>
          </a:p>
        </p:txBody>
      </p:sp>
      <p:sp>
        <p:nvSpPr>
          <p:cNvPr id="259075" name="Rectangle 2"/>
          <p:cNvSpPr>
            <a:spLocks noGrp="1" noRot="1" noChangeAspect="1" noChangeArrowheads="1" noTextEdit="1"/>
          </p:cNvSpPr>
          <p:nvPr>
            <p:ph type="sldImg"/>
          </p:nvPr>
        </p:nvSpPr>
        <p:spPr>
          <a:xfrm>
            <a:off x="1455738" y="5430838"/>
            <a:ext cx="4416425" cy="3313112"/>
          </a:xfrm>
          <a:ln/>
        </p:spPr>
      </p:sp>
      <p:sp>
        <p:nvSpPr>
          <p:cNvPr id="2" name="Notes Placeholder 1"/>
          <p:cNvSpPr>
            <a:spLocks noGrp="1"/>
          </p:cNvSpPr>
          <p:nvPr>
            <p:ph type="body" sz="quarter" idx="10"/>
          </p:nvPr>
        </p:nvSpPr>
        <p:spPr>
          <a:xfrm>
            <a:off x="387350" y="380999"/>
            <a:ext cx="6553200" cy="4672973"/>
          </a:xfrm>
        </p:spPr>
        <p:txBody>
          <a:bodyPr/>
          <a:lstStyle/>
          <a:p>
            <a:r>
              <a:rPr lang="en-US" sz="1450" dirty="0">
                <a:latin typeface="Calibri" panose="020F0502020204030204" pitchFamily="34" charset="0"/>
                <a:cs typeface="Calibri" panose="020F0502020204030204" pitchFamily="34" charset="0"/>
              </a:rPr>
              <a:t>The war in Ukraine has inflicted an unimaginable direct human cost on innocent people, but the war’s impact is being felt indirectly all over the world as well.  One example is in oil and natural gas markets.  Russia is a major oil and gas producer, accounting before the war for some 40% of European natural gas consumption. The desire to replace Russian supplies has meant sharply higher global natural gas prices.  </a:t>
            </a:r>
          </a:p>
          <a:p>
            <a:r>
              <a:rPr lang="en-US" sz="1450" dirty="0">
                <a:latin typeface="Calibri" panose="020F0502020204030204" pitchFamily="34" charset="0"/>
                <a:cs typeface="Calibri" panose="020F0502020204030204" pitchFamily="34" charset="0"/>
              </a:rPr>
              <a:t>I made this point at our last meeting in April, but it bears repeating. There are risks associated with the strategy that many utilities have adapted to shift away from coal to natural gas. With sharply higher natural gas prices today, many utilities are seeking additional coal, but coal production cannot be turned on and off like a light switch. </a:t>
            </a:r>
          </a:p>
          <a:p>
            <a:r>
              <a:rPr lang="en-US" sz="1450" dirty="0">
                <a:latin typeface="Calibri" panose="020F0502020204030204" pitchFamily="34" charset="0"/>
                <a:cs typeface="Calibri" panose="020F0502020204030204" pitchFamily="34" charset="0"/>
              </a:rPr>
              <a:t>Scores of coal mines have closed in recent years because their customers have shed a tremendous amount of coal-fired capacity. Many coal mines that remain today have reduced their investments and productive capacity. Thousands of miners have left the industry in recent years.  Railroad acknowledge that service quality today is not always what their customers want, but even if rail service were perfect today, utilities would still be having difficulty obtaining all the coal they want, simply because of the shrinkage of the U.S. coal industry and the severe broad logistical and labor market challenges facing all industries today.  This also means coal is unable to be a “check” on natural gas prices as effectively as it once was.</a:t>
            </a:r>
          </a:p>
          <a:p>
            <a:endParaRPr lang="en-US" sz="14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1912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602">
              <a:defRPr sz="2900" b="1">
                <a:solidFill>
                  <a:srgbClr val="FF6600"/>
                </a:solidFill>
                <a:latin typeface="Arial" charset="0"/>
              </a:defRPr>
            </a:lvl1pPr>
            <a:lvl2pPr marL="773560" indent="-297523" defTabSz="968602">
              <a:defRPr sz="2900" b="1">
                <a:solidFill>
                  <a:srgbClr val="FF6600"/>
                </a:solidFill>
                <a:latin typeface="Arial" charset="0"/>
              </a:defRPr>
            </a:lvl2pPr>
            <a:lvl3pPr marL="1190092" indent="-238018" defTabSz="968602">
              <a:defRPr sz="2900" b="1">
                <a:solidFill>
                  <a:srgbClr val="FF6600"/>
                </a:solidFill>
                <a:latin typeface="Arial" charset="0"/>
              </a:defRPr>
            </a:lvl3pPr>
            <a:lvl4pPr marL="1666128" indent="-238018" defTabSz="968602">
              <a:defRPr sz="2900" b="1">
                <a:solidFill>
                  <a:srgbClr val="FF6600"/>
                </a:solidFill>
                <a:latin typeface="Arial" charset="0"/>
              </a:defRPr>
            </a:lvl4pPr>
            <a:lvl5pPr marL="2142165" indent="-238018" defTabSz="968602">
              <a:defRPr sz="2900" b="1">
                <a:solidFill>
                  <a:srgbClr val="FF6600"/>
                </a:solidFill>
                <a:latin typeface="Arial" charset="0"/>
              </a:defRPr>
            </a:lvl5pPr>
            <a:lvl6pPr marL="2618202" indent="-238018" defTabSz="968602" eaLnBrk="0" fontAlgn="base" hangingPunct="0">
              <a:spcBef>
                <a:spcPct val="0"/>
              </a:spcBef>
              <a:spcAft>
                <a:spcPct val="0"/>
              </a:spcAft>
              <a:defRPr sz="2900" b="1">
                <a:solidFill>
                  <a:srgbClr val="FF6600"/>
                </a:solidFill>
                <a:latin typeface="Arial" charset="0"/>
              </a:defRPr>
            </a:lvl6pPr>
            <a:lvl7pPr marL="3094238" indent="-238018" defTabSz="968602" eaLnBrk="0" fontAlgn="base" hangingPunct="0">
              <a:spcBef>
                <a:spcPct val="0"/>
              </a:spcBef>
              <a:spcAft>
                <a:spcPct val="0"/>
              </a:spcAft>
              <a:defRPr sz="2900" b="1">
                <a:solidFill>
                  <a:srgbClr val="FF6600"/>
                </a:solidFill>
                <a:latin typeface="Arial" charset="0"/>
              </a:defRPr>
            </a:lvl7pPr>
            <a:lvl8pPr marL="3570275" indent="-238018" defTabSz="968602" eaLnBrk="0" fontAlgn="base" hangingPunct="0">
              <a:spcBef>
                <a:spcPct val="0"/>
              </a:spcBef>
              <a:spcAft>
                <a:spcPct val="0"/>
              </a:spcAft>
              <a:defRPr sz="2900" b="1">
                <a:solidFill>
                  <a:srgbClr val="FF6600"/>
                </a:solidFill>
                <a:latin typeface="Arial" charset="0"/>
              </a:defRPr>
            </a:lvl8pPr>
            <a:lvl9pPr marL="4046311" indent="-238018" defTabSz="968602" eaLnBrk="0" fontAlgn="base" hangingPunct="0">
              <a:spcBef>
                <a:spcPct val="0"/>
              </a:spcBef>
              <a:spcAft>
                <a:spcPct val="0"/>
              </a:spcAft>
              <a:defRPr sz="2900" b="1">
                <a:solidFill>
                  <a:srgbClr val="FF6600"/>
                </a:solidFill>
                <a:latin typeface="Arial" charset="0"/>
              </a:defRPr>
            </a:lvl9pPr>
          </a:lstStyle>
          <a:p>
            <a:pPr marL="0" marR="0" lvl="0" indent="0" algn="r" defTabSz="968602" rtl="0" eaLnBrk="0" fontAlgn="base" latinLnBrk="0" hangingPunct="0">
              <a:lnSpc>
                <a:spcPct val="100000"/>
              </a:lnSpc>
              <a:spcBef>
                <a:spcPct val="0"/>
              </a:spcBef>
              <a:spcAft>
                <a:spcPct val="0"/>
              </a:spcAft>
              <a:buClrTx/>
              <a:buSzTx/>
              <a:buFontTx/>
              <a:buNone/>
              <a:tabLst/>
              <a:defRPr/>
            </a:pPr>
            <a:fld id="{51BABC6D-4B89-4AF4-981A-1F4DA887CD36}" type="slidenum">
              <a:rPr kumimoji="0" lang="en-US" sz="1200" b="0" i="0" u="none" strike="noStrike" kern="1200" cap="none" spc="0" normalizeH="0" baseline="0" noProof="0">
                <a:ln>
                  <a:noFill/>
                </a:ln>
                <a:solidFill>
                  <a:srgbClr val="000000"/>
                </a:solidFill>
                <a:effectLst/>
                <a:uLnTx/>
                <a:uFillTx/>
                <a:latin typeface="Times" pitchFamily="28" charset="0"/>
                <a:ea typeface="+mn-ea"/>
                <a:cs typeface="+mn-cs"/>
              </a:rPr>
              <a:pPr marL="0" marR="0" lvl="0" indent="0" algn="r" defTabSz="968602"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Times" pitchFamily="28" charset="0"/>
              <a:ea typeface="+mn-ea"/>
              <a:cs typeface="+mn-cs"/>
            </a:endParaRPr>
          </a:p>
        </p:txBody>
      </p:sp>
      <p:sp>
        <p:nvSpPr>
          <p:cNvPr id="259075" name="Rectangle 2"/>
          <p:cNvSpPr>
            <a:spLocks noGrp="1" noRot="1" noChangeAspect="1" noChangeArrowheads="1" noTextEdit="1"/>
          </p:cNvSpPr>
          <p:nvPr>
            <p:ph type="sldImg"/>
          </p:nvPr>
        </p:nvSpPr>
        <p:spPr>
          <a:xfrm>
            <a:off x="1455738" y="5430838"/>
            <a:ext cx="4416425" cy="3313112"/>
          </a:xfrm>
          <a:ln/>
        </p:spPr>
      </p:sp>
      <p:sp>
        <p:nvSpPr>
          <p:cNvPr id="2" name="Notes Placeholder 1"/>
          <p:cNvSpPr>
            <a:spLocks noGrp="1"/>
          </p:cNvSpPr>
          <p:nvPr>
            <p:ph type="body" sz="quarter" idx="10"/>
          </p:nvPr>
        </p:nvSpPr>
        <p:spPr/>
        <p:txBody>
          <a:bodyPr/>
          <a:lstStyle/>
          <a:p>
            <a:r>
              <a:rPr lang="en-US" sz="1600" dirty="0">
                <a:latin typeface="Calibri" panose="020F0502020204030204" pitchFamily="34" charset="0"/>
                <a:cs typeface="Calibri" panose="020F0502020204030204" pitchFamily="34" charset="0"/>
              </a:rPr>
              <a:t>U.S. coal exports rose sharply in 2021 from 2020, but so far this year they are up only slightly from last year. Railroads are responsible for moving much of the coal that arrives at U.S. ports for export. </a:t>
            </a:r>
          </a:p>
          <a:p>
            <a:r>
              <a:rPr lang="en-US" sz="1600" dirty="0">
                <a:latin typeface="Calibri" panose="020F0502020204030204" pitchFamily="34" charset="0"/>
                <a:cs typeface="Calibri" panose="020F0502020204030204" pitchFamily="34" charset="0"/>
              </a:rPr>
              <a:t>Exports are equivalent to 13% to 15% of U.S. coal production in a typical year and include a roughly equal mix between metallurgical and steam coal. Many overseas coal consumers are facing many of the same constraints that U.S. coal consumes are facing, especially constraints related to the environmental impact of consuming coal.</a:t>
            </a:r>
          </a:p>
        </p:txBody>
      </p:sp>
    </p:spTree>
    <p:extLst>
      <p:ext uri="{BB962C8B-B14F-4D97-AF65-F5344CB8AC3E}">
        <p14:creationId xmlns:p14="http://schemas.microsoft.com/office/powerpoint/2010/main" val="805058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602">
              <a:defRPr sz="2900" b="1">
                <a:solidFill>
                  <a:srgbClr val="FF6600"/>
                </a:solidFill>
                <a:latin typeface="Arial" charset="0"/>
              </a:defRPr>
            </a:lvl1pPr>
            <a:lvl2pPr marL="773560" indent="-297523" defTabSz="968602">
              <a:defRPr sz="2900" b="1">
                <a:solidFill>
                  <a:srgbClr val="FF6600"/>
                </a:solidFill>
                <a:latin typeface="Arial" charset="0"/>
              </a:defRPr>
            </a:lvl2pPr>
            <a:lvl3pPr marL="1190092" indent="-238018" defTabSz="968602">
              <a:defRPr sz="2900" b="1">
                <a:solidFill>
                  <a:srgbClr val="FF6600"/>
                </a:solidFill>
                <a:latin typeface="Arial" charset="0"/>
              </a:defRPr>
            </a:lvl3pPr>
            <a:lvl4pPr marL="1666128" indent="-238018" defTabSz="968602">
              <a:defRPr sz="2900" b="1">
                <a:solidFill>
                  <a:srgbClr val="FF6600"/>
                </a:solidFill>
                <a:latin typeface="Arial" charset="0"/>
              </a:defRPr>
            </a:lvl4pPr>
            <a:lvl5pPr marL="2142165" indent="-238018" defTabSz="968602">
              <a:defRPr sz="2900" b="1">
                <a:solidFill>
                  <a:srgbClr val="FF6600"/>
                </a:solidFill>
                <a:latin typeface="Arial" charset="0"/>
              </a:defRPr>
            </a:lvl5pPr>
            <a:lvl6pPr marL="2618202" indent="-238018" defTabSz="968602" eaLnBrk="0" fontAlgn="base" hangingPunct="0">
              <a:spcBef>
                <a:spcPct val="0"/>
              </a:spcBef>
              <a:spcAft>
                <a:spcPct val="0"/>
              </a:spcAft>
              <a:defRPr sz="2900" b="1">
                <a:solidFill>
                  <a:srgbClr val="FF6600"/>
                </a:solidFill>
                <a:latin typeface="Arial" charset="0"/>
              </a:defRPr>
            </a:lvl6pPr>
            <a:lvl7pPr marL="3094238" indent="-238018" defTabSz="968602" eaLnBrk="0" fontAlgn="base" hangingPunct="0">
              <a:spcBef>
                <a:spcPct val="0"/>
              </a:spcBef>
              <a:spcAft>
                <a:spcPct val="0"/>
              </a:spcAft>
              <a:defRPr sz="2900" b="1">
                <a:solidFill>
                  <a:srgbClr val="FF6600"/>
                </a:solidFill>
                <a:latin typeface="Arial" charset="0"/>
              </a:defRPr>
            </a:lvl7pPr>
            <a:lvl8pPr marL="3570275" indent="-238018" defTabSz="968602" eaLnBrk="0" fontAlgn="base" hangingPunct="0">
              <a:spcBef>
                <a:spcPct val="0"/>
              </a:spcBef>
              <a:spcAft>
                <a:spcPct val="0"/>
              </a:spcAft>
              <a:defRPr sz="2900" b="1">
                <a:solidFill>
                  <a:srgbClr val="FF6600"/>
                </a:solidFill>
                <a:latin typeface="Arial" charset="0"/>
              </a:defRPr>
            </a:lvl8pPr>
            <a:lvl9pPr marL="4046311" indent="-238018" defTabSz="968602" eaLnBrk="0" fontAlgn="base" hangingPunct="0">
              <a:spcBef>
                <a:spcPct val="0"/>
              </a:spcBef>
              <a:spcAft>
                <a:spcPct val="0"/>
              </a:spcAft>
              <a:defRPr sz="2900" b="1">
                <a:solidFill>
                  <a:srgbClr val="FF6600"/>
                </a:solidFill>
                <a:latin typeface="Arial" charset="0"/>
              </a:defRPr>
            </a:lvl9pPr>
          </a:lstStyle>
          <a:p>
            <a:pPr marL="0" marR="0" lvl="0" indent="0" algn="r" defTabSz="968602" rtl="0" eaLnBrk="0" fontAlgn="base" latinLnBrk="0" hangingPunct="0">
              <a:lnSpc>
                <a:spcPct val="100000"/>
              </a:lnSpc>
              <a:spcBef>
                <a:spcPct val="0"/>
              </a:spcBef>
              <a:spcAft>
                <a:spcPct val="0"/>
              </a:spcAft>
              <a:buClrTx/>
              <a:buSzTx/>
              <a:buFontTx/>
              <a:buNone/>
              <a:tabLst/>
              <a:defRPr/>
            </a:pPr>
            <a:fld id="{CBCF1E71-05D1-4E5E-902B-0F8709AC5292}" type="slidenum">
              <a:rPr kumimoji="0" lang="en-US" sz="1200" b="0" i="0" u="none" strike="noStrike" kern="1200" cap="none" spc="0" normalizeH="0" baseline="0" noProof="0">
                <a:ln>
                  <a:noFill/>
                </a:ln>
                <a:solidFill>
                  <a:srgbClr val="000000"/>
                </a:solidFill>
                <a:effectLst/>
                <a:uLnTx/>
                <a:uFillTx/>
                <a:latin typeface="Times" pitchFamily="28" charset="0"/>
                <a:ea typeface="+mn-ea"/>
                <a:cs typeface="+mn-cs"/>
              </a:rPr>
              <a:pPr marL="0" marR="0" lvl="0" indent="0" algn="r" defTabSz="968602"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pitchFamily="28" charset="0"/>
              <a:ea typeface="+mn-ea"/>
              <a:cs typeface="+mn-cs"/>
            </a:endParaRPr>
          </a:p>
        </p:txBody>
      </p:sp>
      <p:sp>
        <p:nvSpPr>
          <p:cNvPr id="261123" name="Rectangle 2"/>
          <p:cNvSpPr>
            <a:spLocks noGrp="1" noRot="1" noChangeAspect="1" noChangeArrowheads="1" noTextEdit="1"/>
          </p:cNvSpPr>
          <p:nvPr>
            <p:ph type="sldImg"/>
          </p:nvPr>
        </p:nvSpPr>
        <p:spPr>
          <a:xfrm>
            <a:off x="1454150" y="5588000"/>
            <a:ext cx="4419600" cy="3314700"/>
          </a:xfrm>
          <a:ln/>
        </p:spPr>
      </p:sp>
      <p:sp>
        <p:nvSpPr>
          <p:cNvPr id="2" name="Notes Placeholder 1"/>
          <p:cNvSpPr>
            <a:spLocks noGrp="1"/>
          </p:cNvSpPr>
          <p:nvPr>
            <p:ph type="body" sz="quarter" idx="10"/>
          </p:nvPr>
        </p:nvSpPr>
        <p:spPr/>
        <p:txBody>
          <a:bodyPr/>
          <a:lstStyle/>
          <a:p>
            <a:r>
              <a:rPr lang="en-US" sz="1600" dirty="0">
                <a:latin typeface="+mj-lt"/>
              </a:rPr>
              <a:t>All of us here know that the coal market has changed tremendously over the past decade. As the quote on this slide makes clear, coal will continue to face significant challenges.  Everyone associated with coal production, consumption, and transportation has to deal with this reality as best they can. </a:t>
            </a:r>
          </a:p>
          <a:p>
            <a:r>
              <a:rPr lang="en-US" sz="1600" dirty="0">
                <a:latin typeface="+mj-lt"/>
              </a:rPr>
              <a:t>That said, coal is not going to disappear from the railroads anytime soon. So far this year, coal accounts for 29% of non-intermodal U.S. rail volume. Railroads will continue to do their best to provide safe, reliable, and cost-effective service to their coal customers for as long as coal moves by rail.</a:t>
            </a:r>
          </a:p>
          <a:p>
            <a:endParaRPr lang="en-US" sz="1600" dirty="0">
              <a:latin typeface="+mj-lt"/>
            </a:endParaRPr>
          </a:p>
          <a:p>
            <a:endParaRPr lang="en-US" sz="1600" dirty="0">
              <a:latin typeface="+mj-lt"/>
            </a:endParaRPr>
          </a:p>
        </p:txBody>
      </p:sp>
    </p:spTree>
    <p:extLst>
      <p:ext uri="{BB962C8B-B14F-4D97-AF65-F5344CB8AC3E}">
        <p14:creationId xmlns:p14="http://schemas.microsoft.com/office/powerpoint/2010/main" val="1449010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602">
              <a:defRPr sz="2900" b="1">
                <a:solidFill>
                  <a:srgbClr val="FF6600"/>
                </a:solidFill>
                <a:latin typeface="Arial" charset="0"/>
              </a:defRPr>
            </a:lvl1pPr>
            <a:lvl2pPr marL="773560" indent="-297523" defTabSz="968602">
              <a:defRPr sz="2900" b="1">
                <a:solidFill>
                  <a:srgbClr val="FF6600"/>
                </a:solidFill>
                <a:latin typeface="Arial" charset="0"/>
              </a:defRPr>
            </a:lvl2pPr>
            <a:lvl3pPr marL="1190092" indent="-238018" defTabSz="968602">
              <a:defRPr sz="2900" b="1">
                <a:solidFill>
                  <a:srgbClr val="FF6600"/>
                </a:solidFill>
                <a:latin typeface="Arial" charset="0"/>
              </a:defRPr>
            </a:lvl3pPr>
            <a:lvl4pPr marL="1666128" indent="-238018" defTabSz="968602">
              <a:defRPr sz="2900" b="1">
                <a:solidFill>
                  <a:srgbClr val="FF6600"/>
                </a:solidFill>
                <a:latin typeface="Arial" charset="0"/>
              </a:defRPr>
            </a:lvl4pPr>
            <a:lvl5pPr marL="2142165" indent="-238018" defTabSz="968602">
              <a:defRPr sz="2900" b="1">
                <a:solidFill>
                  <a:srgbClr val="FF6600"/>
                </a:solidFill>
                <a:latin typeface="Arial" charset="0"/>
              </a:defRPr>
            </a:lvl5pPr>
            <a:lvl6pPr marL="2618202" indent="-238018" defTabSz="968602" eaLnBrk="0" fontAlgn="base" hangingPunct="0">
              <a:spcBef>
                <a:spcPct val="0"/>
              </a:spcBef>
              <a:spcAft>
                <a:spcPct val="0"/>
              </a:spcAft>
              <a:defRPr sz="2900" b="1">
                <a:solidFill>
                  <a:srgbClr val="FF6600"/>
                </a:solidFill>
                <a:latin typeface="Arial" charset="0"/>
              </a:defRPr>
            </a:lvl6pPr>
            <a:lvl7pPr marL="3094238" indent="-238018" defTabSz="968602" eaLnBrk="0" fontAlgn="base" hangingPunct="0">
              <a:spcBef>
                <a:spcPct val="0"/>
              </a:spcBef>
              <a:spcAft>
                <a:spcPct val="0"/>
              </a:spcAft>
              <a:defRPr sz="2900" b="1">
                <a:solidFill>
                  <a:srgbClr val="FF6600"/>
                </a:solidFill>
                <a:latin typeface="Arial" charset="0"/>
              </a:defRPr>
            </a:lvl7pPr>
            <a:lvl8pPr marL="3570275" indent="-238018" defTabSz="968602" eaLnBrk="0" fontAlgn="base" hangingPunct="0">
              <a:spcBef>
                <a:spcPct val="0"/>
              </a:spcBef>
              <a:spcAft>
                <a:spcPct val="0"/>
              </a:spcAft>
              <a:defRPr sz="2900" b="1">
                <a:solidFill>
                  <a:srgbClr val="FF6600"/>
                </a:solidFill>
                <a:latin typeface="Arial" charset="0"/>
              </a:defRPr>
            </a:lvl8pPr>
            <a:lvl9pPr marL="4046311" indent="-238018" defTabSz="968602" eaLnBrk="0" fontAlgn="base" hangingPunct="0">
              <a:spcBef>
                <a:spcPct val="0"/>
              </a:spcBef>
              <a:spcAft>
                <a:spcPct val="0"/>
              </a:spcAft>
              <a:defRPr sz="2900" b="1">
                <a:solidFill>
                  <a:srgbClr val="FF6600"/>
                </a:solidFill>
                <a:latin typeface="Arial" charset="0"/>
              </a:defRPr>
            </a:lvl9pPr>
          </a:lstStyle>
          <a:p>
            <a:pPr marL="0" marR="0" lvl="0" indent="0" algn="r" defTabSz="968602" rtl="0" eaLnBrk="0" fontAlgn="base" latinLnBrk="0" hangingPunct="0">
              <a:lnSpc>
                <a:spcPct val="100000"/>
              </a:lnSpc>
              <a:spcBef>
                <a:spcPct val="0"/>
              </a:spcBef>
              <a:spcAft>
                <a:spcPct val="0"/>
              </a:spcAft>
              <a:buClrTx/>
              <a:buSzTx/>
              <a:buFontTx/>
              <a:buNone/>
              <a:tabLst/>
              <a:defRPr/>
            </a:pPr>
            <a:fld id="{51BABC6D-4B89-4AF4-981A-1F4DA887CD36}" type="slidenum">
              <a:rPr kumimoji="0" lang="en-US" sz="1200" b="0" i="0" u="none" strike="noStrike" kern="1200" cap="none" spc="0" normalizeH="0" baseline="0" noProof="0">
                <a:ln>
                  <a:noFill/>
                </a:ln>
                <a:solidFill>
                  <a:srgbClr val="000000"/>
                </a:solidFill>
                <a:effectLst/>
                <a:uLnTx/>
                <a:uFillTx/>
                <a:latin typeface="Times" pitchFamily="28" charset="0"/>
                <a:ea typeface="+mn-ea"/>
                <a:cs typeface="+mn-cs"/>
              </a:rPr>
              <a:pPr marL="0" marR="0" lvl="0" indent="0" algn="r" defTabSz="968602"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pitchFamily="28" charset="0"/>
              <a:ea typeface="+mn-ea"/>
              <a:cs typeface="+mn-cs"/>
            </a:endParaRPr>
          </a:p>
        </p:txBody>
      </p:sp>
      <p:sp>
        <p:nvSpPr>
          <p:cNvPr id="259075" name="Rectangle 2"/>
          <p:cNvSpPr>
            <a:spLocks noGrp="1" noRot="1" noChangeAspect="1" noChangeArrowheads="1" noTextEdit="1"/>
          </p:cNvSpPr>
          <p:nvPr>
            <p:ph type="sldImg"/>
          </p:nvPr>
        </p:nvSpPr>
        <p:spPr>
          <a:xfrm>
            <a:off x="1455738" y="5430838"/>
            <a:ext cx="4416425" cy="3313112"/>
          </a:xfrm>
          <a:ln/>
        </p:spPr>
      </p:sp>
      <p:sp>
        <p:nvSpPr>
          <p:cNvPr id="2" name="Notes Placeholder 1"/>
          <p:cNvSpPr>
            <a:spLocks noGrp="1"/>
          </p:cNvSpPr>
          <p:nvPr>
            <p:ph type="body" sz="quarter" idx="10"/>
          </p:nvPr>
        </p:nvSpPr>
        <p:spPr>
          <a:xfrm>
            <a:off x="949962" y="618110"/>
            <a:ext cx="5362785" cy="1744090"/>
          </a:xfrm>
        </p:spPr>
        <p:txBody>
          <a:bodyPr/>
          <a:lstStyle/>
          <a:p>
            <a:r>
              <a:rPr lang="en-US" sz="1600" dirty="0">
                <a:latin typeface="+mn-lt"/>
              </a:rPr>
              <a:t>Turning now to crude oil, thanks largely to the war in Ukraine and to production ceilings implemented by OPEC, oil prices have surged over the past year. </a:t>
            </a:r>
          </a:p>
        </p:txBody>
      </p:sp>
    </p:spTree>
    <p:extLst>
      <p:ext uri="{BB962C8B-B14F-4D97-AF65-F5344CB8AC3E}">
        <p14:creationId xmlns:p14="http://schemas.microsoft.com/office/powerpoint/2010/main" val="1900142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602">
              <a:defRPr sz="2900" b="1">
                <a:solidFill>
                  <a:srgbClr val="FF6600"/>
                </a:solidFill>
                <a:latin typeface="Arial" charset="0"/>
              </a:defRPr>
            </a:lvl1pPr>
            <a:lvl2pPr marL="773560" indent="-297523" defTabSz="968602">
              <a:defRPr sz="2900" b="1">
                <a:solidFill>
                  <a:srgbClr val="FF6600"/>
                </a:solidFill>
                <a:latin typeface="Arial" charset="0"/>
              </a:defRPr>
            </a:lvl2pPr>
            <a:lvl3pPr marL="1190092" indent="-238018" defTabSz="968602">
              <a:defRPr sz="2900" b="1">
                <a:solidFill>
                  <a:srgbClr val="FF6600"/>
                </a:solidFill>
                <a:latin typeface="Arial" charset="0"/>
              </a:defRPr>
            </a:lvl3pPr>
            <a:lvl4pPr marL="1666128" indent="-238018" defTabSz="968602">
              <a:defRPr sz="2900" b="1">
                <a:solidFill>
                  <a:srgbClr val="FF6600"/>
                </a:solidFill>
                <a:latin typeface="Arial" charset="0"/>
              </a:defRPr>
            </a:lvl4pPr>
            <a:lvl5pPr marL="2142165" indent="-238018" defTabSz="968602">
              <a:defRPr sz="2900" b="1">
                <a:solidFill>
                  <a:srgbClr val="FF6600"/>
                </a:solidFill>
                <a:latin typeface="Arial" charset="0"/>
              </a:defRPr>
            </a:lvl5pPr>
            <a:lvl6pPr marL="2618202" indent="-238018" defTabSz="968602" eaLnBrk="0" fontAlgn="base" hangingPunct="0">
              <a:spcBef>
                <a:spcPct val="0"/>
              </a:spcBef>
              <a:spcAft>
                <a:spcPct val="0"/>
              </a:spcAft>
              <a:defRPr sz="2900" b="1">
                <a:solidFill>
                  <a:srgbClr val="FF6600"/>
                </a:solidFill>
                <a:latin typeface="Arial" charset="0"/>
              </a:defRPr>
            </a:lvl6pPr>
            <a:lvl7pPr marL="3094238" indent="-238018" defTabSz="968602" eaLnBrk="0" fontAlgn="base" hangingPunct="0">
              <a:spcBef>
                <a:spcPct val="0"/>
              </a:spcBef>
              <a:spcAft>
                <a:spcPct val="0"/>
              </a:spcAft>
              <a:defRPr sz="2900" b="1">
                <a:solidFill>
                  <a:srgbClr val="FF6600"/>
                </a:solidFill>
                <a:latin typeface="Arial" charset="0"/>
              </a:defRPr>
            </a:lvl7pPr>
            <a:lvl8pPr marL="3570275" indent="-238018" defTabSz="968602" eaLnBrk="0" fontAlgn="base" hangingPunct="0">
              <a:spcBef>
                <a:spcPct val="0"/>
              </a:spcBef>
              <a:spcAft>
                <a:spcPct val="0"/>
              </a:spcAft>
              <a:defRPr sz="2900" b="1">
                <a:solidFill>
                  <a:srgbClr val="FF6600"/>
                </a:solidFill>
                <a:latin typeface="Arial" charset="0"/>
              </a:defRPr>
            </a:lvl8pPr>
            <a:lvl9pPr marL="4046311" indent="-238018" defTabSz="968602" eaLnBrk="0" fontAlgn="base" hangingPunct="0">
              <a:spcBef>
                <a:spcPct val="0"/>
              </a:spcBef>
              <a:spcAft>
                <a:spcPct val="0"/>
              </a:spcAft>
              <a:defRPr sz="2900" b="1">
                <a:solidFill>
                  <a:srgbClr val="FF6600"/>
                </a:solidFill>
                <a:latin typeface="Arial" charset="0"/>
              </a:defRPr>
            </a:lvl9pPr>
          </a:lstStyle>
          <a:p>
            <a:pPr marL="0" marR="0" lvl="0" indent="0" algn="r" defTabSz="968602" rtl="0" eaLnBrk="0" fontAlgn="base" latinLnBrk="0" hangingPunct="0">
              <a:lnSpc>
                <a:spcPct val="100000"/>
              </a:lnSpc>
              <a:spcBef>
                <a:spcPct val="0"/>
              </a:spcBef>
              <a:spcAft>
                <a:spcPct val="0"/>
              </a:spcAft>
              <a:buClrTx/>
              <a:buSzTx/>
              <a:buFontTx/>
              <a:buNone/>
              <a:tabLst/>
              <a:defRPr/>
            </a:pPr>
            <a:fld id="{51BABC6D-4B89-4AF4-981A-1F4DA887CD36}" type="slidenum">
              <a:rPr kumimoji="0" lang="en-US" sz="1200" b="0" i="0" u="none" strike="noStrike" kern="1200" cap="none" spc="0" normalizeH="0" baseline="0" noProof="0">
                <a:ln>
                  <a:noFill/>
                </a:ln>
                <a:solidFill>
                  <a:srgbClr val="000000"/>
                </a:solidFill>
                <a:effectLst/>
                <a:uLnTx/>
                <a:uFillTx/>
                <a:latin typeface="Times" pitchFamily="28" charset="0"/>
                <a:ea typeface="+mn-ea"/>
                <a:cs typeface="+mn-cs"/>
              </a:rPr>
              <a:pPr marL="0" marR="0" lvl="0" indent="0" algn="r" defTabSz="968602"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imes" pitchFamily="28" charset="0"/>
              <a:ea typeface="+mn-ea"/>
              <a:cs typeface="+mn-cs"/>
            </a:endParaRPr>
          </a:p>
        </p:txBody>
      </p:sp>
      <p:sp>
        <p:nvSpPr>
          <p:cNvPr id="259075" name="Rectangle 2"/>
          <p:cNvSpPr>
            <a:spLocks noGrp="1" noRot="1" noChangeAspect="1" noChangeArrowheads="1" noTextEdit="1"/>
          </p:cNvSpPr>
          <p:nvPr>
            <p:ph type="sldImg"/>
          </p:nvPr>
        </p:nvSpPr>
        <p:spPr>
          <a:xfrm>
            <a:off x="1455738" y="5430838"/>
            <a:ext cx="4416425" cy="3313112"/>
          </a:xfrm>
          <a:ln/>
        </p:spPr>
      </p:sp>
      <p:sp>
        <p:nvSpPr>
          <p:cNvPr id="2" name="Notes Placeholder 1"/>
          <p:cNvSpPr>
            <a:spLocks noGrp="1"/>
          </p:cNvSpPr>
          <p:nvPr>
            <p:ph type="body" sz="quarter" idx="10"/>
          </p:nvPr>
        </p:nvSpPr>
        <p:spPr>
          <a:xfrm>
            <a:off x="685800" y="609600"/>
            <a:ext cx="5943600" cy="4334890"/>
          </a:xfrm>
        </p:spPr>
        <p:txBody>
          <a:bodyPr/>
          <a:lstStyle/>
          <a:p>
            <a:r>
              <a:rPr lang="en-US" sz="1600" dirty="0">
                <a:latin typeface="+mj-lt"/>
              </a:rPr>
              <a:t>When the price of something goes up, producers will often raise their output.  As this slide shows, that hasn’t happened with crude oil. U.S. crude oil output has been basically flat for the past two years. </a:t>
            </a:r>
          </a:p>
          <a:p>
            <a:r>
              <a:rPr lang="en-US" sz="1600" dirty="0">
                <a:latin typeface="+mj-lt"/>
              </a:rPr>
              <a:t>Reasons for this include a desire by capital markets to instill more discipline into the market, as well as actions taken by policymakers that have made it more difficult for domestic oil producers to raise output. Today, in many cases oil producers are disincentivized from making costly long-term investments in their operations. As a result, capacity is not what it could be and consumers are paying more for energy than they otherwise would.  </a:t>
            </a:r>
          </a:p>
          <a:p>
            <a:r>
              <a:rPr lang="en-US" sz="1600" dirty="0">
                <a:latin typeface="+mj-lt"/>
              </a:rPr>
              <a:t>I respectfully suggest there may be a lesson here regarding railroads. Board members should be careful to refrain from taking actions that, however well intended, inadvertently impede the ability of railroads to be responsive to customer needs and that make it more difficult for railroads to be able to make the investments they need to ensure railroads’ ability to meet our economy’s transportation needs.</a:t>
            </a:r>
          </a:p>
          <a:p>
            <a:endParaRPr lang="en-US" sz="1600" dirty="0">
              <a:latin typeface="+mj-lt"/>
            </a:endParaRPr>
          </a:p>
        </p:txBody>
      </p:sp>
    </p:spTree>
    <p:extLst>
      <p:ext uri="{BB962C8B-B14F-4D97-AF65-F5344CB8AC3E}">
        <p14:creationId xmlns:p14="http://schemas.microsoft.com/office/powerpoint/2010/main" val="641559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602">
              <a:defRPr sz="2900" b="1">
                <a:solidFill>
                  <a:srgbClr val="FF6600"/>
                </a:solidFill>
                <a:latin typeface="Arial" charset="0"/>
              </a:defRPr>
            </a:lvl1pPr>
            <a:lvl2pPr marL="773560" indent="-297523" defTabSz="968602">
              <a:defRPr sz="2900" b="1">
                <a:solidFill>
                  <a:srgbClr val="FF6600"/>
                </a:solidFill>
                <a:latin typeface="Arial" charset="0"/>
              </a:defRPr>
            </a:lvl2pPr>
            <a:lvl3pPr marL="1190092" indent="-238018" defTabSz="968602">
              <a:defRPr sz="2900" b="1">
                <a:solidFill>
                  <a:srgbClr val="FF6600"/>
                </a:solidFill>
                <a:latin typeface="Arial" charset="0"/>
              </a:defRPr>
            </a:lvl3pPr>
            <a:lvl4pPr marL="1666128" indent="-238018" defTabSz="968602">
              <a:defRPr sz="2900" b="1">
                <a:solidFill>
                  <a:srgbClr val="FF6600"/>
                </a:solidFill>
                <a:latin typeface="Arial" charset="0"/>
              </a:defRPr>
            </a:lvl4pPr>
            <a:lvl5pPr marL="2142165" indent="-238018" defTabSz="968602">
              <a:defRPr sz="2900" b="1">
                <a:solidFill>
                  <a:srgbClr val="FF6600"/>
                </a:solidFill>
                <a:latin typeface="Arial" charset="0"/>
              </a:defRPr>
            </a:lvl5pPr>
            <a:lvl6pPr marL="2618202" indent="-238018" defTabSz="968602" eaLnBrk="0" fontAlgn="base" hangingPunct="0">
              <a:spcBef>
                <a:spcPct val="0"/>
              </a:spcBef>
              <a:spcAft>
                <a:spcPct val="0"/>
              </a:spcAft>
              <a:defRPr sz="2900" b="1">
                <a:solidFill>
                  <a:srgbClr val="FF6600"/>
                </a:solidFill>
                <a:latin typeface="Arial" charset="0"/>
              </a:defRPr>
            </a:lvl6pPr>
            <a:lvl7pPr marL="3094238" indent="-238018" defTabSz="968602" eaLnBrk="0" fontAlgn="base" hangingPunct="0">
              <a:spcBef>
                <a:spcPct val="0"/>
              </a:spcBef>
              <a:spcAft>
                <a:spcPct val="0"/>
              </a:spcAft>
              <a:defRPr sz="2900" b="1">
                <a:solidFill>
                  <a:srgbClr val="FF6600"/>
                </a:solidFill>
                <a:latin typeface="Arial" charset="0"/>
              </a:defRPr>
            </a:lvl7pPr>
            <a:lvl8pPr marL="3570275" indent="-238018" defTabSz="968602" eaLnBrk="0" fontAlgn="base" hangingPunct="0">
              <a:spcBef>
                <a:spcPct val="0"/>
              </a:spcBef>
              <a:spcAft>
                <a:spcPct val="0"/>
              </a:spcAft>
              <a:defRPr sz="2900" b="1">
                <a:solidFill>
                  <a:srgbClr val="FF6600"/>
                </a:solidFill>
                <a:latin typeface="Arial" charset="0"/>
              </a:defRPr>
            </a:lvl8pPr>
            <a:lvl9pPr marL="4046311" indent="-238018" defTabSz="968602" eaLnBrk="0" fontAlgn="base" hangingPunct="0">
              <a:spcBef>
                <a:spcPct val="0"/>
              </a:spcBef>
              <a:spcAft>
                <a:spcPct val="0"/>
              </a:spcAft>
              <a:defRPr sz="2900" b="1">
                <a:solidFill>
                  <a:srgbClr val="FF6600"/>
                </a:solidFill>
                <a:latin typeface="Arial" charset="0"/>
              </a:defRPr>
            </a:lvl9pPr>
          </a:lstStyle>
          <a:p>
            <a:pPr marL="0" marR="0" lvl="0" indent="0" algn="r" defTabSz="968602" rtl="0" eaLnBrk="0" fontAlgn="base" latinLnBrk="0" hangingPunct="0">
              <a:lnSpc>
                <a:spcPct val="100000"/>
              </a:lnSpc>
              <a:spcBef>
                <a:spcPct val="0"/>
              </a:spcBef>
              <a:spcAft>
                <a:spcPct val="0"/>
              </a:spcAft>
              <a:buClrTx/>
              <a:buSzTx/>
              <a:buFontTx/>
              <a:buNone/>
              <a:tabLst/>
              <a:defRPr/>
            </a:pPr>
            <a:fld id="{51BABC6D-4B89-4AF4-981A-1F4DA887CD36}" type="slidenum">
              <a:rPr kumimoji="0" lang="en-US" sz="1200" b="0" i="0" u="none" strike="noStrike" kern="1200" cap="none" spc="0" normalizeH="0" baseline="0" noProof="0">
                <a:ln>
                  <a:noFill/>
                </a:ln>
                <a:solidFill>
                  <a:srgbClr val="000000"/>
                </a:solidFill>
                <a:effectLst/>
                <a:uLnTx/>
                <a:uFillTx/>
                <a:latin typeface="Times" pitchFamily="28" charset="0"/>
                <a:ea typeface="+mn-ea"/>
                <a:cs typeface="+mn-cs"/>
              </a:rPr>
              <a:pPr marL="0" marR="0" lvl="0" indent="0" algn="r" defTabSz="968602"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Times" pitchFamily="28" charset="0"/>
              <a:ea typeface="+mn-ea"/>
              <a:cs typeface="+mn-cs"/>
            </a:endParaRPr>
          </a:p>
        </p:txBody>
      </p:sp>
      <p:sp>
        <p:nvSpPr>
          <p:cNvPr id="259075" name="Rectangle 2"/>
          <p:cNvSpPr>
            <a:spLocks noGrp="1" noRot="1" noChangeAspect="1" noChangeArrowheads="1" noTextEdit="1"/>
          </p:cNvSpPr>
          <p:nvPr>
            <p:ph type="sldImg"/>
          </p:nvPr>
        </p:nvSpPr>
        <p:spPr>
          <a:xfrm>
            <a:off x="1455738" y="5430838"/>
            <a:ext cx="4416425" cy="3313112"/>
          </a:xfrm>
          <a:ln/>
        </p:spPr>
      </p:sp>
      <p:sp>
        <p:nvSpPr>
          <p:cNvPr id="2" name="Notes Placeholder 1"/>
          <p:cNvSpPr>
            <a:spLocks noGrp="1"/>
          </p:cNvSpPr>
          <p:nvPr>
            <p:ph type="body" sz="quarter" idx="10"/>
          </p:nvPr>
        </p:nvSpPr>
        <p:spPr/>
        <p:txBody>
          <a:bodyPr/>
          <a:lstStyle/>
          <a:p>
            <a:r>
              <a:rPr lang="en-US" sz="1600" dirty="0">
                <a:latin typeface="Calibri" panose="020F0502020204030204" pitchFamily="34" charset="0"/>
                <a:cs typeface="Calibri" panose="020F0502020204030204" pitchFamily="34" charset="0"/>
              </a:rPr>
              <a:t>U.S. rail shipments of crude oil and been trending down for the past couple of years thanks for marketplace changes and competition from pipelines. </a:t>
            </a:r>
          </a:p>
          <a:p>
            <a:r>
              <a:rPr lang="en-US" sz="1600" dirty="0">
                <a:latin typeface="Calibri" panose="020F0502020204030204" pitchFamily="34" charset="0"/>
                <a:cs typeface="Calibri" panose="020F0502020204030204" pitchFamily="34" charset="0"/>
              </a:rPr>
              <a:t>Today, roughly equal amounts of crude oil carried by U.S. railroads originate in the United States and in Canada.  Most of the U.S. originations originate in North Dakota; much of that today is shipped to the West Coast. </a:t>
            </a:r>
          </a:p>
        </p:txBody>
      </p:sp>
    </p:spTree>
    <p:extLst>
      <p:ext uri="{BB962C8B-B14F-4D97-AF65-F5344CB8AC3E}">
        <p14:creationId xmlns:p14="http://schemas.microsoft.com/office/powerpoint/2010/main" val="3869836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602">
              <a:defRPr sz="2900" b="1">
                <a:solidFill>
                  <a:srgbClr val="FF6600"/>
                </a:solidFill>
                <a:latin typeface="Arial" charset="0"/>
              </a:defRPr>
            </a:lvl1pPr>
            <a:lvl2pPr marL="773560" indent="-297523" defTabSz="968602">
              <a:defRPr sz="2900" b="1">
                <a:solidFill>
                  <a:srgbClr val="FF6600"/>
                </a:solidFill>
                <a:latin typeface="Arial" charset="0"/>
              </a:defRPr>
            </a:lvl2pPr>
            <a:lvl3pPr marL="1190092" indent="-238018" defTabSz="968602">
              <a:defRPr sz="2900" b="1">
                <a:solidFill>
                  <a:srgbClr val="FF6600"/>
                </a:solidFill>
                <a:latin typeface="Arial" charset="0"/>
              </a:defRPr>
            </a:lvl3pPr>
            <a:lvl4pPr marL="1666128" indent="-238018" defTabSz="968602">
              <a:defRPr sz="2900" b="1">
                <a:solidFill>
                  <a:srgbClr val="FF6600"/>
                </a:solidFill>
                <a:latin typeface="Arial" charset="0"/>
              </a:defRPr>
            </a:lvl4pPr>
            <a:lvl5pPr marL="2142165" indent="-238018" defTabSz="968602">
              <a:defRPr sz="2900" b="1">
                <a:solidFill>
                  <a:srgbClr val="FF6600"/>
                </a:solidFill>
                <a:latin typeface="Arial" charset="0"/>
              </a:defRPr>
            </a:lvl5pPr>
            <a:lvl6pPr marL="2618202" indent="-238018" defTabSz="968602" eaLnBrk="0" fontAlgn="base" hangingPunct="0">
              <a:spcBef>
                <a:spcPct val="0"/>
              </a:spcBef>
              <a:spcAft>
                <a:spcPct val="0"/>
              </a:spcAft>
              <a:defRPr sz="2900" b="1">
                <a:solidFill>
                  <a:srgbClr val="FF6600"/>
                </a:solidFill>
                <a:latin typeface="Arial" charset="0"/>
              </a:defRPr>
            </a:lvl6pPr>
            <a:lvl7pPr marL="3094238" indent="-238018" defTabSz="968602" eaLnBrk="0" fontAlgn="base" hangingPunct="0">
              <a:spcBef>
                <a:spcPct val="0"/>
              </a:spcBef>
              <a:spcAft>
                <a:spcPct val="0"/>
              </a:spcAft>
              <a:defRPr sz="2900" b="1">
                <a:solidFill>
                  <a:srgbClr val="FF6600"/>
                </a:solidFill>
                <a:latin typeface="Arial" charset="0"/>
              </a:defRPr>
            </a:lvl7pPr>
            <a:lvl8pPr marL="3570275" indent="-238018" defTabSz="968602" eaLnBrk="0" fontAlgn="base" hangingPunct="0">
              <a:spcBef>
                <a:spcPct val="0"/>
              </a:spcBef>
              <a:spcAft>
                <a:spcPct val="0"/>
              </a:spcAft>
              <a:defRPr sz="2900" b="1">
                <a:solidFill>
                  <a:srgbClr val="FF6600"/>
                </a:solidFill>
                <a:latin typeface="Arial" charset="0"/>
              </a:defRPr>
            </a:lvl8pPr>
            <a:lvl9pPr marL="4046311" indent="-238018" defTabSz="968602" eaLnBrk="0" fontAlgn="base" hangingPunct="0">
              <a:spcBef>
                <a:spcPct val="0"/>
              </a:spcBef>
              <a:spcAft>
                <a:spcPct val="0"/>
              </a:spcAft>
              <a:defRPr sz="2900" b="1">
                <a:solidFill>
                  <a:srgbClr val="FF6600"/>
                </a:solidFill>
                <a:latin typeface="Arial" charset="0"/>
              </a:defRPr>
            </a:lvl9pPr>
          </a:lstStyle>
          <a:p>
            <a:pPr marL="0" marR="0" lvl="0" indent="0" algn="r" defTabSz="968602" rtl="0" eaLnBrk="0" fontAlgn="base" latinLnBrk="0" hangingPunct="0">
              <a:lnSpc>
                <a:spcPct val="100000"/>
              </a:lnSpc>
              <a:spcBef>
                <a:spcPct val="0"/>
              </a:spcBef>
              <a:spcAft>
                <a:spcPct val="0"/>
              </a:spcAft>
              <a:buClrTx/>
              <a:buSzTx/>
              <a:buFontTx/>
              <a:buNone/>
              <a:tabLst/>
              <a:defRPr/>
            </a:pPr>
            <a:fld id="{51BABC6D-4B89-4AF4-981A-1F4DA887CD36}" type="slidenum">
              <a:rPr kumimoji="0" lang="en-US" sz="1200" b="0" i="0" u="none" strike="noStrike" kern="1200" cap="none" spc="0" normalizeH="0" baseline="0" noProof="0">
                <a:ln>
                  <a:noFill/>
                </a:ln>
                <a:solidFill>
                  <a:srgbClr val="000000"/>
                </a:solidFill>
                <a:effectLst/>
                <a:uLnTx/>
                <a:uFillTx/>
                <a:latin typeface="Times" pitchFamily="28" charset="0"/>
                <a:ea typeface="+mn-ea"/>
                <a:cs typeface="+mn-cs"/>
              </a:rPr>
              <a:pPr marL="0" marR="0" lvl="0" indent="0" algn="r" defTabSz="968602"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Times" pitchFamily="28" charset="0"/>
              <a:ea typeface="+mn-ea"/>
              <a:cs typeface="+mn-cs"/>
            </a:endParaRPr>
          </a:p>
        </p:txBody>
      </p:sp>
      <p:sp>
        <p:nvSpPr>
          <p:cNvPr id="259075" name="Rectangle 2"/>
          <p:cNvSpPr>
            <a:spLocks noGrp="1" noRot="1" noChangeAspect="1" noChangeArrowheads="1" noTextEdit="1"/>
          </p:cNvSpPr>
          <p:nvPr>
            <p:ph type="sldImg"/>
          </p:nvPr>
        </p:nvSpPr>
        <p:spPr>
          <a:xfrm>
            <a:off x="1455738" y="5430838"/>
            <a:ext cx="4416425" cy="3313112"/>
          </a:xfrm>
          <a:ln/>
        </p:spPr>
      </p:sp>
      <p:sp>
        <p:nvSpPr>
          <p:cNvPr id="2" name="Notes Placeholder 1"/>
          <p:cNvSpPr>
            <a:spLocks noGrp="1"/>
          </p:cNvSpPr>
          <p:nvPr>
            <p:ph type="body" sz="quarter" idx="10"/>
          </p:nvPr>
        </p:nvSpPr>
        <p:spPr>
          <a:xfrm>
            <a:off x="949962" y="618110"/>
            <a:ext cx="5362785" cy="3039490"/>
          </a:xfrm>
        </p:spPr>
        <p:txBody>
          <a:bodyPr/>
          <a:lstStyle/>
          <a:p>
            <a:r>
              <a:rPr lang="en-US" sz="1600" dirty="0">
                <a:latin typeface="+mj-lt"/>
              </a:rPr>
              <a:t>Turning now to ethanol, this chart shows that, according to EIA data, rail carloads of ethanol have fluctuated, with a few exceptions, within a fairly narrow band in recent years.  </a:t>
            </a:r>
          </a:p>
          <a:p>
            <a:r>
              <a:rPr lang="en-US" sz="1600" dirty="0">
                <a:latin typeface="+mj-lt"/>
              </a:rPr>
              <a:t>Ethanol is the highest-volume single chemical transported by rail in the United States, with volumes of around 20 million barrels in a typical month.  That’s equivalent to 26,000 to 27,000 carloads per month, or over 300,000 carloads per year. </a:t>
            </a:r>
          </a:p>
        </p:txBody>
      </p:sp>
    </p:spTree>
    <p:extLst>
      <p:ext uri="{BB962C8B-B14F-4D97-AF65-F5344CB8AC3E}">
        <p14:creationId xmlns:p14="http://schemas.microsoft.com/office/powerpoint/2010/main" val="344685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602">
              <a:defRPr sz="2900" b="1">
                <a:solidFill>
                  <a:srgbClr val="FF6600"/>
                </a:solidFill>
                <a:latin typeface="Arial" charset="0"/>
              </a:defRPr>
            </a:lvl1pPr>
            <a:lvl2pPr marL="773560" indent="-297523" defTabSz="968602">
              <a:defRPr sz="2900" b="1">
                <a:solidFill>
                  <a:srgbClr val="FF6600"/>
                </a:solidFill>
                <a:latin typeface="Arial" charset="0"/>
              </a:defRPr>
            </a:lvl2pPr>
            <a:lvl3pPr marL="1190092" indent="-238018" defTabSz="968602">
              <a:defRPr sz="2900" b="1">
                <a:solidFill>
                  <a:srgbClr val="FF6600"/>
                </a:solidFill>
                <a:latin typeface="Arial" charset="0"/>
              </a:defRPr>
            </a:lvl3pPr>
            <a:lvl4pPr marL="1666128" indent="-238018" defTabSz="968602">
              <a:defRPr sz="2900" b="1">
                <a:solidFill>
                  <a:srgbClr val="FF6600"/>
                </a:solidFill>
                <a:latin typeface="Arial" charset="0"/>
              </a:defRPr>
            </a:lvl4pPr>
            <a:lvl5pPr marL="2142165" indent="-238018" defTabSz="968602">
              <a:defRPr sz="2900" b="1">
                <a:solidFill>
                  <a:srgbClr val="FF6600"/>
                </a:solidFill>
                <a:latin typeface="Arial" charset="0"/>
              </a:defRPr>
            </a:lvl5pPr>
            <a:lvl6pPr marL="2618202" indent="-238018" defTabSz="968602" eaLnBrk="0" fontAlgn="base" hangingPunct="0">
              <a:spcBef>
                <a:spcPct val="0"/>
              </a:spcBef>
              <a:spcAft>
                <a:spcPct val="0"/>
              </a:spcAft>
              <a:defRPr sz="2900" b="1">
                <a:solidFill>
                  <a:srgbClr val="FF6600"/>
                </a:solidFill>
                <a:latin typeface="Arial" charset="0"/>
              </a:defRPr>
            </a:lvl6pPr>
            <a:lvl7pPr marL="3094238" indent="-238018" defTabSz="968602" eaLnBrk="0" fontAlgn="base" hangingPunct="0">
              <a:spcBef>
                <a:spcPct val="0"/>
              </a:spcBef>
              <a:spcAft>
                <a:spcPct val="0"/>
              </a:spcAft>
              <a:defRPr sz="2900" b="1">
                <a:solidFill>
                  <a:srgbClr val="FF6600"/>
                </a:solidFill>
                <a:latin typeface="Arial" charset="0"/>
              </a:defRPr>
            </a:lvl7pPr>
            <a:lvl8pPr marL="3570275" indent="-238018" defTabSz="968602" eaLnBrk="0" fontAlgn="base" hangingPunct="0">
              <a:spcBef>
                <a:spcPct val="0"/>
              </a:spcBef>
              <a:spcAft>
                <a:spcPct val="0"/>
              </a:spcAft>
              <a:defRPr sz="2900" b="1">
                <a:solidFill>
                  <a:srgbClr val="FF6600"/>
                </a:solidFill>
                <a:latin typeface="Arial" charset="0"/>
              </a:defRPr>
            </a:lvl8pPr>
            <a:lvl9pPr marL="4046311" indent="-238018" defTabSz="968602" eaLnBrk="0" fontAlgn="base" hangingPunct="0">
              <a:spcBef>
                <a:spcPct val="0"/>
              </a:spcBef>
              <a:spcAft>
                <a:spcPct val="0"/>
              </a:spcAft>
              <a:defRPr sz="2900" b="1">
                <a:solidFill>
                  <a:srgbClr val="FF6600"/>
                </a:solidFill>
                <a:latin typeface="Arial" charset="0"/>
              </a:defRPr>
            </a:lvl9pPr>
          </a:lstStyle>
          <a:p>
            <a:pPr marL="0" marR="0" lvl="0" indent="0" algn="r" defTabSz="968602" rtl="0" eaLnBrk="0" fontAlgn="base" latinLnBrk="0" hangingPunct="0">
              <a:lnSpc>
                <a:spcPct val="100000"/>
              </a:lnSpc>
              <a:spcBef>
                <a:spcPct val="0"/>
              </a:spcBef>
              <a:spcAft>
                <a:spcPct val="0"/>
              </a:spcAft>
              <a:buClrTx/>
              <a:buSzTx/>
              <a:buFontTx/>
              <a:buNone/>
              <a:tabLst/>
              <a:defRPr/>
            </a:pPr>
            <a:fld id="{CBCF1E71-05D1-4E5E-902B-0F8709AC5292}" type="slidenum">
              <a:rPr kumimoji="0" lang="en-US" sz="1200" b="0" i="0" u="none" strike="noStrike" kern="1200" cap="none" spc="0" normalizeH="0" baseline="0" noProof="0">
                <a:ln>
                  <a:noFill/>
                </a:ln>
                <a:solidFill>
                  <a:srgbClr val="000000"/>
                </a:solidFill>
                <a:effectLst/>
                <a:uLnTx/>
                <a:uFillTx/>
                <a:latin typeface="Times" pitchFamily="28" charset="0"/>
                <a:ea typeface="+mn-ea"/>
                <a:cs typeface="+mn-cs"/>
              </a:rPr>
              <a:pPr marL="0" marR="0" lvl="0" indent="0" algn="r" defTabSz="968602"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pitchFamily="28" charset="0"/>
              <a:ea typeface="+mn-ea"/>
              <a:cs typeface="+mn-cs"/>
            </a:endParaRPr>
          </a:p>
        </p:txBody>
      </p:sp>
      <p:sp>
        <p:nvSpPr>
          <p:cNvPr id="261123" name="Rectangle 2"/>
          <p:cNvSpPr>
            <a:spLocks noGrp="1" noRot="1" noChangeAspect="1" noChangeArrowheads="1" noTextEdit="1"/>
          </p:cNvSpPr>
          <p:nvPr>
            <p:ph type="sldImg"/>
          </p:nvPr>
        </p:nvSpPr>
        <p:spPr>
          <a:xfrm>
            <a:off x="1447800" y="5486400"/>
            <a:ext cx="4419600" cy="3314700"/>
          </a:xfrm>
          <a:ln/>
        </p:spPr>
      </p:sp>
      <p:sp>
        <p:nvSpPr>
          <p:cNvPr id="2" name="Notes Placeholder 1"/>
          <p:cNvSpPr>
            <a:spLocks noGrp="1"/>
          </p:cNvSpPr>
          <p:nvPr>
            <p:ph type="body" sz="quarter" idx="10"/>
          </p:nvPr>
        </p:nvSpPr>
        <p:spPr>
          <a:xfrm>
            <a:off x="304800" y="374106"/>
            <a:ext cx="6705600" cy="4800600"/>
          </a:xfrm>
        </p:spPr>
        <p:txBody>
          <a:bodyPr/>
          <a:lstStyle/>
          <a:p>
            <a:r>
              <a:rPr lang="en-US" sz="1500" dirty="0">
                <a:effectLst/>
                <a:latin typeface="+mn-lt"/>
                <a:ea typeface="Times New Roman" panose="02020603050405020304" pitchFamily="18" charset="0"/>
                <a:cs typeface="Times New Roman" panose="02020603050405020304" pitchFamily="18" charset="0"/>
              </a:rPr>
              <a:t>Turning now to service, let me be clear: </a:t>
            </a:r>
            <a:r>
              <a:rPr lang="en-US" sz="1500" dirty="0">
                <a:latin typeface="+mn-lt"/>
                <a:ea typeface="Times New Roman" panose="02020603050405020304" pitchFamily="18" charset="0"/>
                <a:cs typeface="Times New Roman" panose="02020603050405020304" pitchFamily="18" charset="0"/>
              </a:rPr>
              <a:t>Railroads know that, </a:t>
            </a:r>
            <a:r>
              <a:rPr lang="en-US" sz="1500" dirty="0">
                <a:effectLst/>
                <a:latin typeface="+mn-lt"/>
                <a:ea typeface="Times New Roman" panose="02020603050405020304" pitchFamily="18" charset="0"/>
                <a:cs typeface="Times New Roman" panose="02020603050405020304" pitchFamily="18" charset="0"/>
              </a:rPr>
              <a:t>for many of their customers, including many coal and other energy-related customers, rail service this past year has not been what it should be. </a:t>
            </a:r>
          </a:p>
          <a:p>
            <a:r>
              <a:rPr lang="en-US" sz="1500" dirty="0">
                <a:effectLst/>
                <a:latin typeface="+mn-lt"/>
                <a:ea typeface="Times New Roman" panose="02020603050405020304" pitchFamily="18" charset="0"/>
                <a:cs typeface="Times New Roman" panose="02020603050405020304" pitchFamily="18" charset="0"/>
              </a:rPr>
              <a:t>Frankly, it is not in a railroad’s best interest to provide poor service, and railroads know that poor service is not a recipe for growth. R</a:t>
            </a:r>
            <a:r>
              <a:rPr lang="en-US" sz="1500" dirty="0">
                <a:solidFill>
                  <a:srgbClr val="000000"/>
                </a:solidFill>
                <a:latin typeface="+mn-lt"/>
                <a:cs typeface="Times New Roman" panose="02020603050405020304" pitchFamily="18" charset="0"/>
              </a:rPr>
              <a:t>ailroads fully recognize there are continued service delivery issues and they are working extremely hard to ameliorate them.</a:t>
            </a:r>
          </a:p>
          <a:p>
            <a:r>
              <a:rPr lang="en-US" sz="1500" dirty="0">
                <a:solidFill>
                  <a:srgbClr val="000000"/>
                </a:solidFill>
                <a:latin typeface="+mn-lt"/>
                <a:cs typeface="Times New Roman" panose="02020603050405020304" pitchFamily="18" charset="0"/>
              </a:rPr>
              <a:t>Good service starts with having enough people. Railroads greatly appreciate the skill and professionalism of their employees and railroads are taking a number of steps to get more of them. Unfortunately, railroads — like firms in virtually every industry — are having difficulty attracting and retaining enough qualified employees. The labor market today is as tight as it’s ever been. </a:t>
            </a:r>
          </a:p>
          <a:p>
            <a:r>
              <a:rPr lang="en-US" sz="1500" dirty="0">
                <a:solidFill>
                  <a:srgbClr val="000000"/>
                </a:solidFill>
                <a:latin typeface="+mn-lt"/>
                <a:cs typeface="Times New Roman" panose="02020603050405020304" pitchFamily="18" charset="0"/>
              </a:rPr>
              <a:t>Railroads may not be adding to their employee ranks as quickly as they’d like, but they are making progress. Since January of this year, total Class I employment is up 4.7%, or 5,260 employees.  Train and engine employment is up 7.4%, or 3,406 employees. Is that enough?  No, which is why railroads are continuing to find ways to grow their employment counts. Railroads are optimistic that employment numbers for the months ahead will show continued growth.</a:t>
            </a:r>
          </a:p>
          <a:p>
            <a:endParaRPr lang="en-US" sz="1500" dirty="0">
              <a:solidFill>
                <a:srgbClr val="000000"/>
              </a:solidFill>
              <a:latin typeface="+mn-lt"/>
              <a:cs typeface="Times New Roman" panose="02020603050405020304" pitchFamily="18" charset="0"/>
            </a:endParaRPr>
          </a:p>
          <a:p>
            <a:endParaRPr lang="en-US" sz="1500" dirty="0">
              <a:latin typeface="+mn-lt"/>
            </a:endParaRPr>
          </a:p>
        </p:txBody>
      </p:sp>
    </p:spTree>
    <p:extLst>
      <p:ext uri="{BB962C8B-B14F-4D97-AF65-F5344CB8AC3E}">
        <p14:creationId xmlns:p14="http://schemas.microsoft.com/office/powerpoint/2010/main" val="851438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D450F6-3376-73D8-D115-CBE61E677EF3}"/>
              </a:ext>
            </a:extLst>
          </p:cNvPr>
          <p:cNvPicPr>
            <a:picLocks noChangeAspect="1"/>
          </p:cNvPicPr>
          <p:nvPr/>
        </p:nvPicPr>
        <p:blipFill>
          <a:blip r:embed="rId3"/>
          <a:stretch>
            <a:fillRect/>
          </a:stretch>
        </p:blipFill>
        <p:spPr>
          <a:xfrm>
            <a:off x="1489828" y="5410200"/>
            <a:ext cx="4335543" cy="3291840"/>
          </a:xfrm>
          <a:prstGeom prst="rect">
            <a:avLst/>
          </a:prstGeom>
        </p:spPr>
      </p:pic>
      <p:sp>
        <p:nvSpPr>
          <p:cNvPr id="4" name="Notes Placeholder 1">
            <a:extLst>
              <a:ext uri="{FF2B5EF4-FFF2-40B4-BE49-F238E27FC236}">
                <a16:creationId xmlns:a16="http://schemas.microsoft.com/office/drawing/2014/main" id="{FB9464FA-2B7C-B164-C139-0D631B79AB7B}"/>
              </a:ext>
            </a:extLst>
          </p:cNvPr>
          <p:cNvSpPr txBox="1">
            <a:spLocks/>
          </p:cNvSpPr>
          <p:nvPr/>
        </p:nvSpPr>
        <p:spPr bwMode="auto">
          <a:xfrm>
            <a:off x="838200" y="685800"/>
            <a:ext cx="5638800" cy="2057400"/>
          </a:xfrm>
          <a:prstGeom prst="rect">
            <a:avLst/>
          </a:prstGeom>
          <a:noFill/>
          <a:ln w="9525">
            <a:noFill/>
            <a:miter lim="800000"/>
            <a:headEnd/>
            <a:tailEnd/>
          </a:ln>
          <a:effectLst/>
        </p:spPr>
        <p:txBody>
          <a:bodyPr vert="horz" wrap="square" lIns="96425" tIns="48213" rIns="96425" bIns="48213"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600" dirty="0">
                <a:latin typeface="+mn-lt"/>
                <a:ea typeface="Times New Roman" panose="02020603050405020304" pitchFamily="18" charset="0"/>
                <a:cs typeface="Times New Roman" panose="02020603050405020304" pitchFamily="18" charset="0"/>
              </a:rPr>
              <a:t>The Board’s recent service-related decisions require railroads to report extensive data on service and employment. Like rail employment, rail service metrics in recent months have been  trending in the right direction.</a:t>
            </a:r>
          </a:p>
          <a:p>
            <a:r>
              <a:rPr lang="en-US" sz="1600" dirty="0">
                <a:latin typeface="+mn-lt"/>
                <a:ea typeface="Times New Roman" panose="02020603050405020304" pitchFamily="18" charset="0"/>
                <a:cs typeface="Times New Roman" panose="02020603050405020304" pitchFamily="18" charset="0"/>
              </a:rPr>
              <a:t>Looking just at coal trains, since we last met in April, average speed for coal trains has been trending higher.  </a:t>
            </a:r>
            <a:endParaRPr lang="en-US" sz="1600" dirty="0">
              <a:latin typeface="+mn-lt"/>
            </a:endParaRPr>
          </a:p>
        </p:txBody>
      </p:sp>
    </p:spTree>
    <p:extLst>
      <p:ext uri="{BB962C8B-B14F-4D97-AF65-F5344CB8AC3E}">
        <p14:creationId xmlns:p14="http://schemas.microsoft.com/office/powerpoint/2010/main" val="3113727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602">
              <a:defRPr sz="2900" b="1">
                <a:solidFill>
                  <a:srgbClr val="FF6600"/>
                </a:solidFill>
                <a:latin typeface="Arial" charset="0"/>
              </a:defRPr>
            </a:lvl1pPr>
            <a:lvl2pPr marL="773560" indent="-297523" defTabSz="968602">
              <a:defRPr sz="2900" b="1">
                <a:solidFill>
                  <a:srgbClr val="FF6600"/>
                </a:solidFill>
                <a:latin typeface="Arial" charset="0"/>
              </a:defRPr>
            </a:lvl2pPr>
            <a:lvl3pPr marL="1190092" indent="-238018" defTabSz="968602">
              <a:defRPr sz="2900" b="1">
                <a:solidFill>
                  <a:srgbClr val="FF6600"/>
                </a:solidFill>
                <a:latin typeface="Arial" charset="0"/>
              </a:defRPr>
            </a:lvl3pPr>
            <a:lvl4pPr marL="1666128" indent="-238018" defTabSz="968602">
              <a:defRPr sz="2900" b="1">
                <a:solidFill>
                  <a:srgbClr val="FF6600"/>
                </a:solidFill>
                <a:latin typeface="Arial" charset="0"/>
              </a:defRPr>
            </a:lvl4pPr>
            <a:lvl5pPr marL="2142165" indent="-238018" defTabSz="968602">
              <a:defRPr sz="2900" b="1">
                <a:solidFill>
                  <a:srgbClr val="FF6600"/>
                </a:solidFill>
                <a:latin typeface="Arial" charset="0"/>
              </a:defRPr>
            </a:lvl5pPr>
            <a:lvl6pPr marL="2618202" indent="-238018" defTabSz="968602" eaLnBrk="0" fontAlgn="base" hangingPunct="0">
              <a:spcBef>
                <a:spcPct val="0"/>
              </a:spcBef>
              <a:spcAft>
                <a:spcPct val="0"/>
              </a:spcAft>
              <a:defRPr sz="2900" b="1">
                <a:solidFill>
                  <a:srgbClr val="FF6600"/>
                </a:solidFill>
                <a:latin typeface="Arial" charset="0"/>
              </a:defRPr>
            </a:lvl6pPr>
            <a:lvl7pPr marL="3094238" indent="-238018" defTabSz="968602" eaLnBrk="0" fontAlgn="base" hangingPunct="0">
              <a:spcBef>
                <a:spcPct val="0"/>
              </a:spcBef>
              <a:spcAft>
                <a:spcPct val="0"/>
              </a:spcAft>
              <a:defRPr sz="2900" b="1">
                <a:solidFill>
                  <a:srgbClr val="FF6600"/>
                </a:solidFill>
                <a:latin typeface="Arial" charset="0"/>
              </a:defRPr>
            </a:lvl7pPr>
            <a:lvl8pPr marL="3570275" indent="-238018" defTabSz="968602" eaLnBrk="0" fontAlgn="base" hangingPunct="0">
              <a:spcBef>
                <a:spcPct val="0"/>
              </a:spcBef>
              <a:spcAft>
                <a:spcPct val="0"/>
              </a:spcAft>
              <a:defRPr sz="2900" b="1">
                <a:solidFill>
                  <a:srgbClr val="FF6600"/>
                </a:solidFill>
                <a:latin typeface="Arial" charset="0"/>
              </a:defRPr>
            </a:lvl8pPr>
            <a:lvl9pPr marL="4046311" indent="-238018" defTabSz="968602" eaLnBrk="0" fontAlgn="base" hangingPunct="0">
              <a:spcBef>
                <a:spcPct val="0"/>
              </a:spcBef>
              <a:spcAft>
                <a:spcPct val="0"/>
              </a:spcAft>
              <a:defRPr sz="2900" b="1">
                <a:solidFill>
                  <a:srgbClr val="FF6600"/>
                </a:solidFill>
                <a:latin typeface="Arial" charset="0"/>
              </a:defRPr>
            </a:lvl9pPr>
          </a:lstStyle>
          <a:p>
            <a:pPr marL="0" marR="0" lvl="0" indent="0" algn="r" defTabSz="968602" rtl="0" eaLnBrk="0" fontAlgn="base" latinLnBrk="0" hangingPunct="0">
              <a:lnSpc>
                <a:spcPct val="100000"/>
              </a:lnSpc>
              <a:spcBef>
                <a:spcPct val="0"/>
              </a:spcBef>
              <a:spcAft>
                <a:spcPct val="0"/>
              </a:spcAft>
              <a:buClrTx/>
              <a:buSzTx/>
              <a:buFontTx/>
              <a:buNone/>
              <a:tabLst/>
              <a:defRPr/>
            </a:pPr>
            <a:fld id="{CBCF1E71-05D1-4E5E-902B-0F8709AC5292}" type="slidenum">
              <a:rPr kumimoji="0" lang="en-US" sz="1200" b="0" i="0" u="none" strike="noStrike" kern="1200" cap="none" spc="0" normalizeH="0" baseline="0" noProof="0">
                <a:ln>
                  <a:noFill/>
                </a:ln>
                <a:solidFill>
                  <a:srgbClr val="000000"/>
                </a:solidFill>
                <a:effectLst/>
                <a:uLnTx/>
                <a:uFillTx/>
                <a:latin typeface="Times" pitchFamily="28" charset="0"/>
                <a:ea typeface="+mn-ea"/>
                <a:cs typeface="+mn-cs"/>
              </a:rPr>
              <a:pPr marL="0" marR="0" lvl="0" indent="0" algn="r" defTabSz="968602"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pitchFamily="28" charset="0"/>
              <a:ea typeface="+mn-ea"/>
              <a:cs typeface="+mn-cs"/>
            </a:endParaRPr>
          </a:p>
        </p:txBody>
      </p:sp>
      <p:sp>
        <p:nvSpPr>
          <p:cNvPr id="261123" name="Rectangle 2"/>
          <p:cNvSpPr>
            <a:spLocks noGrp="1" noRot="1" noChangeAspect="1" noChangeArrowheads="1" noTextEdit="1"/>
          </p:cNvSpPr>
          <p:nvPr>
            <p:ph type="sldImg"/>
          </p:nvPr>
        </p:nvSpPr>
        <p:spPr>
          <a:xfrm>
            <a:off x="1454150" y="5588000"/>
            <a:ext cx="4419600" cy="3314700"/>
          </a:xfrm>
          <a:ln/>
        </p:spPr>
      </p:sp>
      <p:sp>
        <p:nvSpPr>
          <p:cNvPr id="2" name="Notes Placeholder 1"/>
          <p:cNvSpPr>
            <a:spLocks noGrp="1"/>
          </p:cNvSpPr>
          <p:nvPr>
            <p:ph type="body" sz="quarter" idx="10"/>
          </p:nvPr>
        </p:nvSpPr>
        <p:spPr/>
        <p:txBody>
          <a:bodyPr/>
          <a:lstStyle/>
          <a:p>
            <a:r>
              <a:rPr lang="en-US" sz="1400" dirty="0">
                <a:latin typeface="+mj-lt"/>
              </a:rPr>
              <a:t>All of us here know that the coal market has changed tremendously over the past decade, for reasons based on economics (especially the increased production and, until recently, lower price of natural gas) and for environmental reasons. </a:t>
            </a:r>
          </a:p>
          <a:p>
            <a:r>
              <a:rPr lang="en-US" sz="1400" dirty="0">
                <a:latin typeface="+mj-lt"/>
              </a:rPr>
              <a:t>And as the quote on this page makes clear, coal will continue to face significant challenges.  Everyone associated with coal production, consumption, and transportation has to deal with these new realities as best they can. For railroads, that will mean continuing to do their best to provide safe, reliable, and cost-effective service to their coal customers.</a:t>
            </a:r>
          </a:p>
          <a:p>
            <a:r>
              <a:rPr lang="en-US" sz="1400" dirty="0">
                <a:latin typeface="+mj-lt"/>
              </a:rPr>
              <a:t>And coal is not going away anytime soon. So far this year, coal accounts for approximately </a:t>
            </a:r>
          </a:p>
          <a:p>
            <a:endParaRPr lang="en-US" sz="1400" dirty="0">
              <a:latin typeface="+mj-lt"/>
            </a:endParaRPr>
          </a:p>
        </p:txBody>
      </p:sp>
    </p:spTree>
    <p:extLst>
      <p:ext uri="{BB962C8B-B14F-4D97-AF65-F5344CB8AC3E}">
        <p14:creationId xmlns:p14="http://schemas.microsoft.com/office/powerpoint/2010/main" val="1996842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602">
              <a:defRPr sz="2900" b="1">
                <a:solidFill>
                  <a:srgbClr val="FF6600"/>
                </a:solidFill>
                <a:latin typeface="Arial" charset="0"/>
              </a:defRPr>
            </a:lvl1pPr>
            <a:lvl2pPr marL="773560" indent="-297523" defTabSz="968602">
              <a:defRPr sz="2900" b="1">
                <a:solidFill>
                  <a:srgbClr val="FF6600"/>
                </a:solidFill>
                <a:latin typeface="Arial" charset="0"/>
              </a:defRPr>
            </a:lvl2pPr>
            <a:lvl3pPr marL="1190092" indent="-238018" defTabSz="968602">
              <a:defRPr sz="2900" b="1">
                <a:solidFill>
                  <a:srgbClr val="FF6600"/>
                </a:solidFill>
                <a:latin typeface="Arial" charset="0"/>
              </a:defRPr>
            </a:lvl3pPr>
            <a:lvl4pPr marL="1666128" indent="-238018" defTabSz="968602">
              <a:defRPr sz="2900" b="1">
                <a:solidFill>
                  <a:srgbClr val="FF6600"/>
                </a:solidFill>
                <a:latin typeface="Arial" charset="0"/>
              </a:defRPr>
            </a:lvl4pPr>
            <a:lvl5pPr marL="2142165" indent="-238018" defTabSz="968602">
              <a:defRPr sz="2900" b="1">
                <a:solidFill>
                  <a:srgbClr val="FF6600"/>
                </a:solidFill>
                <a:latin typeface="Arial" charset="0"/>
              </a:defRPr>
            </a:lvl5pPr>
            <a:lvl6pPr marL="2618202" indent="-238018" defTabSz="968602" eaLnBrk="0" fontAlgn="base" hangingPunct="0">
              <a:spcBef>
                <a:spcPct val="0"/>
              </a:spcBef>
              <a:spcAft>
                <a:spcPct val="0"/>
              </a:spcAft>
              <a:defRPr sz="2900" b="1">
                <a:solidFill>
                  <a:srgbClr val="FF6600"/>
                </a:solidFill>
                <a:latin typeface="Arial" charset="0"/>
              </a:defRPr>
            </a:lvl6pPr>
            <a:lvl7pPr marL="3094238" indent="-238018" defTabSz="968602" eaLnBrk="0" fontAlgn="base" hangingPunct="0">
              <a:spcBef>
                <a:spcPct val="0"/>
              </a:spcBef>
              <a:spcAft>
                <a:spcPct val="0"/>
              </a:spcAft>
              <a:defRPr sz="2900" b="1">
                <a:solidFill>
                  <a:srgbClr val="FF6600"/>
                </a:solidFill>
                <a:latin typeface="Arial" charset="0"/>
              </a:defRPr>
            </a:lvl7pPr>
            <a:lvl8pPr marL="3570275" indent="-238018" defTabSz="968602" eaLnBrk="0" fontAlgn="base" hangingPunct="0">
              <a:spcBef>
                <a:spcPct val="0"/>
              </a:spcBef>
              <a:spcAft>
                <a:spcPct val="0"/>
              </a:spcAft>
              <a:defRPr sz="2900" b="1">
                <a:solidFill>
                  <a:srgbClr val="FF6600"/>
                </a:solidFill>
                <a:latin typeface="Arial" charset="0"/>
              </a:defRPr>
            </a:lvl8pPr>
            <a:lvl9pPr marL="4046311" indent="-238018" defTabSz="968602" eaLnBrk="0" fontAlgn="base" hangingPunct="0">
              <a:spcBef>
                <a:spcPct val="0"/>
              </a:spcBef>
              <a:spcAft>
                <a:spcPct val="0"/>
              </a:spcAft>
              <a:defRPr sz="2900" b="1">
                <a:solidFill>
                  <a:srgbClr val="FF6600"/>
                </a:solidFill>
                <a:latin typeface="Arial" charset="0"/>
              </a:defRPr>
            </a:lvl9pPr>
          </a:lstStyle>
          <a:p>
            <a:pPr marL="0" marR="0" lvl="0" indent="0" algn="r" defTabSz="968602" rtl="0" eaLnBrk="0" fontAlgn="base" latinLnBrk="0" hangingPunct="0">
              <a:lnSpc>
                <a:spcPct val="100000"/>
              </a:lnSpc>
              <a:spcBef>
                <a:spcPct val="0"/>
              </a:spcBef>
              <a:spcAft>
                <a:spcPct val="0"/>
              </a:spcAft>
              <a:buClrTx/>
              <a:buSzTx/>
              <a:buFontTx/>
              <a:buNone/>
              <a:tabLst/>
              <a:defRPr/>
            </a:pPr>
            <a:fld id="{51BABC6D-4B89-4AF4-981A-1F4DA887CD36}" type="slidenum">
              <a:rPr kumimoji="0" lang="en-US" sz="1200" b="0" i="0" u="none" strike="noStrike" kern="1200" cap="none" spc="0" normalizeH="0" baseline="0" noProof="0">
                <a:ln>
                  <a:noFill/>
                </a:ln>
                <a:solidFill>
                  <a:srgbClr val="000000"/>
                </a:solidFill>
                <a:effectLst/>
                <a:uLnTx/>
                <a:uFillTx/>
                <a:latin typeface="Times" pitchFamily="28" charset="0"/>
                <a:ea typeface="+mn-ea"/>
                <a:cs typeface="+mn-cs"/>
              </a:rPr>
              <a:pPr marL="0" marR="0" lvl="0" indent="0" algn="r" defTabSz="968602"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pitchFamily="28" charset="0"/>
              <a:ea typeface="+mn-ea"/>
              <a:cs typeface="+mn-cs"/>
            </a:endParaRPr>
          </a:p>
        </p:txBody>
      </p:sp>
      <p:sp>
        <p:nvSpPr>
          <p:cNvPr id="259075" name="Rectangle 2"/>
          <p:cNvSpPr>
            <a:spLocks noGrp="1" noRot="1" noChangeAspect="1" noChangeArrowheads="1" noTextEdit="1"/>
          </p:cNvSpPr>
          <p:nvPr>
            <p:ph type="sldImg"/>
          </p:nvPr>
        </p:nvSpPr>
        <p:spPr>
          <a:xfrm>
            <a:off x="1314450" y="5380038"/>
            <a:ext cx="4416425" cy="3313112"/>
          </a:xfrm>
          <a:ln/>
        </p:spPr>
      </p:sp>
      <p:sp>
        <p:nvSpPr>
          <p:cNvPr id="3" name="Notes Placeholder 1">
            <a:extLst>
              <a:ext uri="{FF2B5EF4-FFF2-40B4-BE49-F238E27FC236}">
                <a16:creationId xmlns:a16="http://schemas.microsoft.com/office/drawing/2014/main" id="{BB40619D-11D2-E49E-A967-4B5FB48F4191}"/>
              </a:ext>
            </a:extLst>
          </p:cNvPr>
          <p:cNvSpPr txBox="1">
            <a:spLocks/>
          </p:cNvSpPr>
          <p:nvPr/>
        </p:nvSpPr>
        <p:spPr bwMode="auto">
          <a:xfrm>
            <a:off x="655637" y="655637"/>
            <a:ext cx="5715000" cy="3810000"/>
          </a:xfrm>
          <a:prstGeom prst="rect">
            <a:avLst/>
          </a:prstGeom>
          <a:noFill/>
          <a:ln w="9525">
            <a:noFill/>
            <a:miter lim="800000"/>
            <a:headEnd/>
            <a:tailEnd/>
          </a:ln>
          <a:effectLst/>
        </p:spPr>
        <p:txBody>
          <a:bodyPr vert="horz" wrap="square" lIns="96425" tIns="48213" rIns="96425" bIns="48213"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Chairman Oberman; Vice Chairman Primus; Commissioners Hedlund, Fuchs, and Schultz; and fellow members of RETAC, good morning. It’s a pleasure to be able to meet in person again with all of you to talk about the vital topic of energy transportation.</a:t>
            </a:r>
          </a:p>
          <a:p>
            <a:r>
              <a:rPr lang="en-US" sz="1600" dirty="0">
                <a:latin typeface="Calibri" panose="020F0502020204030204" pitchFamily="34" charset="0"/>
                <a:ea typeface="Calibri" panose="020F0502020204030204" pitchFamily="34" charset="0"/>
                <a:cs typeface="Times New Roman" panose="02020603050405020304" pitchFamily="18" charset="0"/>
              </a:rPr>
              <a:t>In my presentation today, I will first say a few words about overall rail traffic trends, followed by a discussion of current trends related to the rail transportation of coal. </a:t>
            </a:r>
          </a:p>
          <a:p>
            <a:r>
              <a:rPr lang="en-US" sz="1600" dirty="0">
                <a:latin typeface="Calibri" panose="020F0502020204030204" pitchFamily="34" charset="0"/>
                <a:ea typeface="Calibri" panose="020F0502020204030204" pitchFamily="34" charset="0"/>
                <a:cs typeface="Times New Roman" panose="02020603050405020304" pitchFamily="18" charset="0"/>
              </a:rPr>
              <a:t>Next I will discuss crude oil and ethanol.  After that, I will then discuss something that has received - rightfully so - an enormous amount of attention lately: rail service.  I’ll follow that with a brief update on rail labor negotiations.  </a:t>
            </a:r>
          </a:p>
          <a:p>
            <a:r>
              <a:rPr lang="en-US" sz="1600" dirty="0">
                <a:latin typeface="Calibri" panose="020F0502020204030204" pitchFamily="34" charset="0"/>
                <a:ea typeface="Calibri" panose="020F0502020204030204" pitchFamily="34" charset="0"/>
                <a:cs typeface="Times New Roman" panose="02020603050405020304" pitchFamily="18" charset="0"/>
              </a:rPr>
              <a:t>I’ll be happy to answer any questions before turning the floor over to individual railroads to offer their own comments.</a:t>
            </a:r>
          </a:p>
          <a:p>
            <a:endParaRPr lang="en-US" dirty="0"/>
          </a:p>
        </p:txBody>
      </p:sp>
    </p:spTree>
    <p:extLst>
      <p:ext uri="{BB962C8B-B14F-4D97-AF65-F5344CB8AC3E}">
        <p14:creationId xmlns:p14="http://schemas.microsoft.com/office/powerpoint/2010/main" val="475750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602">
              <a:defRPr sz="2900" b="1">
                <a:solidFill>
                  <a:srgbClr val="FF6600"/>
                </a:solidFill>
                <a:latin typeface="Arial" charset="0"/>
              </a:defRPr>
            </a:lvl1pPr>
            <a:lvl2pPr marL="773560" indent="-297523" defTabSz="968602">
              <a:defRPr sz="2900" b="1">
                <a:solidFill>
                  <a:srgbClr val="FF6600"/>
                </a:solidFill>
                <a:latin typeface="Arial" charset="0"/>
              </a:defRPr>
            </a:lvl2pPr>
            <a:lvl3pPr marL="1190092" indent="-238018" defTabSz="968602">
              <a:defRPr sz="2900" b="1">
                <a:solidFill>
                  <a:srgbClr val="FF6600"/>
                </a:solidFill>
                <a:latin typeface="Arial" charset="0"/>
              </a:defRPr>
            </a:lvl3pPr>
            <a:lvl4pPr marL="1666128" indent="-238018" defTabSz="968602">
              <a:defRPr sz="2900" b="1">
                <a:solidFill>
                  <a:srgbClr val="FF6600"/>
                </a:solidFill>
                <a:latin typeface="Arial" charset="0"/>
              </a:defRPr>
            </a:lvl4pPr>
            <a:lvl5pPr marL="2142165" indent="-238018" defTabSz="968602">
              <a:defRPr sz="2900" b="1">
                <a:solidFill>
                  <a:srgbClr val="FF6600"/>
                </a:solidFill>
                <a:latin typeface="Arial" charset="0"/>
              </a:defRPr>
            </a:lvl5pPr>
            <a:lvl6pPr marL="2618202" indent="-238018" defTabSz="968602" eaLnBrk="0" fontAlgn="base" hangingPunct="0">
              <a:spcBef>
                <a:spcPct val="0"/>
              </a:spcBef>
              <a:spcAft>
                <a:spcPct val="0"/>
              </a:spcAft>
              <a:defRPr sz="2900" b="1">
                <a:solidFill>
                  <a:srgbClr val="FF6600"/>
                </a:solidFill>
                <a:latin typeface="Arial" charset="0"/>
              </a:defRPr>
            </a:lvl6pPr>
            <a:lvl7pPr marL="3094238" indent="-238018" defTabSz="968602" eaLnBrk="0" fontAlgn="base" hangingPunct="0">
              <a:spcBef>
                <a:spcPct val="0"/>
              </a:spcBef>
              <a:spcAft>
                <a:spcPct val="0"/>
              </a:spcAft>
              <a:defRPr sz="2900" b="1">
                <a:solidFill>
                  <a:srgbClr val="FF6600"/>
                </a:solidFill>
                <a:latin typeface="Arial" charset="0"/>
              </a:defRPr>
            </a:lvl7pPr>
            <a:lvl8pPr marL="3570275" indent="-238018" defTabSz="968602" eaLnBrk="0" fontAlgn="base" hangingPunct="0">
              <a:spcBef>
                <a:spcPct val="0"/>
              </a:spcBef>
              <a:spcAft>
                <a:spcPct val="0"/>
              </a:spcAft>
              <a:defRPr sz="2900" b="1">
                <a:solidFill>
                  <a:srgbClr val="FF6600"/>
                </a:solidFill>
                <a:latin typeface="Arial" charset="0"/>
              </a:defRPr>
            </a:lvl8pPr>
            <a:lvl9pPr marL="4046311" indent="-238018" defTabSz="968602" eaLnBrk="0" fontAlgn="base" hangingPunct="0">
              <a:spcBef>
                <a:spcPct val="0"/>
              </a:spcBef>
              <a:spcAft>
                <a:spcPct val="0"/>
              </a:spcAft>
              <a:defRPr sz="2900" b="1">
                <a:solidFill>
                  <a:srgbClr val="FF6600"/>
                </a:solidFill>
                <a:latin typeface="Arial" charset="0"/>
              </a:defRPr>
            </a:lvl9pPr>
          </a:lstStyle>
          <a:p>
            <a:pPr marL="0" marR="0" lvl="0" indent="0" algn="r" defTabSz="968602" rtl="0" eaLnBrk="0" fontAlgn="base" latinLnBrk="0" hangingPunct="0">
              <a:lnSpc>
                <a:spcPct val="100000"/>
              </a:lnSpc>
              <a:spcBef>
                <a:spcPct val="0"/>
              </a:spcBef>
              <a:spcAft>
                <a:spcPct val="0"/>
              </a:spcAft>
              <a:buClrTx/>
              <a:buSzTx/>
              <a:buFontTx/>
              <a:buNone/>
              <a:tabLst/>
              <a:defRPr/>
            </a:pPr>
            <a:fld id="{51BABC6D-4B89-4AF4-981A-1F4DA887CD36}" type="slidenum">
              <a:rPr kumimoji="0" lang="en-US" sz="1200" b="0" i="0" u="none" strike="noStrike" kern="1200" cap="none" spc="0" normalizeH="0" baseline="0" noProof="0">
                <a:ln>
                  <a:noFill/>
                </a:ln>
                <a:solidFill>
                  <a:srgbClr val="000000"/>
                </a:solidFill>
                <a:effectLst/>
                <a:uLnTx/>
                <a:uFillTx/>
                <a:latin typeface="Times" pitchFamily="28" charset="0"/>
                <a:ea typeface="+mn-ea"/>
                <a:cs typeface="+mn-cs"/>
              </a:rPr>
              <a:pPr marL="0" marR="0" lvl="0" indent="0" algn="r" defTabSz="968602"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pitchFamily="28" charset="0"/>
              <a:ea typeface="+mn-ea"/>
              <a:cs typeface="+mn-cs"/>
            </a:endParaRPr>
          </a:p>
        </p:txBody>
      </p:sp>
      <p:sp>
        <p:nvSpPr>
          <p:cNvPr id="259075" name="Rectangle 2"/>
          <p:cNvSpPr>
            <a:spLocks noGrp="1" noRot="1" noChangeAspect="1" noChangeArrowheads="1" noTextEdit="1"/>
          </p:cNvSpPr>
          <p:nvPr>
            <p:ph type="sldImg"/>
          </p:nvPr>
        </p:nvSpPr>
        <p:spPr>
          <a:xfrm>
            <a:off x="1455738" y="5430838"/>
            <a:ext cx="4416425" cy="3313112"/>
          </a:xfrm>
          <a:ln/>
        </p:spPr>
      </p:sp>
      <p:sp>
        <p:nvSpPr>
          <p:cNvPr id="2" name="Notes Placeholder 1"/>
          <p:cNvSpPr>
            <a:spLocks noGrp="1"/>
          </p:cNvSpPr>
          <p:nvPr>
            <p:ph type="body" sz="quarter" idx="10"/>
          </p:nvPr>
        </p:nvSpPr>
        <p:spPr/>
        <p:txBody>
          <a:bodyPr/>
          <a:lstStyle/>
          <a:p>
            <a:r>
              <a:rPr lang="en-US" sz="1400" dirty="0">
                <a:latin typeface="+mn-lt"/>
              </a:rPr>
              <a:t>Based on data collected by the AAR, for the first nine months of 2022, total U.S. carloads were basically flat over the same period in 2021 and up 8.0% over the same period in 2020.</a:t>
            </a:r>
          </a:p>
          <a:p>
            <a:endParaRPr lang="en-US" sz="1400" dirty="0">
              <a:latin typeface="+mn-lt"/>
            </a:endParaRPr>
          </a:p>
          <a:p>
            <a:endParaRPr lang="en-US" sz="1400" dirty="0">
              <a:latin typeface="+mn-lt"/>
            </a:endParaRPr>
          </a:p>
        </p:txBody>
      </p:sp>
    </p:spTree>
    <p:extLst>
      <p:ext uri="{BB962C8B-B14F-4D97-AF65-F5344CB8AC3E}">
        <p14:creationId xmlns:p14="http://schemas.microsoft.com/office/powerpoint/2010/main" val="1467534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6BB5142-5449-E886-D7A7-DBD577A6F2CC}"/>
              </a:ext>
            </a:extLst>
          </p:cNvPr>
          <p:cNvSpPr>
            <a:spLocks noGrp="1"/>
          </p:cNvSpPr>
          <p:nvPr>
            <p:ph type="body" idx="1"/>
          </p:nvPr>
        </p:nvSpPr>
        <p:spPr/>
        <p:txBody>
          <a:bodyPr/>
          <a:lstStyle/>
          <a:p>
            <a:r>
              <a:rPr lang="en-US" sz="1400" dirty="0">
                <a:latin typeface="+mn-lt"/>
              </a:rPr>
              <a:t>So far this year, 8 of the 20 carload categories the AAR tracks have had year-over-year carload gains, led by coal, crushed stone and sand (this category includes frac sand); and chemicals. </a:t>
            </a:r>
          </a:p>
          <a:p>
            <a:r>
              <a:rPr lang="en-US" sz="1400" dirty="0">
                <a:latin typeface="+mn-lt"/>
              </a:rPr>
              <a:t>Chemical carloads were extremely high in the first part of this year, but have fallen off over the past few months.  Ethanol is the single highest-volume chemical carried by U.S. railroads.</a:t>
            </a:r>
          </a:p>
          <a:p>
            <a:r>
              <a:rPr lang="en-US" sz="1400" dirty="0">
                <a:latin typeface="+mn-lt"/>
              </a:rPr>
              <a:t>Commodities with carload declines this year through September include petroleum and petroleum products (which includes crude oil, LPGs, and many other commodities), and grain, carloads of which are down this year largely because U.S. grain exports are down.</a:t>
            </a:r>
          </a:p>
          <a:p>
            <a:r>
              <a:rPr lang="en-US" sz="1400" dirty="0">
                <a:latin typeface="+mn-lt"/>
              </a:rPr>
              <a:t>  </a:t>
            </a:r>
          </a:p>
        </p:txBody>
      </p:sp>
      <p:pic>
        <p:nvPicPr>
          <p:cNvPr id="3" name="Picture 2">
            <a:extLst>
              <a:ext uri="{FF2B5EF4-FFF2-40B4-BE49-F238E27FC236}">
                <a16:creationId xmlns:a16="http://schemas.microsoft.com/office/drawing/2014/main" id="{FF43E6BE-7B52-30C4-C766-184778C626EA}"/>
              </a:ext>
            </a:extLst>
          </p:cNvPr>
          <p:cNvPicPr>
            <a:picLocks noChangeAspect="1"/>
          </p:cNvPicPr>
          <p:nvPr/>
        </p:nvPicPr>
        <p:blipFill>
          <a:blip r:embed="rId3"/>
          <a:stretch>
            <a:fillRect/>
          </a:stretch>
        </p:blipFill>
        <p:spPr>
          <a:xfrm>
            <a:off x="1219200" y="5562600"/>
            <a:ext cx="4603147" cy="3310128"/>
          </a:xfrm>
          <a:prstGeom prst="rect">
            <a:avLst/>
          </a:prstGeom>
        </p:spPr>
      </p:pic>
    </p:spTree>
    <p:extLst>
      <p:ext uri="{BB962C8B-B14F-4D97-AF65-F5344CB8AC3E}">
        <p14:creationId xmlns:p14="http://schemas.microsoft.com/office/powerpoint/2010/main" val="3681635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602">
              <a:defRPr sz="2900" b="1">
                <a:solidFill>
                  <a:srgbClr val="FF6600"/>
                </a:solidFill>
                <a:latin typeface="Arial" charset="0"/>
              </a:defRPr>
            </a:lvl1pPr>
            <a:lvl2pPr marL="773560" indent="-297523" defTabSz="968602">
              <a:defRPr sz="2900" b="1">
                <a:solidFill>
                  <a:srgbClr val="FF6600"/>
                </a:solidFill>
                <a:latin typeface="Arial" charset="0"/>
              </a:defRPr>
            </a:lvl2pPr>
            <a:lvl3pPr marL="1190092" indent="-238018" defTabSz="968602">
              <a:defRPr sz="2900" b="1">
                <a:solidFill>
                  <a:srgbClr val="FF6600"/>
                </a:solidFill>
                <a:latin typeface="Arial" charset="0"/>
              </a:defRPr>
            </a:lvl3pPr>
            <a:lvl4pPr marL="1666128" indent="-238018" defTabSz="968602">
              <a:defRPr sz="2900" b="1">
                <a:solidFill>
                  <a:srgbClr val="FF6600"/>
                </a:solidFill>
                <a:latin typeface="Arial" charset="0"/>
              </a:defRPr>
            </a:lvl4pPr>
            <a:lvl5pPr marL="2142165" indent="-238018" defTabSz="968602">
              <a:defRPr sz="2900" b="1">
                <a:solidFill>
                  <a:srgbClr val="FF6600"/>
                </a:solidFill>
                <a:latin typeface="Arial" charset="0"/>
              </a:defRPr>
            </a:lvl5pPr>
            <a:lvl6pPr marL="2618202" indent="-238018" defTabSz="968602" eaLnBrk="0" fontAlgn="base" hangingPunct="0">
              <a:spcBef>
                <a:spcPct val="0"/>
              </a:spcBef>
              <a:spcAft>
                <a:spcPct val="0"/>
              </a:spcAft>
              <a:defRPr sz="2900" b="1">
                <a:solidFill>
                  <a:srgbClr val="FF6600"/>
                </a:solidFill>
                <a:latin typeface="Arial" charset="0"/>
              </a:defRPr>
            </a:lvl6pPr>
            <a:lvl7pPr marL="3094238" indent="-238018" defTabSz="968602" eaLnBrk="0" fontAlgn="base" hangingPunct="0">
              <a:spcBef>
                <a:spcPct val="0"/>
              </a:spcBef>
              <a:spcAft>
                <a:spcPct val="0"/>
              </a:spcAft>
              <a:defRPr sz="2900" b="1">
                <a:solidFill>
                  <a:srgbClr val="FF6600"/>
                </a:solidFill>
                <a:latin typeface="Arial" charset="0"/>
              </a:defRPr>
            </a:lvl7pPr>
            <a:lvl8pPr marL="3570275" indent="-238018" defTabSz="968602" eaLnBrk="0" fontAlgn="base" hangingPunct="0">
              <a:spcBef>
                <a:spcPct val="0"/>
              </a:spcBef>
              <a:spcAft>
                <a:spcPct val="0"/>
              </a:spcAft>
              <a:defRPr sz="2900" b="1">
                <a:solidFill>
                  <a:srgbClr val="FF6600"/>
                </a:solidFill>
                <a:latin typeface="Arial" charset="0"/>
              </a:defRPr>
            </a:lvl8pPr>
            <a:lvl9pPr marL="4046311" indent="-238018" defTabSz="968602" eaLnBrk="0" fontAlgn="base" hangingPunct="0">
              <a:spcBef>
                <a:spcPct val="0"/>
              </a:spcBef>
              <a:spcAft>
                <a:spcPct val="0"/>
              </a:spcAft>
              <a:defRPr sz="2900" b="1">
                <a:solidFill>
                  <a:srgbClr val="FF6600"/>
                </a:solidFill>
                <a:latin typeface="Arial" charset="0"/>
              </a:defRPr>
            </a:lvl9pPr>
          </a:lstStyle>
          <a:p>
            <a:pPr marL="0" marR="0" lvl="0" indent="0" algn="r" defTabSz="968602" rtl="0" eaLnBrk="0" fontAlgn="base" latinLnBrk="0" hangingPunct="0">
              <a:lnSpc>
                <a:spcPct val="100000"/>
              </a:lnSpc>
              <a:spcBef>
                <a:spcPct val="0"/>
              </a:spcBef>
              <a:spcAft>
                <a:spcPct val="0"/>
              </a:spcAft>
              <a:buClrTx/>
              <a:buSzTx/>
              <a:buFontTx/>
              <a:buNone/>
              <a:tabLst/>
              <a:defRPr/>
            </a:pPr>
            <a:fld id="{51BABC6D-4B89-4AF4-981A-1F4DA887CD36}" type="slidenum">
              <a:rPr kumimoji="0" lang="en-US" sz="1200" b="0" i="0" u="none" strike="noStrike" kern="1200" cap="none" spc="0" normalizeH="0" baseline="0" noProof="0">
                <a:ln>
                  <a:noFill/>
                </a:ln>
                <a:solidFill>
                  <a:srgbClr val="000000"/>
                </a:solidFill>
                <a:effectLst/>
                <a:uLnTx/>
                <a:uFillTx/>
                <a:latin typeface="Times" pitchFamily="28" charset="0"/>
                <a:ea typeface="+mn-ea"/>
                <a:cs typeface="+mn-cs"/>
              </a:rPr>
              <a:pPr marL="0" marR="0" lvl="0" indent="0" algn="r" defTabSz="968602"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pitchFamily="28" charset="0"/>
              <a:ea typeface="+mn-ea"/>
              <a:cs typeface="+mn-cs"/>
            </a:endParaRPr>
          </a:p>
        </p:txBody>
      </p:sp>
      <p:sp>
        <p:nvSpPr>
          <p:cNvPr id="259075" name="Rectangle 2"/>
          <p:cNvSpPr>
            <a:spLocks noGrp="1" noRot="1" noChangeAspect="1" noChangeArrowheads="1" noTextEdit="1"/>
          </p:cNvSpPr>
          <p:nvPr>
            <p:ph type="sldImg"/>
          </p:nvPr>
        </p:nvSpPr>
        <p:spPr>
          <a:xfrm>
            <a:off x="1422400" y="5486400"/>
            <a:ext cx="4416425" cy="3313113"/>
          </a:xfrm>
          <a:ln/>
        </p:spPr>
      </p:sp>
      <p:sp>
        <p:nvSpPr>
          <p:cNvPr id="2" name="Notes Placeholder 1"/>
          <p:cNvSpPr>
            <a:spLocks noGrp="1"/>
          </p:cNvSpPr>
          <p:nvPr>
            <p:ph type="body" sz="quarter" idx="10"/>
          </p:nvPr>
        </p:nvSpPr>
        <p:spPr>
          <a:xfrm>
            <a:off x="949962" y="618110"/>
            <a:ext cx="5362785" cy="3801490"/>
          </a:xfrm>
        </p:spPr>
        <p:txBody>
          <a:bodyPr/>
          <a:lstStyle/>
          <a:p>
            <a:r>
              <a:rPr lang="en-US" sz="1600" dirty="0">
                <a:latin typeface="Calibri" panose="020F0502020204030204" pitchFamily="34" charset="0"/>
                <a:cs typeface="Calibri" panose="020F0502020204030204" pitchFamily="34" charset="0"/>
              </a:rPr>
              <a:t>On the intermodal side, volumes this year through September were 10.3 million containers and trailers. That’s the fourth most ever for January to September but down about 5% from the same period in 2021.</a:t>
            </a:r>
          </a:p>
          <a:p>
            <a:r>
              <a:rPr lang="en-US" sz="1600" dirty="0">
                <a:latin typeface="Calibri" panose="020F0502020204030204" pitchFamily="34" charset="0"/>
                <a:cs typeface="Calibri" panose="020F0502020204030204" pitchFamily="34" charset="0"/>
              </a:rPr>
              <a:t>Intermodal volumes are being constrained by a shift in consumer spending away from goods and towards services; high inventories at many retailers that reduce the need for restocking; and high inflation that means the same amount of money spent means a smaller quantity of goods purchased.  </a:t>
            </a:r>
          </a:p>
          <a:p>
            <a:r>
              <a:rPr lang="en-US" sz="1600" dirty="0">
                <a:latin typeface="Calibri" panose="020F0502020204030204" pitchFamily="34" charset="0"/>
                <a:cs typeface="Calibri" panose="020F0502020204030204" pitchFamily="34" charset="0"/>
              </a:rPr>
              <a:t>In addition, there are continuing problems regarding the availability of warehouse space, dray truckers, and chassis.  As we discussed at the last RETAC meeting in April, railroads are just one part of a global supply chain. All parties must do their part or the entire logistical chain suffers. </a:t>
            </a:r>
          </a:p>
        </p:txBody>
      </p:sp>
    </p:spTree>
    <p:extLst>
      <p:ext uri="{BB962C8B-B14F-4D97-AF65-F5344CB8AC3E}">
        <p14:creationId xmlns:p14="http://schemas.microsoft.com/office/powerpoint/2010/main" val="1328037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602">
              <a:defRPr sz="2900" b="1">
                <a:solidFill>
                  <a:srgbClr val="FF6600"/>
                </a:solidFill>
                <a:latin typeface="Arial" charset="0"/>
              </a:defRPr>
            </a:lvl1pPr>
            <a:lvl2pPr marL="773560" indent="-297523" defTabSz="968602">
              <a:defRPr sz="2900" b="1">
                <a:solidFill>
                  <a:srgbClr val="FF6600"/>
                </a:solidFill>
                <a:latin typeface="Arial" charset="0"/>
              </a:defRPr>
            </a:lvl2pPr>
            <a:lvl3pPr marL="1190092" indent="-238018" defTabSz="968602">
              <a:defRPr sz="2900" b="1">
                <a:solidFill>
                  <a:srgbClr val="FF6600"/>
                </a:solidFill>
                <a:latin typeface="Arial" charset="0"/>
              </a:defRPr>
            </a:lvl3pPr>
            <a:lvl4pPr marL="1666128" indent="-238018" defTabSz="968602">
              <a:defRPr sz="2900" b="1">
                <a:solidFill>
                  <a:srgbClr val="FF6600"/>
                </a:solidFill>
                <a:latin typeface="Arial" charset="0"/>
              </a:defRPr>
            </a:lvl4pPr>
            <a:lvl5pPr marL="2142165" indent="-238018" defTabSz="968602">
              <a:defRPr sz="2900" b="1">
                <a:solidFill>
                  <a:srgbClr val="FF6600"/>
                </a:solidFill>
                <a:latin typeface="Arial" charset="0"/>
              </a:defRPr>
            </a:lvl5pPr>
            <a:lvl6pPr marL="2618202" indent="-238018" defTabSz="968602" eaLnBrk="0" fontAlgn="base" hangingPunct="0">
              <a:spcBef>
                <a:spcPct val="0"/>
              </a:spcBef>
              <a:spcAft>
                <a:spcPct val="0"/>
              </a:spcAft>
              <a:defRPr sz="2900" b="1">
                <a:solidFill>
                  <a:srgbClr val="FF6600"/>
                </a:solidFill>
                <a:latin typeface="Arial" charset="0"/>
              </a:defRPr>
            </a:lvl6pPr>
            <a:lvl7pPr marL="3094238" indent="-238018" defTabSz="968602" eaLnBrk="0" fontAlgn="base" hangingPunct="0">
              <a:spcBef>
                <a:spcPct val="0"/>
              </a:spcBef>
              <a:spcAft>
                <a:spcPct val="0"/>
              </a:spcAft>
              <a:defRPr sz="2900" b="1">
                <a:solidFill>
                  <a:srgbClr val="FF6600"/>
                </a:solidFill>
                <a:latin typeface="Arial" charset="0"/>
              </a:defRPr>
            </a:lvl7pPr>
            <a:lvl8pPr marL="3570275" indent="-238018" defTabSz="968602" eaLnBrk="0" fontAlgn="base" hangingPunct="0">
              <a:spcBef>
                <a:spcPct val="0"/>
              </a:spcBef>
              <a:spcAft>
                <a:spcPct val="0"/>
              </a:spcAft>
              <a:defRPr sz="2900" b="1">
                <a:solidFill>
                  <a:srgbClr val="FF6600"/>
                </a:solidFill>
                <a:latin typeface="Arial" charset="0"/>
              </a:defRPr>
            </a:lvl8pPr>
            <a:lvl9pPr marL="4046311" indent="-238018" defTabSz="968602" eaLnBrk="0" fontAlgn="base" hangingPunct="0">
              <a:spcBef>
                <a:spcPct val="0"/>
              </a:spcBef>
              <a:spcAft>
                <a:spcPct val="0"/>
              </a:spcAft>
              <a:defRPr sz="2900" b="1">
                <a:solidFill>
                  <a:srgbClr val="FF6600"/>
                </a:solidFill>
                <a:latin typeface="Arial" charset="0"/>
              </a:defRPr>
            </a:lvl9pPr>
          </a:lstStyle>
          <a:p>
            <a:pPr marL="0" marR="0" lvl="0" indent="0" algn="r" defTabSz="968602" rtl="0" eaLnBrk="0" fontAlgn="base" latinLnBrk="0" hangingPunct="0">
              <a:lnSpc>
                <a:spcPct val="100000"/>
              </a:lnSpc>
              <a:spcBef>
                <a:spcPct val="0"/>
              </a:spcBef>
              <a:spcAft>
                <a:spcPct val="0"/>
              </a:spcAft>
              <a:buClrTx/>
              <a:buSzTx/>
              <a:buFontTx/>
              <a:buNone/>
              <a:tabLst/>
              <a:defRPr/>
            </a:pPr>
            <a:fld id="{51BABC6D-4B89-4AF4-981A-1F4DA887CD36}" type="slidenum">
              <a:rPr kumimoji="0" lang="en-US" sz="1200" b="0" i="0" u="none" strike="noStrike" kern="1200" cap="none" spc="0" normalizeH="0" baseline="0" noProof="0">
                <a:ln>
                  <a:noFill/>
                </a:ln>
                <a:solidFill>
                  <a:srgbClr val="000000"/>
                </a:solidFill>
                <a:effectLst/>
                <a:uLnTx/>
                <a:uFillTx/>
                <a:latin typeface="Times" pitchFamily="28" charset="0"/>
                <a:ea typeface="+mn-ea"/>
                <a:cs typeface="+mn-cs"/>
              </a:rPr>
              <a:pPr marL="0" marR="0" lvl="0" indent="0" algn="r" defTabSz="968602"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pitchFamily="28" charset="0"/>
              <a:ea typeface="+mn-ea"/>
              <a:cs typeface="+mn-cs"/>
            </a:endParaRPr>
          </a:p>
        </p:txBody>
      </p:sp>
      <p:sp>
        <p:nvSpPr>
          <p:cNvPr id="259075" name="Rectangle 2"/>
          <p:cNvSpPr>
            <a:spLocks noGrp="1" noRot="1" noChangeAspect="1" noChangeArrowheads="1" noTextEdit="1"/>
          </p:cNvSpPr>
          <p:nvPr>
            <p:ph type="sldImg"/>
          </p:nvPr>
        </p:nvSpPr>
        <p:spPr>
          <a:xfrm>
            <a:off x="1455738" y="5430838"/>
            <a:ext cx="4416425" cy="3313112"/>
          </a:xfrm>
          <a:ln/>
        </p:spPr>
      </p:sp>
      <p:sp>
        <p:nvSpPr>
          <p:cNvPr id="2" name="Notes Placeholder 1"/>
          <p:cNvSpPr>
            <a:spLocks noGrp="1"/>
          </p:cNvSpPr>
          <p:nvPr>
            <p:ph type="body" sz="quarter" idx="10"/>
          </p:nvPr>
        </p:nvSpPr>
        <p:spPr/>
        <p:txBody>
          <a:bodyPr/>
          <a:lstStyle/>
          <a:p>
            <a:r>
              <a:rPr lang="en-US" sz="1600" dirty="0">
                <a:latin typeface="+mn-lt"/>
              </a:rPr>
              <a:t>As all of you know, coal carloads have been on a downward trend for many years. 2021 saw a small reversal. Originated Class I carloads of coal rose to 3.3 million in 2021, up 10% from 2020’s 3.0 million carloads. Railroads were able to respond to market needs.</a:t>
            </a:r>
          </a:p>
          <a:p>
            <a:endParaRPr lang="en-US" sz="1600" dirty="0">
              <a:latin typeface="+mn-lt"/>
            </a:endParaRPr>
          </a:p>
        </p:txBody>
      </p:sp>
    </p:spTree>
    <p:extLst>
      <p:ext uri="{BB962C8B-B14F-4D97-AF65-F5344CB8AC3E}">
        <p14:creationId xmlns:p14="http://schemas.microsoft.com/office/powerpoint/2010/main" val="935155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602">
              <a:defRPr sz="2900" b="1">
                <a:solidFill>
                  <a:srgbClr val="FF6600"/>
                </a:solidFill>
                <a:latin typeface="Arial" charset="0"/>
              </a:defRPr>
            </a:lvl1pPr>
            <a:lvl2pPr marL="773560" indent="-297523" defTabSz="968602">
              <a:defRPr sz="2900" b="1">
                <a:solidFill>
                  <a:srgbClr val="FF6600"/>
                </a:solidFill>
                <a:latin typeface="Arial" charset="0"/>
              </a:defRPr>
            </a:lvl2pPr>
            <a:lvl3pPr marL="1190092" indent="-238018" defTabSz="968602">
              <a:defRPr sz="2900" b="1">
                <a:solidFill>
                  <a:srgbClr val="FF6600"/>
                </a:solidFill>
                <a:latin typeface="Arial" charset="0"/>
              </a:defRPr>
            </a:lvl3pPr>
            <a:lvl4pPr marL="1666128" indent="-238018" defTabSz="968602">
              <a:defRPr sz="2900" b="1">
                <a:solidFill>
                  <a:srgbClr val="FF6600"/>
                </a:solidFill>
                <a:latin typeface="Arial" charset="0"/>
              </a:defRPr>
            </a:lvl4pPr>
            <a:lvl5pPr marL="2142165" indent="-238018" defTabSz="968602">
              <a:defRPr sz="2900" b="1">
                <a:solidFill>
                  <a:srgbClr val="FF6600"/>
                </a:solidFill>
                <a:latin typeface="Arial" charset="0"/>
              </a:defRPr>
            </a:lvl5pPr>
            <a:lvl6pPr marL="2618202" indent="-238018" defTabSz="968602" eaLnBrk="0" fontAlgn="base" hangingPunct="0">
              <a:spcBef>
                <a:spcPct val="0"/>
              </a:spcBef>
              <a:spcAft>
                <a:spcPct val="0"/>
              </a:spcAft>
              <a:defRPr sz="2900" b="1">
                <a:solidFill>
                  <a:srgbClr val="FF6600"/>
                </a:solidFill>
                <a:latin typeface="Arial" charset="0"/>
              </a:defRPr>
            </a:lvl6pPr>
            <a:lvl7pPr marL="3094238" indent="-238018" defTabSz="968602" eaLnBrk="0" fontAlgn="base" hangingPunct="0">
              <a:spcBef>
                <a:spcPct val="0"/>
              </a:spcBef>
              <a:spcAft>
                <a:spcPct val="0"/>
              </a:spcAft>
              <a:defRPr sz="2900" b="1">
                <a:solidFill>
                  <a:srgbClr val="FF6600"/>
                </a:solidFill>
                <a:latin typeface="Arial" charset="0"/>
              </a:defRPr>
            </a:lvl7pPr>
            <a:lvl8pPr marL="3570275" indent="-238018" defTabSz="968602" eaLnBrk="0" fontAlgn="base" hangingPunct="0">
              <a:spcBef>
                <a:spcPct val="0"/>
              </a:spcBef>
              <a:spcAft>
                <a:spcPct val="0"/>
              </a:spcAft>
              <a:defRPr sz="2900" b="1">
                <a:solidFill>
                  <a:srgbClr val="FF6600"/>
                </a:solidFill>
                <a:latin typeface="Arial" charset="0"/>
              </a:defRPr>
            </a:lvl8pPr>
            <a:lvl9pPr marL="4046311" indent="-238018" defTabSz="968602" eaLnBrk="0" fontAlgn="base" hangingPunct="0">
              <a:spcBef>
                <a:spcPct val="0"/>
              </a:spcBef>
              <a:spcAft>
                <a:spcPct val="0"/>
              </a:spcAft>
              <a:defRPr sz="2900" b="1">
                <a:solidFill>
                  <a:srgbClr val="FF6600"/>
                </a:solidFill>
                <a:latin typeface="Arial" charset="0"/>
              </a:defRPr>
            </a:lvl9pPr>
          </a:lstStyle>
          <a:p>
            <a:pPr marL="0" marR="0" lvl="0" indent="0" algn="r" defTabSz="968602" rtl="0" eaLnBrk="0" fontAlgn="base" latinLnBrk="0" hangingPunct="0">
              <a:lnSpc>
                <a:spcPct val="100000"/>
              </a:lnSpc>
              <a:spcBef>
                <a:spcPct val="0"/>
              </a:spcBef>
              <a:spcAft>
                <a:spcPct val="0"/>
              </a:spcAft>
              <a:buClrTx/>
              <a:buSzTx/>
              <a:buFontTx/>
              <a:buNone/>
              <a:tabLst/>
              <a:defRPr/>
            </a:pPr>
            <a:fld id="{51BABC6D-4B89-4AF4-981A-1F4DA887CD36}" type="slidenum">
              <a:rPr kumimoji="0" lang="en-US" sz="1200" b="0" i="0" u="none" strike="noStrike" kern="1200" cap="none" spc="0" normalizeH="0" baseline="0" noProof="0">
                <a:ln>
                  <a:noFill/>
                </a:ln>
                <a:solidFill>
                  <a:srgbClr val="000000"/>
                </a:solidFill>
                <a:effectLst/>
                <a:uLnTx/>
                <a:uFillTx/>
                <a:latin typeface="Times" pitchFamily="28" charset="0"/>
                <a:ea typeface="+mn-ea"/>
                <a:cs typeface="+mn-cs"/>
              </a:rPr>
              <a:pPr marL="0" marR="0" lvl="0" indent="0" algn="r" defTabSz="968602"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pitchFamily="28" charset="0"/>
              <a:ea typeface="+mn-ea"/>
              <a:cs typeface="+mn-cs"/>
            </a:endParaRPr>
          </a:p>
        </p:txBody>
      </p:sp>
      <p:sp>
        <p:nvSpPr>
          <p:cNvPr id="259075" name="Rectangle 2"/>
          <p:cNvSpPr>
            <a:spLocks noGrp="1" noRot="1" noChangeAspect="1" noChangeArrowheads="1" noTextEdit="1"/>
          </p:cNvSpPr>
          <p:nvPr>
            <p:ph type="sldImg"/>
          </p:nvPr>
        </p:nvSpPr>
        <p:spPr>
          <a:xfrm>
            <a:off x="1455738" y="5430838"/>
            <a:ext cx="4416425" cy="3313112"/>
          </a:xfrm>
          <a:ln/>
        </p:spPr>
      </p:sp>
      <p:sp>
        <p:nvSpPr>
          <p:cNvPr id="2" name="Notes Placeholder 1"/>
          <p:cNvSpPr>
            <a:spLocks noGrp="1"/>
          </p:cNvSpPr>
          <p:nvPr>
            <p:ph type="body" sz="quarter" idx="10"/>
          </p:nvPr>
        </p:nvSpPr>
        <p:spPr/>
        <p:txBody>
          <a:bodyPr/>
          <a:lstStyle/>
          <a:p>
            <a:r>
              <a:rPr lang="en-US" sz="1600" dirty="0">
                <a:latin typeface="+mn-lt"/>
              </a:rPr>
              <a:t>So far this year, coal carloads have risen modestly. For 2022 through week 41, they were up 3.6% over the same period in 2021 and up 15% over the same period in 2020.</a:t>
            </a:r>
          </a:p>
        </p:txBody>
      </p:sp>
    </p:spTree>
    <p:extLst>
      <p:ext uri="{BB962C8B-B14F-4D97-AF65-F5344CB8AC3E}">
        <p14:creationId xmlns:p14="http://schemas.microsoft.com/office/powerpoint/2010/main" val="2373858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602">
              <a:defRPr sz="2900" b="1">
                <a:solidFill>
                  <a:srgbClr val="FF6600"/>
                </a:solidFill>
                <a:latin typeface="Arial" charset="0"/>
              </a:defRPr>
            </a:lvl1pPr>
            <a:lvl2pPr marL="773560" indent="-297523" defTabSz="968602">
              <a:defRPr sz="2900" b="1">
                <a:solidFill>
                  <a:srgbClr val="FF6600"/>
                </a:solidFill>
                <a:latin typeface="Arial" charset="0"/>
              </a:defRPr>
            </a:lvl2pPr>
            <a:lvl3pPr marL="1190092" indent="-238018" defTabSz="968602">
              <a:defRPr sz="2900" b="1">
                <a:solidFill>
                  <a:srgbClr val="FF6600"/>
                </a:solidFill>
                <a:latin typeface="Arial" charset="0"/>
              </a:defRPr>
            </a:lvl3pPr>
            <a:lvl4pPr marL="1666128" indent="-238018" defTabSz="968602">
              <a:defRPr sz="2900" b="1">
                <a:solidFill>
                  <a:srgbClr val="FF6600"/>
                </a:solidFill>
                <a:latin typeface="Arial" charset="0"/>
              </a:defRPr>
            </a:lvl4pPr>
            <a:lvl5pPr marL="2142165" indent="-238018" defTabSz="968602">
              <a:defRPr sz="2900" b="1">
                <a:solidFill>
                  <a:srgbClr val="FF6600"/>
                </a:solidFill>
                <a:latin typeface="Arial" charset="0"/>
              </a:defRPr>
            </a:lvl5pPr>
            <a:lvl6pPr marL="2618202" indent="-238018" defTabSz="968602" eaLnBrk="0" fontAlgn="base" hangingPunct="0">
              <a:spcBef>
                <a:spcPct val="0"/>
              </a:spcBef>
              <a:spcAft>
                <a:spcPct val="0"/>
              </a:spcAft>
              <a:defRPr sz="2900" b="1">
                <a:solidFill>
                  <a:srgbClr val="FF6600"/>
                </a:solidFill>
                <a:latin typeface="Arial" charset="0"/>
              </a:defRPr>
            </a:lvl6pPr>
            <a:lvl7pPr marL="3094238" indent="-238018" defTabSz="968602" eaLnBrk="0" fontAlgn="base" hangingPunct="0">
              <a:spcBef>
                <a:spcPct val="0"/>
              </a:spcBef>
              <a:spcAft>
                <a:spcPct val="0"/>
              </a:spcAft>
              <a:defRPr sz="2900" b="1">
                <a:solidFill>
                  <a:srgbClr val="FF6600"/>
                </a:solidFill>
                <a:latin typeface="Arial" charset="0"/>
              </a:defRPr>
            </a:lvl7pPr>
            <a:lvl8pPr marL="3570275" indent="-238018" defTabSz="968602" eaLnBrk="0" fontAlgn="base" hangingPunct="0">
              <a:spcBef>
                <a:spcPct val="0"/>
              </a:spcBef>
              <a:spcAft>
                <a:spcPct val="0"/>
              </a:spcAft>
              <a:defRPr sz="2900" b="1">
                <a:solidFill>
                  <a:srgbClr val="FF6600"/>
                </a:solidFill>
                <a:latin typeface="Arial" charset="0"/>
              </a:defRPr>
            </a:lvl8pPr>
            <a:lvl9pPr marL="4046311" indent="-238018" defTabSz="968602" eaLnBrk="0" fontAlgn="base" hangingPunct="0">
              <a:spcBef>
                <a:spcPct val="0"/>
              </a:spcBef>
              <a:spcAft>
                <a:spcPct val="0"/>
              </a:spcAft>
              <a:defRPr sz="2900" b="1">
                <a:solidFill>
                  <a:srgbClr val="FF6600"/>
                </a:solidFill>
                <a:latin typeface="Arial" charset="0"/>
              </a:defRPr>
            </a:lvl9pPr>
          </a:lstStyle>
          <a:p>
            <a:pPr marL="0" marR="0" lvl="0" indent="0" algn="r" defTabSz="968602" rtl="0" eaLnBrk="0" fontAlgn="base" latinLnBrk="0" hangingPunct="0">
              <a:lnSpc>
                <a:spcPct val="100000"/>
              </a:lnSpc>
              <a:spcBef>
                <a:spcPct val="0"/>
              </a:spcBef>
              <a:spcAft>
                <a:spcPct val="0"/>
              </a:spcAft>
              <a:buClrTx/>
              <a:buSzTx/>
              <a:buFontTx/>
              <a:buNone/>
              <a:tabLst/>
              <a:defRPr/>
            </a:pPr>
            <a:fld id="{51BABC6D-4B89-4AF4-981A-1F4DA887CD36}" type="slidenum">
              <a:rPr kumimoji="0" lang="en-US" sz="1200" b="0" i="0" u="none" strike="noStrike" kern="1200" cap="none" spc="0" normalizeH="0" baseline="0" noProof="0">
                <a:ln>
                  <a:noFill/>
                </a:ln>
                <a:solidFill>
                  <a:srgbClr val="000000"/>
                </a:solidFill>
                <a:effectLst/>
                <a:uLnTx/>
                <a:uFillTx/>
                <a:latin typeface="Times" pitchFamily="28" charset="0"/>
                <a:ea typeface="+mn-ea"/>
                <a:cs typeface="+mn-cs"/>
              </a:rPr>
              <a:pPr marL="0" marR="0" lvl="0" indent="0" algn="r" defTabSz="968602"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pitchFamily="28" charset="0"/>
              <a:ea typeface="+mn-ea"/>
              <a:cs typeface="+mn-cs"/>
            </a:endParaRPr>
          </a:p>
        </p:txBody>
      </p:sp>
      <p:sp>
        <p:nvSpPr>
          <p:cNvPr id="259075" name="Rectangle 2"/>
          <p:cNvSpPr>
            <a:spLocks noGrp="1" noRot="1" noChangeAspect="1" noChangeArrowheads="1" noTextEdit="1"/>
          </p:cNvSpPr>
          <p:nvPr>
            <p:ph type="sldImg"/>
          </p:nvPr>
        </p:nvSpPr>
        <p:spPr>
          <a:xfrm>
            <a:off x="1455738" y="5430838"/>
            <a:ext cx="4416425" cy="3313112"/>
          </a:xfrm>
          <a:ln/>
        </p:spPr>
      </p:sp>
      <p:sp>
        <p:nvSpPr>
          <p:cNvPr id="2" name="Notes Placeholder 1"/>
          <p:cNvSpPr>
            <a:spLocks noGrp="1"/>
          </p:cNvSpPr>
          <p:nvPr>
            <p:ph type="body" sz="quarter" idx="10"/>
          </p:nvPr>
        </p:nvSpPr>
        <p:spPr>
          <a:xfrm>
            <a:off x="949962" y="618110"/>
            <a:ext cx="5362785" cy="3268090"/>
          </a:xfrm>
        </p:spPr>
        <p:txBody>
          <a:bodyPr/>
          <a:lstStyle/>
          <a:p>
            <a:r>
              <a:rPr lang="en-US" sz="1600" dirty="0">
                <a:latin typeface="+mj-lt"/>
              </a:rPr>
              <a:t>Electricity generation is by far the largest driver behind coal consumption in the United States, and historically there’s been a very close correlation between rail coal volumes and the amount of electricity generated by coal.</a:t>
            </a:r>
            <a:endParaRPr lang="en-US" sz="1600" dirty="0"/>
          </a:p>
        </p:txBody>
      </p:sp>
    </p:spTree>
    <p:extLst>
      <p:ext uri="{BB962C8B-B14F-4D97-AF65-F5344CB8AC3E}">
        <p14:creationId xmlns:p14="http://schemas.microsoft.com/office/powerpoint/2010/main" val="3538873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602">
              <a:defRPr sz="2900" b="1">
                <a:solidFill>
                  <a:srgbClr val="FF6600"/>
                </a:solidFill>
                <a:latin typeface="Arial" charset="0"/>
              </a:defRPr>
            </a:lvl1pPr>
            <a:lvl2pPr marL="773560" indent="-297523" defTabSz="968602">
              <a:defRPr sz="2900" b="1">
                <a:solidFill>
                  <a:srgbClr val="FF6600"/>
                </a:solidFill>
                <a:latin typeface="Arial" charset="0"/>
              </a:defRPr>
            </a:lvl2pPr>
            <a:lvl3pPr marL="1190092" indent="-238018" defTabSz="968602">
              <a:defRPr sz="2900" b="1">
                <a:solidFill>
                  <a:srgbClr val="FF6600"/>
                </a:solidFill>
                <a:latin typeface="Arial" charset="0"/>
              </a:defRPr>
            </a:lvl3pPr>
            <a:lvl4pPr marL="1666128" indent="-238018" defTabSz="968602">
              <a:defRPr sz="2900" b="1">
                <a:solidFill>
                  <a:srgbClr val="FF6600"/>
                </a:solidFill>
                <a:latin typeface="Arial" charset="0"/>
              </a:defRPr>
            </a:lvl4pPr>
            <a:lvl5pPr marL="2142165" indent="-238018" defTabSz="968602">
              <a:defRPr sz="2900" b="1">
                <a:solidFill>
                  <a:srgbClr val="FF6600"/>
                </a:solidFill>
                <a:latin typeface="Arial" charset="0"/>
              </a:defRPr>
            </a:lvl5pPr>
            <a:lvl6pPr marL="2618202" indent="-238018" defTabSz="968602" eaLnBrk="0" fontAlgn="base" hangingPunct="0">
              <a:spcBef>
                <a:spcPct val="0"/>
              </a:spcBef>
              <a:spcAft>
                <a:spcPct val="0"/>
              </a:spcAft>
              <a:defRPr sz="2900" b="1">
                <a:solidFill>
                  <a:srgbClr val="FF6600"/>
                </a:solidFill>
                <a:latin typeface="Arial" charset="0"/>
              </a:defRPr>
            </a:lvl6pPr>
            <a:lvl7pPr marL="3094238" indent="-238018" defTabSz="968602" eaLnBrk="0" fontAlgn="base" hangingPunct="0">
              <a:spcBef>
                <a:spcPct val="0"/>
              </a:spcBef>
              <a:spcAft>
                <a:spcPct val="0"/>
              </a:spcAft>
              <a:defRPr sz="2900" b="1">
                <a:solidFill>
                  <a:srgbClr val="FF6600"/>
                </a:solidFill>
                <a:latin typeface="Arial" charset="0"/>
              </a:defRPr>
            </a:lvl7pPr>
            <a:lvl8pPr marL="3570275" indent="-238018" defTabSz="968602" eaLnBrk="0" fontAlgn="base" hangingPunct="0">
              <a:spcBef>
                <a:spcPct val="0"/>
              </a:spcBef>
              <a:spcAft>
                <a:spcPct val="0"/>
              </a:spcAft>
              <a:defRPr sz="2900" b="1">
                <a:solidFill>
                  <a:srgbClr val="FF6600"/>
                </a:solidFill>
                <a:latin typeface="Arial" charset="0"/>
              </a:defRPr>
            </a:lvl8pPr>
            <a:lvl9pPr marL="4046311" indent="-238018" defTabSz="968602" eaLnBrk="0" fontAlgn="base" hangingPunct="0">
              <a:spcBef>
                <a:spcPct val="0"/>
              </a:spcBef>
              <a:spcAft>
                <a:spcPct val="0"/>
              </a:spcAft>
              <a:defRPr sz="2900" b="1">
                <a:solidFill>
                  <a:srgbClr val="FF6600"/>
                </a:solidFill>
                <a:latin typeface="Arial" charset="0"/>
              </a:defRPr>
            </a:lvl9pPr>
          </a:lstStyle>
          <a:p>
            <a:pPr marL="0" marR="0" lvl="0" indent="0" algn="r" defTabSz="968602" rtl="0" eaLnBrk="0" fontAlgn="base" latinLnBrk="0" hangingPunct="0">
              <a:lnSpc>
                <a:spcPct val="100000"/>
              </a:lnSpc>
              <a:spcBef>
                <a:spcPct val="0"/>
              </a:spcBef>
              <a:spcAft>
                <a:spcPct val="0"/>
              </a:spcAft>
              <a:buClrTx/>
              <a:buSzTx/>
              <a:buFontTx/>
              <a:buNone/>
              <a:tabLst/>
              <a:defRPr/>
            </a:pPr>
            <a:fld id="{CBCF1E71-05D1-4E5E-902B-0F8709AC5292}" type="slidenum">
              <a:rPr kumimoji="0" lang="en-US" sz="1200" b="0" i="0" u="none" strike="noStrike" kern="1200" cap="none" spc="0" normalizeH="0" baseline="0" noProof="0">
                <a:ln>
                  <a:noFill/>
                </a:ln>
                <a:solidFill>
                  <a:srgbClr val="000000"/>
                </a:solidFill>
                <a:effectLst/>
                <a:uLnTx/>
                <a:uFillTx/>
                <a:latin typeface="Times" pitchFamily="28" charset="0"/>
                <a:ea typeface="+mn-ea"/>
                <a:cs typeface="+mn-cs"/>
              </a:rPr>
              <a:pPr marL="0" marR="0" lvl="0" indent="0" algn="r" defTabSz="968602"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pitchFamily="28" charset="0"/>
              <a:ea typeface="+mn-ea"/>
              <a:cs typeface="+mn-cs"/>
            </a:endParaRPr>
          </a:p>
        </p:txBody>
      </p:sp>
      <p:sp>
        <p:nvSpPr>
          <p:cNvPr id="261123" name="Rectangle 2"/>
          <p:cNvSpPr>
            <a:spLocks noGrp="1" noRot="1" noChangeAspect="1" noChangeArrowheads="1" noTextEdit="1"/>
          </p:cNvSpPr>
          <p:nvPr>
            <p:ph type="sldImg"/>
          </p:nvPr>
        </p:nvSpPr>
        <p:spPr>
          <a:xfrm>
            <a:off x="1454150" y="5588000"/>
            <a:ext cx="4419600" cy="3314700"/>
          </a:xfrm>
          <a:ln/>
        </p:spPr>
      </p:sp>
      <p:sp>
        <p:nvSpPr>
          <p:cNvPr id="2" name="Notes Placeholder 1"/>
          <p:cNvSpPr>
            <a:spLocks noGrp="1"/>
          </p:cNvSpPr>
          <p:nvPr>
            <p:ph type="body" sz="quarter" idx="10"/>
          </p:nvPr>
        </p:nvSpPr>
        <p:spPr>
          <a:xfrm>
            <a:off x="949962" y="618110"/>
            <a:ext cx="5603238" cy="3395090"/>
          </a:xfrm>
        </p:spPr>
        <p:txBody>
          <a:bodyPr/>
          <a:lstStyle/>
          <a:p>
            <a:r>
              <a:rPr lang="en-US" sz="1600" dirty="0">
                <a:latin typeface="+mj-lt"/>
              </a:rPr>
              <a:t>According to the Energy Information Administration, coal’s share of U.S. electricity generation rose to 22% in 2021 from 19% in 2020, but so far in 2022 the coal share is back down to 20%.  </a:t>
            </a:r>
          </a:p>
          <a:p>
            <a:r>
              <a:rPr lang="en-US" sz="1600" dirty="0">
                <a:latin typeface="+mj-lt"/>
              </a:rPr>
              <a:t>Railroads accounted for 69% of coal deliveries to coal-fired power plants, according to EIA data. That means that, today, the share of U.S. electricity generation by coal delivered by rail is around 14-15%. </a:t>
            </a:r>
          </a:p>
          <a:p>
            <a:r>
              <a:rPr lang="en-US" sz="1600" dirty="0">
                <a:latin typeface="+mj-lt"/>
              </a:rPr>
              <a:t>Put another way, today, approximately 85% of U.S. electricity generation does not directly involve railroads.  This is probably the clearest real-world example of the intense competitive constraints imposed on railroads by product competition. </a:t>
            </a:r>
          </a:p>
        </p:txBody>
      </p:sp>
    </p:spTree>
    <p:extLst>
      <p:ext uri="{BB962C8B-B14F-4D97-AF65-F5344CB8AC3E}">
        <p14:creationId xmlns:p14="http://schemas.microsoft.com/office/powerpoint/2010/main" val="1418403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B73BF8-564D-4A33-9498-36BBEF4CFC1E}" type="datetimeFigureOut">
              <a:rPr lang="en-US" smtClean="0"/>
              <a:t>10/24/2022</a:t>
            </a:fld>
            <a:endParaRPr lang="en-US" dirty="0"/>
          </a:p>
        </p:txBody>
      </p:sp>
    </p:spTree>
    <p:extLst>
      <p:ext uri="{BB962C8B-B14F-4D97-AF65-F5344CB8AC3E}">
        <p14:creationId xmlns:p14="http://schemas.microsoft.com/office/powerpoint/2010/main" val="268543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mp; Content (Main)">
    <p:spTree>
      <p:nvGrpSpPr>
        <p:cNvPr id="1" name=""/>
        <p:cNvGrpSpPr/>
        <p:nvPr/>
      </p:nvGrpSpPr>
      <p:grpSpPr>
        <a:xfrm>
          <a:off x="0" y="0"/>
          <a:ext cx="0" cy="0"/>
          <a:chOff x="0" y="0"/>
          <a:chExt cx="0" cy="0"/>
        </a:xfrm>
      </p:grpSpPr>
      <p:sp>
        <p:nvSpPr>
          <p:cNvPr id="2" name="Title 1"/>
          <p:cNvSpPr>
            <a:spLocks noGrp="1"/>
          </p:cNvSpPr>
          <p:nvPr>
            <p:ph type="title"/>
          </p:nvPr>
        </p:nvSpPr>
        <p:spPr>
          <a:xfrm>
            <a:off x="641350" y="238125"/>
            <a:ext cx="7969250" cy="685800"/>
          </a:xfrm>
        </p:spPr>
        <p:txBody>
          <a:bodyPr/>
          <a:lstStyle>
            <a:lvl1pPr>
              <a:defRPr sz="2800"/>
            </a:lvl1pPr>
          </a:lstStyle>
          <a:p>
            <a:r>
              <a:rPr lang="en-US" dirty="0"/>
              <a:t>Click to edit Master title style</a:t>
            </a:r>
          </a:p>
        </p:txBody>
      </p:sp>
      <p:sp>
        <p:nvSpPr>
          <p:cNvPr id="3" name="Content Placeholder 2"/>
          <p:cNvSpPr>
            <a:spLocks noGrp="1"/>
          </p:cNvSpPr>
          <p:nvPr>
            <p:ph idx="1"/>
          </p:nvPr>
        </p:nvSpPr>
        <p:spPr>
          <a:xfrm>
            <a:off x="609600" y="1676400"/>
            <a:ext cx="8001000" cy="2514600"/>
          </a:xfrm>
        </p:spPr>
        <p:txBody>
          <a:bodyPr/>
          <a:lstStyle>
            <a:lvl1pPr>
              <a:spcBef>
                <a:spcPts val="0"/>
              </a:spcBef>
              <a:buClr>
                <a:schemeClr val="bg2">
                  <a:lumMod val="50000"/>
                </a:schemeClr>
              </a:buClr>
              <a:defRPr>
                <a:solidFill>
                  <a:srgbClr val="207FB3"/>
                </a:solidFill>
                <a:latin typeface="Raleway" panose="020B0503030101060003" pitchFamily="34" charset="0"/>
              </a:defRPr>
            </a:lvl1pPr>
            <a:lvl2pPr>
              <a:spcBef>
                <a:spcPts val="0"/>
              </a:spcBef>
              <a:buClr>
                <a:schemeClr val="bg2">
                  <a:lumMod val="50000"/>
                </a:schemeClr>
              </a:buClr>
              <a:defRPr>
                <a:latin typeface="Raleway" panose="020B0503030101060003" pitchFamily="34" charset="0"/>
              </a:defRPr>
            </a:lvl2pPr>
            <a:lvl3pPr marL="1142971" indent="-228594">
              <a:spcBef>
                <a:spcPts val="0"/>
              </a:spcBef>
              <a:buClr>
                <a:schemeClr val="bg2">
                  <a:lumMod val="50000"/>
                </a:schemeClr>
              </a:buClr>
              <a:buFont typeface="Arial" panose="020B0604020202020204" pitchFamily="34" charset="0"/>
              <a:buChar char="•"/>
              <a:defRPr>
                <a:latin typeface="Raleway" panose="020B0503030101060003" pitchFamily="34" charset="0"/>
              </a:defRPr>
            </a:lvl3pPr>
            <a:lvl4pPr marL="1600160" indent="-228594">
              <a:spcBef>
                <a:spcPts val="0"/>
              </a:spcBef>
              <a:buClr>
                <a:schemeClr val="bg2">
                  <a:lumMod val="50000"/>
                </a:schemeClr>
              </a:buClr>
              <a:buFont typeface="Arial" panose="020B0604020202020204" pitchFamily="34" charset="0"/>
              <a:buChar char="•"/>
              <a:defRPr>
                <a:latin typeface="Raleway" panose="020B0503030101060003" pitchFamily="34" charset="0"/>
              </a:defRPr>
            </a:lvl4pPr>
            <a:lvl5pPr marL="2057349" indent="-228594">
              <a:spcBef>
                <a:spcPts val="0"/>
              </a:spcBef>
              <a:buClr>
                <a:schemeClr val="bg2">
                  <a:lumMod val="50000"/>
                </a:schemeClr>
              </a:buClr>
              <a:buFont typeface="Arial" panose="020B0604020202020204" pitchFamily="34" charset="0"/>
              <a:buChar char="•"/>
              <a:defRPr>
                <a:latin typeface="Raleway" panose="020B05030301010600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tx1"/>
                </a:solidFill>
                <a:latin typeface="+mn-lt"/>
              </a:defRPr>
            </a:lvl1pPr>
          </a:lstStyle>
          <a:p>
            <a:pPr>
              <a:defRPr/>
            </a:pPr>
            <a:fld id="{C8C929EC-337D-4B6E-AF79-0825DF60C0CF}" type="slidenum">
              <a:rPr lang="en-US" smtClean="0"/>
              <a:pPr>
                <a:defRPr/>
              </a:pPr>
              <a:t>‹#›</a:t>
            </a:fld>
            <a:endParaRPr lang="en-US" dirty="0"/>
          </a:p>
        </p:txBody>
      </p:sp>
    </p:spTree>
    <p:extLst>
      <p:ext uri="{BB962C8B-B14F-4D97-AF65-F5344CB8AC3E}">
        <p14:creationId xmlns:p14="http://schemas.microsoft.com/office/powerpoint/2010/main" val="3638208528"/>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Content (2 Columm)">
    <p:spTree>
      <p:nvGrpSpPr>
        <p:cNvPr id="1" name=""/>
        <p:cNvGrpSpPr/>
        <p:nvPr/>
      </p:nvGrpSpPr>
      <p:grpSpPr>
        <a:xfrm>
          <a:off x="0" y="0"/>
          <a:ext cx="0" cy="0"/>
          <a:chOff x="0" y="0"/>
          <a:chExt cx="0" cy="0"/>
        </a:xfrm>
      </p:grpSpPr>
      <p:sp>
        <p:nvSpPr>
          <p:cNvPr id="2" name="Title 1"/>
          <p:cNvSpPr>
            <a:spLocks noGrp="1"/>
          </p:cNvSpPr>
          <p:nvPr>
            <p:ph type="title"/>
          </p:nvPr>
        </p:nvSpPr>
        <p:spPr>
          <a:xfrm>
            <a:off x="641350" y="238125"/>
            <a:ext cx="7969250" cy="685800"/>
          </a:xfrm>
        </p:spPr>
        <p:txBody>
          <a:bodyPr/>
          <a:lstStyle>
            <a:lvl1pPr>
              <a:defRPr sz="2800"/>
            </a:lvl1pPr>
          </a:lstStyle>
          <a:p>
            <a:r>
              <a:rPr lang="en-US" dirty="0"/>
              <a:t>Click to edit Master title style</a:t>
            </a:r>
          </a:p>
        </p:txBody>
      </p:sp>
      <p:sp>
        <p:nvSpPr>
          <p:cNvPr id="3" name="Content Placeholder 2"/>
          <p:cNvSpPr>
            <a:spLocks noGrp="1"/>
          </p:cNvSpPr>
          <p:nvPr>
            <p:ph idx="1" hasCustomPrompt="1"/>
          </p:nvPr>
        </p:nvSpPr>
        <p:spPr>
          <a:xfrm>
            <a:off x="609600" y="1676400"/>
            <a:ext cx="3886200" cy="4267200"/>
          </a:xfrm>
        </p:spPr>
        <p:txBody>
          <a:bodyPr/>
          <a:lstStyle>
            <a:lvl1pPr>
              <a:spcBef>
                <a:spcPts val="0"/>
              </a:spcBef>
              <a:buClr>
                <a:schemeClr val="bg2">
                  <a:lumMod val="50000"/>
                </a:schemeClr>
              </a:buClr>
              <a:buFont typeface="Arial" panose="020B0604020202020204" pitchFamily="34" charset="0"/>
              <a:buChar char="•"/>
              <a:defRPr sz="2000">
                <a:solidFill>
                  <a:srgbClr val="207FB3"/>
                </a:solidFill>
                <a:latin typeface="Raleway" panose="020B0503030101060003" pitchFamily="34" charset="0"/>
              </a:defRPr>
            </a:lvl1pPr>
            <a:lvl2pPr marL="800080" indent="-342891">
              <a:spcBef>
                <a:spcPts val="0"/>
              </a:spcBef>
              <a:buClr>
                <a:schemeClr val="bg2">
                  <a:lumMod val="50000"/>
                </a:schemeClr>
              </a:buClr>
              <a:buFont typeface="Arial" panose="020B0604020202020204" pitchFamily="34" charset="0"/>
              <a:buChar char="•"/>
              <a:defRPr sz="2000">
                <a:latin typeface="Raleway" panose="020B0503030101060003" pitchFamily="34" charset="0"/>
              </a:defRPr>
            </a:lvl2pPr>
            <a:lvl3pPr marL="1142971" indent="-228594">
              <a:spcBef>
                <a:spcPts val="0"/>
              </a:spcBef>
              <a:buClr>
                <a:schemeClr val="bg2">
                  <a:lumMod val="50000"/>
                </a:schemeClr>
              </a:buClr>
              <a:buFont typeface="Arial" panose="020B0604020202020204" pitchFamily="34" charset="0"/>
              <a:buChar char="•"/>
              <a:defRPr sz="2000">
                <a:latin typeface="Raleway" panose="020B0503030101060003" pitchFamily="34" charset="0"/>
              </a:defRPr>
            </a:lvl3pPr>
            <a:lvl4pPr marL="1600160" indent="-228594">
              <a:spcBef>
                <a:spcPts val="0"/>
              </a:spcBef>
              <a:buClr>
                <a:schemeClr val="bg2">
                  <a:lumMod val="50000"/>
                </a:schemeClr>
              </a:buClr>
              <a:buFont typeface="Arial" panose="020B0604020202020204" pitchFamily="34" charset="0"/>
              <a:buChar char="•"/>
              <a:defRPr>
                <a:latin typeface="Raleway" panose="020B0503030101060003" pitchFamily="34" charset="0"/>
              </a:defRPr>
            </a:lvl4pPr>
            <a:lvl5pPr marL="2057349" indent="-228594">
              <a:spcBef>
                <a:spcPts val="0"/>
              </a:spcBef>
              <a:buClr>
                <a:schemeClr val="bg2">
                  <a:lumMod val="50000"/>
                </a:schemeClr>
              </a:buClr>
              <a:buFont typeface="Arial" panose="020B0604020202020204" pitchFamily="34" charset="0"/>
              <a:buChar char="•"/>
              <a:defRPr>
                <a:latin typeface="Raleway" panose="020B05030301010600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0" hasCustomPrompt="1"/>
          </p:nvPr>
        </p:nvSpPr>
        <p:spPr>
          <a:xfrm>
            <a:off x="4876800" y="1695450"/>
            <a:ext cx="3962400" cy="4267200"/>
          </a:xfrm>
        </p:spPr>
        <p:txBody>
          <a:bodyPr/>
          <a:lstStyle>
            <a:lvl1pPr>
              <a:defRPr>
                <a:solidFill>
                  <a:srgbClr val="207FB3"/>
                </a:solidFill>
                <a:latin typeface="Raleway" panose="020B0503030101060003" pitchFamily="34" charset="0"/>
              </a:defRPr>
            </a:lvl1pPr>
            <a:lvl2pPr>
              <a:defRPr>
                <a:latin typeface="Raleway" panose="020B0503030101060003" pitchFamily="34" charset="0"/>
              </a:defRPr>
            </a:lvl2pPr>
            <a:lvl3pPr marL="1142971" indent="-228594">
              <a:buClrTx/>
              <a:buFont typeface="Arial" panose="020B0604020202020204" pitchFamily="34" charset="0"/>
              <a:buChar char="•"/>
              <a:defRPr>
                <a:latin typeface="Raleway" panose="020B0503030101060003" pitchFamily="34" charset="0"/>
              </a:defRPr>
            </a:lvl3pPr>
            <a:lvl4pPr marL="1600160" indent="-228594">
              <a:buClrTx/>
              <a:buFont typeface="Arial" panose="020B0604020202020204" pitchFamily="34" charset="0"/>
              <a:buChar char="•"/>
              <a:defRPr>
                <a:latin typeface="Raleway" panose="020B0503030101060003" pitchFamily="34" charset="0"/>
              </a:defRPr>
            </a:lvl4pPr>
            <a:lvl5pPr marL="2057349" indent="-228594">
              <a:buClrTx/>
              <a:buFont typeface="Arial" panose="020B0604020202020204" pitchFamily="34" charset="0"/>
              <a:buChar char="•"/>
              <a:defRPr>
                <a:latin typeface="Raleway" panose="020B0503030101060003" pitchFamily="34" charset="0"/>
              </a:defRPr>
            </a:lvl5pPr>
          </a:lstStyle>
          <a:p>
            <a:pPr lvl="0"/>
            <a:r>
              <a:rPr lang="en-US" dirty="0"/>
              <a:t>Tap icon to insert media</a:t>
            </a:r>
          </a:p>
        </p:txBody>
      </p:sp>
      <p:sp>
        <p:nvSpPr>
          <p:cNvPr id="9"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tx1"/>
                </a:solidFill>
                <a:latin typeface="+mn-lt"/>
              </a:defRPr>
            </a:lvl1pPr>
          </a:lstStyle>
          <a:p>
            <a:pPr>
              <a:defRPr/>
            </a:pPr>
            <a:fld id="{C8C929EC-337D-4B6E-AF79-0825DF60C0CF}" type="slidenum">
              <a:rPr lang="en-US" smtClean="0"/>
              <a:pPr>
                <a:defRPr/>
              </a:pPr>
              <a:t>‹#›</a:t>
            </a:fld>
            <a:endParaRPr lang="en-US" dirty="0"/>
          </a:p>
        </p:txBody>
      </p:sp>
    </p:spTree>
    <p:extLst>
      <p:ext uri="{BB962C8B-B14F-4D97-AF65-F5344CB8AC3E}">
        <p14:creationId xmlns:p14="http://schemas.microsoft.com/office/powerpoint/2010/main" val="4136071235"/>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Media &amp; Caption">
    <p:spTree>
      <p:nvGrpSpPr>
        <p:cNvPr id="1" name=""/>
        <p:cNvGrpSpPr/>
        <p:nvPr/>
      </p:nvGrpSpPr>
      <p:grpSpPr>
        <a:xfrm>
          <a:off x="0" y="0"/>
          <a:ext cx="0" cy="0"/>
          <a:chOff x="0" y="0"/>
          <a:chExt cx="0" cy="0"/>
        </a:xfrm>
      </p:grpSpPr>
      <p:sp>
        <p:nvSpPr>
          <p:cNvPr id="7" name="Title 1"/>
          <p:cNvSpPr>
            <a:spLocks noGrp="1"/>
          </p:cNvSpPr>
          <p:nvPr>
            <p:ph type="title"/>
          </p:nvPr>
        </p:nvSpPr>
        <p:spPr>
          <a:xfrm>
            <a:off x="641350" y="238125"/>
            <a:ext cx="7740650" cy="685800"/>
          </a:xfrm>
        </p:spPr>
        <p:txBody>
          <a:bodyPr/>
          <a:lstStyle>
            <a:lvl1pPr>
              <a:defRPr sz="2800"/>
            </a:lvl1pPr>
          </a:lstStyle>
          <a:p>
            <a:r>
              <a:rPr lang="en-US" dirty="0"/>
              <a:t>Click to edit Master title style</a:t>
            </a:r>
          </a:p>
        </p:txBody>
      </p:sp>
      <p:sp>
        <p:nvSpPr>
          <p:cNvPr id="8" name="Text Placeholder 2"/>
          <p:cNvSpPr>
            <a:spLocks noGrp="1"/>
          </p:cNvSpPr>
          <p:nvPr>
            <p:ph type="body" idx="10"/>
          </p:nvPr>
        </p:nvSpPr>
        <p:spPr>
          <a:xfrm>
            <a:off x="625475" y="5291935"/>
            <a:ext cx="7772400" cy="674687"/>
          </a:xfrm>
        </p:spPr>
        <p:txBody>
          <a:bodyPr anchor="ctr"/>
          <a:lstStyle>
            <a:lvl1pPr marL="0" indent="0">
              <a:buNone/>
              <a:defRPr sz="1600">
                <a:solidFill>
                  <a:srgbClr val="81A131"/>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dirty="0"/>
              <a:t>Click to edit Master text styles</a:t>
            </a:r>
          </a:p>
        </p:txBody>
      </p:sp>
      <p:sp>
        <p:nvSpPr>
          <p:cNvPr id="9" name="Content Placeholder 2"/>
          <p:cNvSpPr>
            <a:spLocks noGrp="1"/>
          </p:cNvSpPr>
          <p:nvPr>
            <p:ph idx="11" hasCustomPrompt="1"/>
          </p:nvPr>
        </p:nvSpPr>
        <p:spPr>
          <a:xfrm>
            <a:off x="641350" y="1524000"/>
            <a:ext cx="7816850" cy="3505200"/>
          </a:xfrm>
        </p:spPr>
        <p:txBody>
          <a:bodyPr/>
          <a:lstStyle>
            <a:lvl1pPr marL="0" indent="0">
              <a:buNone/>
              <a:defRPr>
                <a:solidFill>
                  <a:srgbClr val="207FB3"/>
                </a:solidFill>
                <a:latin typeface="Raleway" panose="020B0503030101060003" pitchFamily="34" charset="0"/>
              </a:defRPr>
            </a:lvl1pPr>
            <a:lvl2pPr>
              <a:defRPr>
                <a:latin typeface="Raleway" panose="020B0503030101060003" pitchFamily="34" charset="0"/>
              </a:defRPr>
            </a:lvl2pPr>
            <a:lvl3pPr marL="1142971" indent="-228594">
              <a:buClrTx/>
              <a:buFont typeface="Arial" panose="020B0604020202020204" pitchFamily="34" charset="0"/>
              <a:buChar char="•"/>
              <a:defRPr>
                <a:latin typeface="Raleway" panose="020B0503030101060003" pitchFamily="34" charset="0"/>
              </a:defRPr>
            </a:lvl3pPr>
            <a:lvl4pPr marL="1600160" indent="-228594">
              <a:buClrTx/>
              <a:buFont typeface="Arial" panose="020B0604020202020204" pitchFamily="34" charset="0"/>
              <a:buChar char="•"/>
              <a:defRPr>
                <a:latin typeface="Raleway" panose="020B0503030101060003" pitchFamily="34" charset="0"/>
              </a:defRPr>
            </a:lvl4pPr>
            <a:lvl5pPr marL="2057349" indent="-228594">
              <a:buClrTx/>
              <a:buFont typeface="Arial" panose="020B0604020202020204" pitchFamily="34" charset="0"/>
              <a:buChar char="•"/>
              <a:defRPr>
                <a:latin typeface="Raleway" panose="020B0503030101060003" pitchFamily="34" charset="0"/>
              </a:defRPr>
            </a:lvl5pPr>
          </a:lstStyle>
          <a:p>
            <a:pPr lvl="0"/>
            <a:r>
              <a:rPr lang="en-US" dirty="0"/>
              <a:t>Tap icon to insert media</a:t>
            </a:r>
          </a:p>
        </p:txBody>
      </p:sp>
      <p:sp>
        <p:nvSpPr>
          <p:cNvPr id="10"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tx1"/>
                </a:solidFill>
                <a:latin typeface="+mn-lt"/>
              </a:defRPr>
            </a:lvl1pPr>
          </a:lstStyle>
          <a:p>
            <a:pPr>
              <a:defRPr/>
            </a:pPr>
            <a:fld id="{C8C929EC-337D-4B6E-AF79-0825DF60C0CF}" type="slidenum">
              <a:rPr lang="en-US" smtClean="0"/>
              <a:pPr>
                <a:defRPr/>
              </a:pPr>
              <a:t>‹#›</a:t>
            </a:fld>
            <a:endParaRPr lang="en-US" dirty="0"/>
          </a:p>
        </p:txBody>
      </p:sp>
    </p:spTree>
    <p:extLst>
      <p:ext uri="{BB962C8B-B14F-4D97-AF65-F5344CB8AC3E}">
        <p14:creationId xmlns:p14="http://schemas.microsoft.com/office/powerpoint/2010/main" val="3058813755"/>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Blank">
    <p:spTree>
      <p:nvGrpSpPr>
        <p:cNvPr id="1" name=""/>
        <p:cNvGrpSpPr/>
        <p:nvPr/>
      </p:nvGrpSpPr>
      <p:grpSpPr>
        <a:xfrm>
          <a:off x="0" y="0"/>
          <a:ext cx="0" cy="0"/>
          <a:chOff x="0" y="0"/>
          <a:chExt cx="0" cy="0"/>
        </a:xfrm>
      </p:grpSpPr>
      <p:sp>
        <p:nvSpPr>
          <p:cNvPr id="6" name="Title 1"/>
          <p:cNvSpPr txBox="1">
            <a:spLocks/>
          </p:cNvSpPr>
          <p:nvPr userDrawn="1"/>
        </p:nvSpPr>
        <p:spPr bwMode="auto">
          <a:xfrm>
            <a:off x="641350" y="238125"/>
            <a:ext cx="7315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800">
                <a:solidFill>
                  <a:schemeClr val="bg1"/>
                </a:solidFill>
                <a:latin typeface="Playfair Display Black" panose="00000A00000000000000" pitchFamily="50" charset="0"/>
                <a:ea typeface="+mj-ea"/>
                <a:cs typeface="+mj-cs"/>
              </a:defRPr>
            </a:lvl1pPr>
            <a:lvl2pPr algn="l" rtl="0" eaLnBrk="0" fontAlgn="base" hangingPunct="0">
              <a:spcBef>
                <a:spcPct val="0"/>
              </a:spcBef>
              <a:spcAft>
                <a:spcPct val="0"/>
              </a:spcAft>
              <a:defRPr sz="4000">
                <a:solidFill>
                  <a:srgbClr val="00415D"/>
                </a:solidFill>
                <a:latin typeface="Arial" charset="0"/>
              </a:defRPr>
            </a:lvl2pPr>
            <a:lvl3pPr algn="l" rtl="0" eaLnBrk="0" fontAlgn="base" hangingPunct="0">
              <a:spcBef>
                <a:spcPct val="0"/>
              </a:spcBef>
              <a:spcAft>
                <a:spcPct val="0"/>
              </a:spcAft>
              <a:defRPr sz="4000">
                <a:solidFill>
                  <a:srgbClr val="00415D"/>
                </a:solidFill>
                <a:latin typeface="Arial" charset="0"/>
              </a:defRPr>
            </a:lvl3pPr>
            <a:lvl4pPr algn="l" rtl="0" eaLnBrk="0" fontAlgn="base" hangingPunct="0">
              <a:spcBef>
                <a:spcPct val="0"/>
              </a:spcBef>
              <a:spcAft>
                <a:spcPct val="0"/>
              </a:spcAft>
              <a:defRPr sz="4000">
                <a:solidFill>
                  <a:srgbClr val="00415D"/>
                </a:solidFill>
                <a:latin typeface="Arial" charset="0"/>
              </a:defRPr>
            </a:lvl4pPr>
            <a:lvl5pPr algn="l" rtl="0" eaLnBrk="0" fontAlgn="base" hangingPunct="0">
              <a:spcBef>
                <a:spcPct val="0"/>
              </a:spcBef>
              <a:spcAft>
                <a:spcPct val="0"/>
              </a:spcAft>
              <a:defRPr sz="4000">
                <a:solidFill>
                  <a:srgbClr val="00415D"/>
                </a:solidFill>
                <a:latin typeface="Arial" charset="0"/>
              </a:defRPr>
            </a:lvl5pPr>
            <a:lvl6pPr marL="457200" algn="l" rtl="0" fontAlgn="base">
              <a:spcBef>
                <a:spcPct val="0"/>
              </a:spcBef>
              <a:spcAft>
                <a:spcPct val="0"/>
              </a:spcAft>
              <a:defRPr sz="4000">
                <a:solidFill>
                  <a:srgbClr val="00415D"/>
                </a:solidFill>
                <a:latin typeface="Arial" charset="0"/>
              </a:defRPr>
            </a:lvl6pPr>
            <a:lvl7pPr marL="914400" algn="l" rtl="0" fontAlgn="base">
              <a:spcBef>
                <a:spcPct val="0"/>
              </a:spcBef>
              <a:spcAft>
                <a:spcPct val="0"/>
              </a:spcAft>
              <a:defRPr sz="4000">
                <a:solidFill>
                  <a:srgbClr val="00415D"/>
                </a:solidFill>
                <a:latin typeface="Arial" charset="0"/>
              </a:defRPr>
            </a:lvl7pPr>
            <a:lvl8pPr marL="1371600" algn="l" rtl="0" fontAlgn="base">
              <a:spcBef>
                <a:spcPct val="0"/>
              </a:spcBef>
              <a:spcAft>
                <a:spcPct val="0"/>
              </a:spcAft>
              <a:defRPr sz="4000">
                <a:solidFill>
                  <a:srgbClr val="00415D"/>
                </a:solidFill>
                <a:latin typeface="Arial" charset="0"/>
              </a:defRPr>
            </a:lvl8pPr>
            <a:lvl9pPr marL="1828800" algn="l" rtl="0" fontAlgn="base">
              <a:spcBef>
                <a:spcPct val="0"/>
              </a:spcBef>
              <a:spcAft>
                <a:spcPct val="0"/>
              </a:spcAft>
              <a:defRPr sz="4000">
                <a:solidFill>
                  <a:srgbClr val="00415D"/>
                </a:solidFill>
                <a:latin typeface="Arial" charset="0"/>
              </a:defRPr>
            </a:lvl9pPr>
          </a:lstStyle>
          <a:p>
            <a:r>
              <a:rPr lang="en-US" sz="2800" kern="0"/>
              <a:t>Click to edit Master title style</a:t>
            </a:r>
            <a:endParaRPr lang="en-US" sz="2800" kern="0" dirty="0"/>
          </a:p>
        </p:txBody>
      </p:sp>
      <p:sp>
        <p:nvSpPr>
          <p:cNvPr id="7"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tx1"/>
                </a:solidFill>
                <a:latin typeface="+mn-lt"/>
              </a:defRPr>
            </a:lvl1pPr>
          </a:lstStyle>
          <a:p>
            <a:pPr>
              <a:defRPr/>
            </a:pPr>
            <a:fld id="{C8C929EC-337D-4B6E-AF79-0825DF60C0CF}" type="slidenum">
              <a:rPr lang="en-US" smtClean="0"/>
              <a:pPr>
                <a:defRPr/>
              </a:pPr>
              <a:t>‹#›</a:t>
            </a:fld>
            <a:endParaRPr lang="en-US" dirty="0"/>
          </a:p>
        </p:txBody>
      </p:sp>
    </p:spTree>
    <p:extLst>
      <p:ext uri="{BB962C8B-B14F-4D97-AF65-F5344CB8AC3E}">
        <p14:creationId xmlns:p14="http://schemas.microsoft.com/office/powerpoint/2010/main" val="774020683"/>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4" name="Rectangle 3"/>
          <p:cNvSpPr/>
          <p:nvPr userDrawn="1"/>
        </p:nvSpPr>
        <p:spPr bwMode="auto">
          <a:xfrm>
            <a:off x="0" y="0"/>
            <a:ext cx="9144000" cy="6934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rgbClr val="FF6600"/>
              </a:solidFill>
              <a:effectLst/>
              <a:latin typeface="Arial" charset="0"/>
            </a:endParaRPr>
          </a:p>
        </p:txBody>
      </p:sp>
      <p:sp>
        <p:nvSpPr>
          <p:cNvPr id="5"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tx1"/>
                </a:solidFill>
                <a:latin typeface="+mn-lt"/>
              </a:defRPr>
            </a:lvl1pPr>
          </a:lstStyle>
          <a:p>
            <a:pPr>
              <a:defRPr/>
            </a:pPr>
            <a:fld id="{C8C929EC-337D-4B6E-AF79-0825DF60C0CF}" type="slidenum">
              <a:rPr lang="en-US" smtClean="0"/>
              <a:pPr>
                <a:defRPr/>
              </a:pPr>
              <a:t>‹#›</a:t>
            </a:fld>
            <a:endParaRPr lang="en-US" dirty="0"/>
          </a:p>
        </p:txBody>
      </p:sp>
      <p:pic>
        <p:nvPicPr>
          <p:cNvPr id="2" name="Picture 1" descr="A close up of a logo&#10;&#10;Description automatically generated">
            <a:extLst>
              <a:ext uri="{FF2B5EF4-FFF2-40B4-BE49-F238E27FC236}">
                <a16:creationId xmlns:a16="http://schemas.microsoft.com/office/drawing/2014/main" id="{36DF5C4C-FD19-4956-BF5F-D0E4D8C880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1" y="6248399"/>
            <a:ext cx="1895612" cy="408221"/>
          </a:xfrm>
          <a:prstGeom prst="rect">
            <a:avLst/>
          </a:prstGeom>
        </p:spPr>
      </p:pic>
    </p:spTree>
    <p:extLst>
      <p:ext uri="{BB962C8B-B14F-4D97-AF65-F5344CB8AC3E}">
        <p14:creationId xmlns:p14="http://schemas.microsoft.com/office/powerpoint/2010/main" val="3750333711"/>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Green)">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rgbClr val="FF6600"/>
              </a:solidFill>
              <a:effectLst/>
              <a:latin typeface="Arial" charset="0"/>
            </a:endParaRPr>
          </a:p>
        </p:txBody>
      </p:sp>
      <p:sp>
        <p:nvSpPr>
          <p:cNvPr id="6"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tx1"/>
                </a:solidFill>
                <a:latin typeface="+mn-lt"/>
              </a:defRPr>
            </a:lvl1pPr>
          </a:lstStyle>
          <a:p>
            <a:pPr>
              <a:defRPr/>
            </a:pPr>
            <a:fld id="{C8C929EC-337D-4B6E-AF79-0825DF60C0CF}" type="slidenum">
              <a:rPr lang="en-US" smtClean="0"/>
              <a:pPr>
                <a:defRPr/>
              </a:pPr>
              <a:t>‹#›</a:t>
            </a:fld>
            <a:endParaRPr lang="en-US" dirty="0"/>
          </a:p>
        </p:txBody>
      </p:sp>
      <p:pic>
        <p:nvPicPr>
          <p:cNvPr id="3" name="Picture 2" descr="A close up of a logo&#10;&#10;Description automatically generated">
            <a:extLst>
              <a:ext uri="{FF2B5EF4-FFF2-40B4-BE49-F238E27FC236}">
                <a16:creationId xmlns:a16="http://schemas.microsoft.com/office/drawing/2014/main" id="{6E4A4DFC-BE99-4ADD-BAC6-39536C713A7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8600" y="6248400"/>
            <a:ext cx="1981200" cy="426652"/>
          </a:xfrm>
          <a:prstGeom prst="rect">
            <a:avLst/>
          </a:prstGeom>
        </p:spPr>
      </p:pic>
    </p:spTree>
    <p:extLst>
      <p:ext uri="{BB962C8B-B14F-4D97-AF65-F5344CB8AC3E}">
        <p14:creationId xmlns:p14="http://schemas.microsoft.com/office/powerpoint/2010/main" val="2678202938"/>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rgbClr val="FF6600"/>
              </a:solidFill>
              <a:effectLst/>
              <a:latin typeface="Arial" charset="0"/>
            </a:endParaRPr>
          </a:p>
        </p:txBody>
      </p:sp>
      <p:sp>
        <p:nvSpPr>
          <p:cNvPr id="3"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bg1"/>
                </a:solidFill>
                <a:latin typeface="+mn-lt"/>
              </a:defRPr>
            </a:lvl1pPr>
          </a:lstStyle>
          <a:p>
            <a:pPr>
              <a:defRPr/>
            </a:pPr>
            <a:fld id="{C8C929EC-337D-4B6E-AF79-0825DF60C0CF}" type="slidenum">
              <a:rPr lang="en-US" smtClean="0"/>
              <a:pPr>
                <a:defRPr/>
              </a:pPr>
              <a:t>‹#›</a:t>
            </a:fld>
            <a:endParaRPr lang="en-US" dirty="0"/>
          </a:p>
        </p:txBody>
      </p:sp>
      <p:pic>
        <p:nvPicPr>
          <p:cNvPr id="2" name="Picture 1" descr="A close up of a logo&#10;&#10;Description automatically generated">
            <a:extLst>
              <a:ext uri="{FF2B5EF4-FFF2-40B4-BE49-F238E27FC236}">
                <a16:creationId xmlns:a16="http://schemas.microsoft.com/office/drawing/2014/main" id="{BBBE62CE-2051-4E91-9188-E055F24F42F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8600" y="6248400"/>
            <a:ext cx="1981200" cy="426652"/>
          </a:xfrm>
          <a:prstGeom prst="rect">
            <a:avLst/>
          </a:prstGeom>
        </p:spPr>
      </p:pic>
    </p:spTree>
    <p:extLst>
      <p:ext uri="{BB962C8B-B14F-4D97-AF65-F5344CB8AC3E}">
        <p14:creationId xmlns:p14="http://schemas.microsoft.com/office/powerpoint/2010/main" val="109778963"/>
      </p:ext>
    </p:extLst>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Light Blue)">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solidFill>
            <a:srgbClr val="207FB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rgbClr val="FF6600"/>
              </a:solidFill>
              <a:effectLst/>
              <a:latin typeface="Arial" charset="0"/>
            </a:endParaRPr>
          </a:p>
        </p:txBody>
      </p:sp>
      <p:sp>
        <p:nvSpPr>
          <p:cNvPr id="3"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bg1"/>
                </a:solidFill>
                <a:latin typeface="+mn-lt"/>
              </a:defRPr>
            </a:lvl1pPr>
          </a:lstStyle>
          <a:p>
            <a:pPr>
              <a:defRPr/>
            </a:pPr>
            <a:fld id="{C8C929EC-337D-4B6E-AF79-0825DF60C0CF}" type="slidenum">
              <a:rPr lang="en-US" smtClean="0"/>
              <a:pPr>
                <a:defRPr/>
              </a:pPr>
              <a:t>‹#›</a:t>
            </a:fld>
            <a:endParaRPr lang="en-US" dirty="0"/>
          </a:p>
        </p:txBody>
      </p:sp>
      <p:pic>
        <p:nvPicPr>
          <p:cNvPr id="2" name="Picture 1" descr="A close up of a logo&#10;&#10;Description automatically generated">
            <a:extLst>
              <a:ext uri="{FF2B5EF4-FFF2-40B4-BE49-F238E27FC236}">
                <a16:creationId xmlns:a16="http://schemas.microsoft.com/office/drawing/2014/main" id="{5482C0CD-BC76-4FBD-9644-A5D5F9927FA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8600" y="6248400"/>
            <a:ext cx="1981200" cy="426652"/>
          </a:xfrm>
          <a:prstGeom prst="rect">
            <a:avLst/>
          </a:prstGeom>
        </p:spPr>
      </p:pic>
    </p:spTree>
    <p:extLst>
      <p:ext uri="{BB962C8B-B14F-4D97-AF65-F5344CB8AC3E}">
        <p14:creationId xmlns:p14="http://schemas.microsoft.com/office/powerpoint/2010/main" val="3829670312"/>
      </p:ext>
    </p:extLst>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7315200" cy="685800"/>
          </a:xfrm>
        </p:spPr>
        <p:txBody>
          <a:bodyPr/>
          <a:lstStyle/>
          <a:p>
            <a:r>
              <a:rPr lang="en-US"/>
              <a:t>Click to edit Master title style</a:t>
            </a:r>
          </a:p>
        </p:txBody>
      </p:sp>
      <p:sp>
        <p:nvSpPr>
          <p:cNvPr id="3" name="Table Placeholder 2"/>
          <p:cNvSpPr>
            <a:spLocks noGrp="1"/>
          </p:cNvSpPr>
          <p:nvPr>
            <p:ph type="tbl" idx="1"/>
          </p:nvPr>
        </p:nvSpPr>
        <p:spPr>
          <a:xfrm>
            <a:off x="1447800" y="1676400"/>
            <a:ext cx="7162800" cy="2514600"/>
          </a:xfrm>
        </p:spPr>
        <p:txBody>
          <a:bodyPr/>
          <a:lstStyle/>
          <a:p>
            <a:pPr lvl="0"/>
            <a:endParaRPr lang="en-US" noProof="0"/>
          </a:p>
        </p:txBody>
      </p:sp>
      <p:sp>
        <p:nvSpPr>
          <p:cNvPr id="4" name="Rectangle 34"/>
          <p:cNvSpPr>
            <a:spLocks noGrp="1" noChangeArrowheads="1"/>
          </p:cNvSpPr>
          <p:nvPr>
            <p:ph type="ftr" sz="quarter" idx="10"/>
          </p:nvPr>
        </p:nvSpPr>
        <p:spPr>
          <a:ln/>
        </p:spPr>
        <p:txBody>
          <a:bodyPr/>
          <a:lstStyle>
            <a:lvl1pPr>
              <a:defRPr/>
            </a:lvl1pPr>
          </a:lstStyle>
          <a:p>
            <a:pPr>
              <a:defRPr/>
            </a:pPr>
            <a:r>
              <a:rPr lang="en-US"/>
              <a:t>ASSOCIATION OF AMERICAN RAILROADS</a:t>
            </a:r>
          </a:p>
        </p:txBody>
      </p:sp>
      <p:sp>
        <p:nvSpPr>
          <p:cNvPr id="5" name="Rectangle 35"/>
          <p:cNvSpPr>
            <a:spLocks noGrp="1" noChangeArrowheads="1"/>
          </p:cNvSpPr>
          <p:nvPr>
            <p:ph type="sldNum" sz="quarter" idx="11"/>
          </p:nvPr>
        </p:nvSpPr>
        <p:spPr>
          <a:ln/>
        </p:spPr>
        <p:txBody>
          <a:bodyPr/>
          <a:lstStyle>
            <a:lvl1pPr>
              <a:defRPr/>
            </a:lvl1pPr>
          </a:lstStyle>
          <a:p>
            <a:pPr>
              <a:defRPr/>
            </a:pPr>
            <a:r>
              <a:rPr lang="en-US"/>
              <a:t>SLIDE </a:t>
            </a:r>
            <a:fld id="{79432C27-4BF3-4D37-9A4D-DEE2112D1C0D}" type="slidenum">
              <a:rPr lang="en-US"/>
              <a:pPr>
                <a:defRPr/>
              </a:pPr>
              <a:t>‹#›</a:t>
            </a:fld>
            <a:endParaRPr lang="en-US"/>
          </a:p>
        </p:txBody>
      </p:sp>
    </p:spTree>
    <p:extLst>
      <p:ext uri="{BB962C8B-B14F-4D97-AF65-F5344CB8AC3E}">
        <p14:creationId xmlns:p14="http://schemas.microsoft.com/office/powerpoint/2010/main" val="1624941901"/>
      </p:ext>
    </p:extLst>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47800" y="533400"/>
            <a:ext cx="73152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34"/>
          <p:cNvSpPr>
            <a:spLocks noGrp="1" noChangeArrowheads="1"/>
          </p:cNvSpPr>
          <p:nvPr>
            <p:ph type="ftr" sz="quarter" idx="10"/>
          </p:nvPr>
        </p:nvSpPr>
        <p:spPr>
          <a:ln/>
        </p:spPr>
        <p:txBody>
          <a:bodyPr/>
          <a:lstStyle>
            <a:lvl1pPr>
              <a:defRPr/>
            </a:lvl1pPr>
          </a:lstStyle>
          <a:p>
            <a:pPr>
              <a:defRPr/>
            </a:pPr>
            <a:r>
              <a:rPr lang="en-US"/>
              <a:t>ASSOCIATION OF AMERICAN RAILROADS</a:t>
            </a:r>
          </a:p>
        </p:txBody>
      </p:sp>
      <p:sp>
        <p:nvSpPr>
          <p:cNvPr id="4" name="Rectangle 35"/>
          <p:cNvSpPr>
            <a:spLocks noGrp="1" noChangeArrowheads="1"/>
          </p:cNvSpPr>
          <p:nvPr>
            <p:ph type="sldNum" sz="quarter" idx="11"/>
          </p:nvPr>
        </p:nvSpPr>
        <p:spPr>
          <a:ln/>
        </p:spPr>
        <p:txBody>
          <a:bodyPr/>
          <a:lstStyle>
            <a:lvl1pPr>
              <a:defRPr/>
            </a:lvl1pPr>
          </a:lstStyle>
          <a:p>
            <a:pPr>
              <a:defRPr/>
            </a:pPr>
            <a:r>
              <a:rPr lang="en-US"/>
              <a:t>SLIDE </a:t>
            </a:r>
            <a:fld id="{062FA790-952D-4E3F-B654-37B466D07240}" type="slidenum">
              <a:rPr lang="en-US"/>
              <a:pPr>
                <a:defRPr/>
              </a:pPr>
              <a:t>‹#›</a:t>
            </a:fld>
            <a:endParaRPr lang="en-US"/>
          </a:p>
        </p:txBody>
      </p:sp>
    </p:spTree>
    <p:extLst>
      <p:ext uri="{BB962C8B-B14F-4D97-AF65-F5344CB8AC3E}">
        <p14:creationId xmlns:p14="http://schemas.microsoft.com/office/powerpoint/2010/main" val="4060936202"/>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ub Title - Data">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52600" y="-23864"/>
            <a:ext cx="5981700" cy="6893513"/>
          </a:xfrm>
          <a:prstGeom prst="parallelogram">
            <a:avLst>
              <a:gd name="adj" fmla="val 14779"/>
            </a:avLst>
          </a:prstGeom>
        </p:spPr>
      </p:pic>
      <p:sp>
        <p:nvSpPr>
          <p:cNvPr id="9" name="Rectangle 4"/>
          <p:cNvSpPr/>
          <p:nvPr userDrawn="1"/>
        </p:nvSpPr>
        <p:spPr bwMode="auto">
          <a:xfrm>
            <a:off x="2655838" y="-23864"/>
            <a:ext cx="6488163" cy="689351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4606945 w 12192000"/>
              <a:gd name="connsiteY0" fmla="*/ 29121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4606945 w 12192000"/>
              <a:gd name="connsiteY4" fmla="*/ 29121 h 6858000"/>
              <a:gd name="connsiteX0" fmla="*/ 1065829 w 8650884"/>
              <a:gd name="connsiteY0" fmla="*/ 29121 h 6869649"/>
              <a:gd name="connsiteX1" fmla="*/ 8650884 w 8650884"/>
              <a:gd name="connsiteY1" fmla="*/ 0 h 6869649"/>
              <a:gd name="connsiteX2" fmla="*/ 8650884 w 8650884"/>
              <a:gd name="connsiteY2" fmla="*/ 6858000 h 6869649"/>
              <a:gd name="connsiteX3" fmla="*/ 0 w 8650884"/>
              <a:gd name="connsiteY3" fmla="*/ 6869649 h 6869649"/>
              <a:gd name="connsiteX4" fmla="*/ 1065829 w 8650884"/>
              <a:gd name="connsiteY4" fmla="*/ 29121 h 6869649"/>
              <a:gd name="connsiteX0" fmla="*/ 937697 w 8650884"/>
              <a:gd name="connsiteY0" fmla="*/ 101 h 6869649"/>
              <a:gd name="connsiteX1" fmla="*/ 8650884 w 8650884"/>
              <a:gd name="connsiteY1" fmla="*/ 0 h 6869649"/>
              <a:gd name="connsiteX2" fmla="*/ 8650884 w 8650884"/>
              <a:gd name="connsiteY2" fmla="*/ 6858000 h 6869649"/>
              <a:gd name="connsiteX3" fmla="*/ 0 w 8650884"/>
              <a:gd name="connsiteY3" fmla="*/ 6869649 h 6869649"/>
              <a:gd name="connsiteX4" fmla="*/ 937697 w 8650884"/>
              <a:gd name="connsiteY4" fmla="*/ 101 h 6869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884" h="6869649">
                <a:moveTo>
                  <a:pt x="937697" y="101"/>
                </a:moveTo>
                <a:lnTo>
                  <a:pt x="8650884" y="0"/>
                </a:lnTo>
                <a:lnTo>
                  <a:pt x="8650884" y="6858000"/>
                </a:lnTo>
                <a:lnTo>
                  <a:pt x="0" y="6869649"/>
                </a:lnTo>
                <a:lnTo>
                  <a:pt x="937697" y="101"/>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rgbClr val="FF6600"/>
              </a:solidFill>
              <a:effectLst/>
              <a:latin typeface="Arial" charset="0"/>
            </a:endParaRPr>
          </a:p>
        </p:txBody>
      </p:sp>
      <p:sp>
        <p:nvSpPr>
          <p:cNvPr id="13" name="Rectangle 1"/>
          <p:cNvSpPr/>
          <p:nvPr userDrawn="1"/>
        </p:nvSpPr>
        <p:spPr>
          <a:xfrm>
            <a:off x="-57150" y="-152400"/>
            <a:ext cx="3421084" cy="7022049"/>
          </a:xfrm>
          <a:custGeom>
            <a:avLst/>
            <a:gdLst>
              <a:gd name="connsiteX0" fmla="*/ 0 w 4661210"/>
              <a:gd name="connsiteY0" fmla="*/ 0 h 5158740"/>
              <a:gd name="connsiteX1" fmla="*/ 4661210 w 4661210"/>
              <a:gd name="connsiteY1" fmla="*/ 0 h 5158740"/>
              <a:gd name="connsiteX2" fmla="*/ 4661210 w 4661210"/>
              <a:gd name="connsiteY2" fmla="*/ 5158740 h 5158740"/>
              <a:gd name="connsiteX3" fmla="*/ 0 w 4661210"/>
              <a:gd name="connsiteY3" fmla="*/ 5158740 h 5158740"/>
              <a:gd name="connsiteX4" fmla="*/ 0 w 4661210"/>
              <a:gd name="connsiteY4" fmla="*/ 0 h 5158740"/>
              <a:gd name="connsiteX0" fmla="*/ 0 w 6906322"/>
              <a:gd name="connsiteY0" fmla="*/ 0 h 5158740"/>
              <a:gd name="connsiteX1" fmla="*/ 6906322 w 6906322"/>
              <a:gd name="connsiteY1" fmla="*/ 0 h 5158740"/>
              <a:gd name="connsiteX2" fmla="*/ 4661210 w 6906322"/>
              <a:gd name="connsiteY2" fmla="*/ 5158740 h 5158740"/>
              <a:gd name="connsiteX3" fmla="*/ 0 w 6906322"/>
              <a:gd name="connsiteY3" fmla="*/ 5158740 h 5158740"/>
              <a:gd name="connsiteX4" fmla="*/ 0 w 6906322"/>
              <a:gd name="connsiteY4" fmla="*/ 0 h 5158740"/>
              <a:gd name="connsiteX0" fmla="*/ 0 w 6906322"/>
              <a:gd name="connsiteY0" fmla="*/ 0 h 5173608"/>
              <a:gd name="connsiteX1" fmla="*/ 6906322 w 6906322"/>
              <a:gd name="connsiteY1" fmla="*/ 0 h 5173608"/>
              <a:gd name="connsiteX2" fmla="*/ 5181600 w 6906322"/>
              <a:gd name="connsiteY2" fmla="*/ 5173608 h 5173608"/>
              <a:gd name="connsiteX3" fmla="*/ 0 w 6906322"/>
              <a:gd name="connsiteY3" fmla="*/ 5158740 h 5173608"/>
              <a:gd name="connsiteX4" fmla="*/ 0 w 6906322"/>
              <a:gd name="connsiteY4" fmla="*/ 0 h 5173608"/>
              <a:gd name="connsiteX0" fmla="*/ 0 w 6906322"/>
              <a:gd name="connsiteY0" fmla="*/ 0 h 5163448"/>
              <a:gd name="connsiteX1" fmla="*/ 6906322 w 6906322"/>
              <a:gd name="connsiteY1" fmla="*/ 0 h 5163448"/>
              <a:gd name="connsiteX2" fmla="*/ 5313680 w 6906322"/>
              <a:gd name="connsiteY2" fmla="*/ 5163448 h 5163448"/>
              <a:gd name="connsiteX3" fmla="*/ 0 w 6906322"/>
              <a:gd name="connsiteY3" fmla="*/ 5158740 h 5163448"/>
              <a:gd name="connsiteX4" fmla="*/ 0 w 6906322"/>
              <a:gd name="connsiteY4" fmla="*/ 0 h 5163448"/>
              <a:gd name="connsiteX0" fmla="*/ 0 w 7716323"/>
              <a:gd name="connsiteY0" fmla="*/ 11474 h 5174922"/>
              <a:gd name="connsiteX1" fmla="*/ 7716323 w 7716323"/>
              <a:gd name="connsiteY1" fmla="*/ 0 h 5174922"/>
              <a:gd name="connsiteX2" fmla="*/ 5313680 w 7716323"/>
              <a:gd name="connsiteY2" fmla="*/ 5174922 h 5174922"/>
              <a:gd name="connsiteX3" fmla="*/ 0 w 7716323"/>
              <a:gd name="connsiteY3" fmla="*/ 5170214 h 5174922"/>
              <a:gd name="connsiteX4" fmla="*/ 0 w 7716323"/>
              <a:gd name="connsiteY4" fmla="*/ 11474 h 5174922"/>
              <a:gd name="connsiteX0" fmla="*/ 0 w 8294851"/>
              <a:gd name="connsiteY0" fmla="*/ 6010 h 5169458"/>
              <a:gd name="connsiteX1" fmla="*/ 8294851 w 8294851"/>
              <a:gd name="connsiteY1" fmla="*/ 0 h 5169458"/>
              <a:gd name="connsiteX2" fmla="*/ 5313680 w 8294851"/>
              <a:gd name="connsiteY2" fmla="*/ 5169458 h 5169458"/>
              <a:gd name="connsiteX3" fmla="*/ 0 w 8294851"/>
              <a:gd name="connsiteY3" fmla="*/ 5164750 h 5169458"/>
              <a:gd name="connsiteX4" fmla="*/ 0 w 8294851"/>
              <a:gd name="connsiteY4" fmla="*/ 6010 h 5169458"/>
              <a:gd name="connsiteX0" fmla="*/ 0 w 8294851"/>
              <a:gd name="connsiteY0" fmla="*/ 6010 h 5164750"/>
              <a:gd name="connsiteX1" fmla="*/ 8294851 w 8294851"/>
              <a:gd name="connsiteY1" fmla="*/ 0 h 5164750"/>
              <a:gd name="connsiteX2" fmla="*/ 5595125 w 8294851"/>
              <a:gd name="connsiteY2" fmla="*/ 5142138 h 5164750"/>
              <a:gd name="connsiteX3" fmla="*/ 0 w 8294851"/>
              <a:gd name="connsiteY3" fmla="*/ 5164750 h 5164750"/>
              <a:gd name="connsiteX4" fmla="*/ 0 w 8294851"/>
              <a:gd name="connsiteY4" fmla="*/ 6010 h 5164750"/>
              <a:gd name="connsiteX0" fmla="*/ 0 w 8294851"/>
              <a:gd name="connsiteY0" fmla="*/ 6010 h 5164750"/>
              <a:gd name="connsiteX1" fmla="*/ 8294851 w 8294851"/>
              <a:gd name="connsiteY1" fmla="*/ 0 h 5164750"/>
              <a:gd name="connsiteX2" fmla="*/ 6087656 w 8294851"/>
              <a:gd name="connsiteY2" fmla="*/ 5104344 h 5164750"/>
              <a:gd name="connsiteX3" fmla="*/ 0 w 8294851"/>
              <a:gd name="connsiteY3" fmla="*/ 5164750 h 5164750"/>
              <a:gd name="connsiteX4" fmla="*/ 0 w 8294851"/>
              <a:gd name="connsiteY4" fmla="*/ 6010 h 5164750"/>
              <a:gd name="connsiteX0" fmla="*/ 164177 w 8459028"/>
              <a:gd name="connsiteY0" fmla="*/ 6010 h 5104344"/>
              <a:gd name="connsiteX1" fmla="*/ 8459028 w 8459028"/>
              <a:gd name="connsiteY1" fmla="*/ 0 h 5104344"/>
              <a:gd name="connsiteX2" fmla="*/ 6251833 w 8459028"/>
              <a:gd name="connsiteY2" fmla="*/ 5104344 h 5104344"/>
              <a:gd name="connsiteX3" fmla="*/ 0 w 8459028"/>
              <a:gd name="connsiteY3" fmla="*/ 5098611 h 5104344"/>
              <a:gd name="connsiteX4" fmla="*/ 164177 w 8459028"/>
              <a:gd name="connsiteY4" fmla="*/ 6010 h 5104344"/>
              <a:gd name="connsiteX0" fmla="*/ 164177 w 8130674"/>
              <a:gd name="connsiteY0" fmla="*/ 24907 h 5123241"/>
              <a:gd name="connsiteX1" fmla="*/ 8130674 w 8130674"/>
              <a:gd name="connsiteY1" fmla="*/ 0 h 5123241"/>
              <a:gd name="connsiteX2" fmla="*/ 6251833 w 8130674"/>
              <a:gd name="connsiteY2" fmla="*/ 5123241 h 5123241"/>
              <a:gd name="connsiteX3" fmla="*/ 0 w 8130674"/>
              <a:gd name="connsiteY3" fmla="*/ 5117508 h 5123241"/>
              <a:gd name="connsiteX4" fmla="*/ 164177 w 8130674"/>
              <a:gd name="connsiteY4" fmla="*/ 24907 h 5123241"/>
              <a:gd name="connsiteX0" fmla="*/ 164177 w 8130674"/>
              <a:gd name="connsiteY0" fmla="*/ 24907 h 5132689"/>
              <a:gd name="connsiteX1" fmla="*/ 8130674 w 8130674"/>
              <a:gd name="connsiteY1" fmla="*/ 0 h 5132689"/>
              <a:gd name="connsiteX2" fmla="*/ 6799090 w 8130674"/>
              <a:gd name="connsiteY2" fmla="*/ 5132689 h 5132689"/>
              <a:gd name="connsiteX3" fmla="*/ 0 w 8130674"/>
              <a:gd name="connsiteY3" fmla="*/ 5117508 h 5132689"/>
              <a:gd name="connsiteX4" fmla="*/ 164177 w 8130674"/>
              <a:gd name="connsiteY4" fmla="*/ 24907 h 5132689"/>
              <a:gd name="connsiteX0" fmla="*/ 164177 w 8130674"/>
              <a:gd name="connsiteY0" fmla="*/ 24907 h 5128356"/>
              <a:gd name="connsiteX1" fmla="*/ 8130674 w 8130674"/>
              <a:gd name="connsiteY1" fmla="*/ 0 h 5128356"/>
              <a:gd name="connsiteX2" fmla="*/ 6902615 w 8130674"/>
              <a:gd name="connsiteY2" fmla="*/ 5128356 h 5128356"/>
              <a:gd name="connsiteX3" fmla="*/ 0 w 8130674"/>
              <a:gd name="connsiteY3" fmla="*/ 5117508 h 5128356"/>
              <a:gd name="connsiteX4" fmla="*/ 164177 w 8130674"/>
              <a:gd name="connsiteY4" fmla="*/ 24907 h 5128356"/>
              <a:gd name="connsiteX0" fmla="*/ 164177 w 8130674"/>
              <a:gd name="connsiteY0" fmla="*/ 24907 h 5117508"/>
              <a:gd name="connsiteX1" fmla="*/ 8130674 w 8130674"/>
              <a:gd name="connsiteY1" fmla="*/ 0 h 5117508"/>
              <a:gd name="connsiteX2" fmla="*/ 6384987 w 8130674"/>
              <a:gd name="connsiteY2" fmla="*/ 5115357 h 5117508"/>
              <a:gd name="connsiteX3" fmla="*/ 0 w 8130674"/>
              <a:gd name="connsiteY3" fmla="*/ 5117508 h 5117508"/>
              <a:gd name="connsiteX4" fmla="*/ 164177 w 8130674"/>
              <a:gd name="connsiteY4" fmla="*/ 24907 h 5117508"/>
              <a:gd name="connsiteX0" fmla="*/ 164177 w 8130674"/>
              <a:gd name="connsiteY0" fmla="*/ 24907 h 5124023"/>
              <a:gd name="connsiteX1" fmla="*/ 8130674 w 8130674"/>
              <a:gd name="connsiteY1" fmla="*/ 0 h 5124023"/>
              <a:gd name="connsiteX2" fmla="*/ 6601450 w 8130674"/>
              <a:gd name="connsiteY2" fmla="*/ 5124023 h 5124023"/>
              <a:gd name="connsiteX3" fmla="*/ 0 w 8130674"/>
              <a:gd name="connsiteY3" fmla="*/ 5117508 h 5124023"/>
              <a:gd name="connsiteX4" fmla="*/ 164177 w 8130674"/>
              <a:gd name="connsiteY4" fmla="*/ 24907 h 5124023"/>
              <a:gd name="connsiteX0" fmla="*/ 841800 w 8130674"/>
              <a:gd name="connsiteY0" fmla="*/ 11908 h 5124023"/>
              <a:gd name="connsiteX1" fmla="*/ 8130674 w 8130674"/>
              <a:gd name="connsiteY1" fmla="*/ 0 h 5124023"/>
              <a:gd name="connsiteX2" fmla="*/ 6601450 w 8130674"/>
              <a:gd name="connsiteY2" fmla="*/ 5124023 h 5124023"/>
              <a:gd name="connsiteX3" fmla="*/ 0 w 8130674"/>
              <a:gd name="connsiteY3" fmla="*/ 5117508 h 5124023"/>
              <a:gd name="connsiteX4" fmla="*/ 841800 w 8130674"/>
              <a:gd name="connsiteY4" fmla="*/ 11908 h 5124023"/>
              <a:gd name="connsiteX0" fmla="*/ 973560 w 8262434"/>
              <a:gd name="connsiteY0" fmla="*/ 11908 h 5124023"/>
              <a:gd name="connsiteX1" fmla="*/ 8262434 w 8262434"/>
              <a:gd name="connsiteY1" fmla="*/ 0 h 5124023"/>
              <a:gd name="connsiteX2" fmla="*/ 6733210 w 8262434"/>
              <a:gd name="connsiteY2" fmla="*/ 5124023 h 5124023"/>
              <a:gd name="connsiteX3" fmla="*/ 0 w 8262434"/>
              <a:gd name="connsiteY3" fmla="*/ 5100176 h 5124023"/>
              <a:gd name="connsiteX4" fmla="*/ 973560 w 8262434"/>
              <a:gd name="connsiteY4" fmla="*/ 11908 h 5124023"/>
              <a:gd name="connsiteX0" fmla="*/ 0 w 7288874"/>
              <a:gd name="connsiteY0" fmla="*/ 11908 h 5124023"/>
              <a:gd name="connsiteX1" fmla="*/ 7288874 w 7288874"/>
              <a:gd name="connsiteY1" fmla="*/ 0 h 5124023"/>
              <a:gd name="connsiteX2" fmla="*/ 5759650 w 7288874"/>
              <a:gd name="connsiteY2" fmla="*/ 5124023 h 5124023"/>
              <a:gd name="connsiteX3" fmla="*/ 5228 w 7288874"/>
              <a:gd name="connsiteY3" fmla="*/ 5121841 h 5124023"/>
              <a:gd name="connsiteX4" fmla="*/ 0 w 7288874"/>
              <a:gd name="connsiteY4" fmla="*/ 11908 h 5124023"/>
              <a:gd name="connsiteX0" fmla="*/ 738278 w 7283650"/>
              <a:gd name="connsiteY0" fmla="*/ 107234 h 5124023"/>
              <a:gd name="connsiteX1" fmla="*/ 7283650 w 7283650"/>
              <a:gd name="connsiteY1" fmla="*/ 0 h 5124023"/>
              <a:gd name="connsiteX2" fmla="*/ 5754426 w 7283650"/>
              <a:gd name="connsiteY2" fmla="*/ 5124023 h 5124023"/>
              <a:gd name="connsiteX3" fmla="*/ 4 w 7283650"/>
              <a:gd name="connsiteY3" fmla="*/ 5121841 h 5124023"/>
              <a:gd name="connsiteX4" fmla="*/ 738278 w 7283650"/>
              <a:gd name="connsiteY4" fmla="*/ 107234 h 5124023"/>
              <a:gd name="connsiteX0" fmla="*/ 45696 w 7283690"/>
              <a:gd name="connsiteY0" fmla="*/ 22198 h 5124023"/>
              <a:gd name="connsiteX1" fmla="*/ 7283690 w 7283690"/>
              <a:gd name="connsiteY1" fmla="*/ 0 h 5124023"/>
              <a:gd name="connsiteX2" fmla="*/ 5754466 w 7283690"/>
              <a:gd name="connsiteY2" fmla="*/ 5124023 h 5124023"/>
              <a:gd name="connsiteX3" fmla="*/ 44 w 7283690"/>
              <a:gd name="connsiteY3" fmla="*/ 5121841 h 5124023"/>
              <a:gd name="connsiteX4" fmla="*/ 45696 w 7283690"/>
              <a:gd name="connsiteY4" fmla="*/ 22198 h 5124023"/>
              <a:gd name="connsiteX0" fmla="*/ 45698 w 7232386"/>
              <a:gd name="connsiteY0" fmla="*/ 0 h 5101825"/>
              <a:gd name="connsiteX1" fmla="*/ 7232387 w 7232386"/>
              <a:gd name="connsiteY1" fmla="*/ 1423 h 5101825"/>
              <a:gd name="connsiteX2" fmla="*/ 5754468 w 7232386"/>
              <a:gd name="connsiteY2" fmla="*/ 5101825 h 5101825"/>
              <a:gd name="connsiteX3" fmla="*/ 46 w 7232386"/>
              <a:gd name="connsiteY3" fmla="*/ 5099643 h 5101825"/>
              <a:gd name="connsiteX4" fmla="*/ 45698 w 7232386"/>
              <a:gd name="connsiteY4" fmla="*/ 0 h 5101825"/>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7779" h="5112212">
                <a:moveTo>
                  <a:pt x="45698" y="10387"/>
                </a:moveTo>
                <a:lnTo>
                  <a:pt x="7247779" y="0"/>
                </a:lnTo>
                <a:lnTo>
                  <a:pt x="5754468" y="5112212"/>
                </a:lnTo>
                <a:lnTo>
                  <a:pt x="46" y="5110030"/>
                </a:lnTo>
                <a:cubicBezTo>
                  <a:pt x="-1697" y="3406719"/>
                  <a:pt x="47441" y="1713698"/>
                  <a:pt x="45698" y="10387"/>
                </a:cubicBezTo>
                <a:close/>
              </a:path>
            </a:pathLst>
          </a:custGeom>
          <a:solidFill>
            <a:srgbClr val="144059">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15"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tx1"/>
                </a:solidFill>
                <a:latin typeface="+mn-lt"/>
              </a:defRPr>
            </a:lvl1pPr>
          </a:lstStyle>
          <a:p>
            <a:pPr>
              <a:defRPr/>
            </a:pPr>
            <a:fld id="{C8C929EC-337D-4B6E-AF79-0825DF60C0CF}" type="slidenum">
              <a:rPr lang="en-US" smtClean="0"/>
              <a:pPr>
                <a:defRPr/>
              </a:pPr>
              <a:t>‹#›</a:t>
            </a:fld>
            <a:endParaRPr lang="en-US" dirty="0"/>
          </a:p>
        </p:txBody>
      </p:sp>
      <p:sp>
        <p:nvSpPr>
          <p:cNvPr id="16" name="Rectangle 2"/>
          <p:cNvSpPr>
            <a:spLocks noGrp="1" noChangeArrowheads="1"/>
          </p:cNvSpPr>
          <p:nvPr>
            <p:ph type="ctrTitle" hasCustomPrompt="1"/>
          </p:nvPr>
        </p:nvSpPr>
        <p:spPr>
          <a:xfrm>
            <a:off x="3714750" y="1600200"/>
            <a:ext cx="4648200" cy="2057400"/>
          </a:xfrm>
        </p:spPr>
        <p:txBody>
          <a:bodyPr anchor="b"/>
          <a:lstStyle>
            <a:lvl1pPr>
              <a:lnSpc>
                <a:spcPct val="90000"/>
              </a:lnSpc>
              <a:defRPr sz="3600" b="1">
                <a:solidFill>
                  <a:srgbClr val="005480"/>
                </a:solidFill>
              </a:defRPr>
            </a:lvl1pPr>
          </a:lstStyle>
          <a:p>
            <a:r>
              <a:rPr lang="en-US" dirty="0"/>
              <a:t>Click to add sub title</a:t>
            </a:r>
          </a:p>
        </p:txBody>
      </p:sp>
      <p:sp>
        <p:nvSpPr>
          <p:cNvPr id="17" name="Rectangle 3"/>
          <p:cNvSpPr>
            <a:spLocks noGrp="1" noChangeArrowheads="1"/>
          </p:cNvSpPr>
          <p:nvPr>
            <p:ph type="subTitle" idx="1" hasCustomPrompt="1"/>
          </p:nvPr>
        </p:nvSpPr>
        <p:spPr>
          <a:xfrm>
            <a:off x="3714750" y="3810000"/>
            <a:ext cx="4648200" cy="1066800"/>
          </a:xfrm>
        </p:spPr>
        <p:txBody>
          <a:bodyPr tIns="164592" anchor="t"/>
          <a:lstStyle>
            <a:lvl1pPr marL="0" marR="0" indent="0" algn="l" defTabSz="914377" rtl="0" eaLnBrk="0" fontAlgn="base" latinLnBrk="0" hangingPunct="0">
              <a:lnSpc>
                <a:spcPct val="100000"/>
              </a:lnSpc>
              <a:spcBef>
                <a:spcPts val="0"/>
              </a:spcBef>
              <a:spcAft>
                <a:spcPct val="0"/>
              </a:spcAft>
              <a:buClr>
                <a:schemeClr val="bg2">
                  <a:lumMod val="50000"/>
                </a:schemeClr>
              </a:buClr>
              <a:buSzTx/>
              <a:buFont typeface="Arial" panose="020B0604020202020204" pitchFamily="34" charset="0"/>
              <a:buNone/>
              <a:tabLst/>
              <a:defRPr sz="2000" b="0">
                <a:latin typeface="Raleway" panose="020B0503030101060003" pitchFamily="34" charset="0"/>
              </a:defRPr>
            </a:lvl1pPr>
          </a:lstStyle>
          <a:p>
            <a:pPr marL="0" marR="0" lvl="0" indent="0" algn="l" defTabSz="914377" rtl="0" eaLnBrk="0" fontAlgn="base" latinLnBrk="0" hangingPunct="0">
              <a:lnSpc>
                <a:spcPct val="100000"/>
              </a:lnSpc>
              <a:spcBef>
                <a:spcPts val="0"/>
              </a:spcBef>
              <a:spcAft>
                <a:spcPct val="0"/>
              </a:spcAft>
              <a:buClr>
                <a:schemeClr val="bg2">
                  <a:lumMod val="50000"/>
                </a:schemeClr>
              </a:buClr>
              <a:buSzTx/>
              <a:buFont typeface="Arial" panose="020B0604020202020204" pitchFamily="34" charset="0"/>
              <a:buNone/>
              <a:tabLst/>
              <a:defRPr/>
            </a:pPr>
            <a:r>
              <a:rPr lang="en-US" dirty="0"/>
              <a:t>Click to add description</a:t>
            </a:r>
          </a:p>
        </p:txBody>
      </p:sp>
      <p:cxnSp>
        <p:nvCxnSpPr>
          <p:cNvPr id="18" name="Straight Connector 17"/>
          <p:cNvCxnSpPr/>
          <p:nvPr userDrawn="1"/>
        </p:nvCxnSpPr>
        <p:spPr bwMode="auto">
          <a:xfrm>
            <a:off x="3714750" y="3810000"/>
            <a:ext cx="4572000" cy="0"/>
          </a:xfrm>
          <a:prstGeom prst="line">
            <a:avLst/>
          </a:prstGeom>
          <a:solidFill>
            <a:schemeClr val="accent1"/>
          </a:solidFill>
          <a:ln w="9525" cap="flat" cmpd="sng" algn="ctr">
            <a:solidFill>
              <a:srgbClr val="9CC43B"/>
            </a:solidFill>
            <a:prstDash val="solid"/>
            <a:round/>
            <a:headEnd type="none" w="med" len="med"/>
            <a:tailEnd type="none" w="med" len="med"/>
          </a:ln>
          <a:effectLst/>
        </p:spPr>
      </p:cxnSp>
      <p:pic>
        <p:nvPicPr>
          <p:cNvPr id="3" name="Picture 2">
            <a:extLst>
              <a:ext uri="{FF2B5EF4-FFF2-40B4-BE49-F238E27FC236}">
                <a16:creationId xmlns:a16="http://schemas.microsoft.com/office/drawing/2014/main" id="{C52ED47B-6F34-4E62-BCB1-127BB4889FA0}"/>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3657600" y="6397308"/>
            <a:ext cx="1447799" cy="311783"/>
          </a:xfrm>
          <a:prstGeom prst="rect">
            <a:avLst/>
          </a:prstGeom>
        </p:spPr>
      </p:pic>
    </p:spTree>
    <p:extLst>
      <p:ext uri="{BB962C8B-B14F-4D97-AF65-F5344CB8AC3E}">
        <p14:creationId xmlns:p14="http://schemas.microsoft.com/office/powerpoint/2010/main" val="2349185883"/>
      </p:ext>
    </p:extLst>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B73BF8-564D-4A33-9498-36BBEF4CFC1E}" type="datetimeFigureOut">
              <a:rPr lang="en-US" smtClean="0"/>
              <a:t>10/24/2022</a:t>
            </a:fld>
            <a:endParaRPr lang="en-US" dirty="0"/>
          </a:p>
        </p:txBody>
      </p:sp>
    </p:spTree>
    <p:extLst>
      <p:ext uri="{BB962C8B-B14F-4D97-AF65-F5344CB8AC3E}">
        <p14:creationId xmlns:p14="http://schemas.microsoft.com/office/powerpoint/2010/main" val="1612363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B73BF8-564D-4A33-9498-36BBEF4CFC1E}" type="datetimeFigureOut">
              <a:rPr lang="en-US" smtClean="0"/>
              <a:t>10/24/2022</a:t>
            </a:fld>
            <a:endParaRPr lang="en-US" dirty="0"/>
          </a:p>
        </p:txBody>
      </p:sp>
    </p:spTree>
    <p:extLst>
      <p:ext uri="{BB962C8B-B14F-4D97-AF65-F5344CB8AC3E}">
        <p14:creationId xmlns:p14="http://schemas.microsoft.com/office/powerpoint/2010/main" val="1569437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4"/>
          <p:cNvSpPr>
            <a:spLocks noGrp="1" noChangeArrowheads="1"/>
          </p:cNvSpPr>
          <p:nvPr>
            <p:ph type="ftr" sz="quarter" idx="10"/>
          </p:nvPr>
        </p:nvSpPr>
        <p:spPr>
          <a:ln/>
        </p:spPr>
        <p:txBody>
          <a:bodyPr/>
          <a:lstStyle>
            <a:lvl1pPr>
              <a:defRPr/>
            </a:lvl1pPr>
          </a:lstStyle>
          <a:p>
            <a:pPr>
              <a:defRPr/>
            </a:pPr>
            <a:r>
              <a:rPr lang="en-US"/>
              <a:t>ASSOCIATION OF AMERICAN RAILROADS</a:t>
            </a:r>
          </a:p>
        </p:txBody>
      </p:sp>
      <p:sp>
        <p:nvSpPr>
          <p:cNvPr id="3" name="Rectangle 35"/>
          <p:cNvSpPr>
            <a:spLocks noGrp="1" noChangeArrowheads="1"/>
          </p:cNvSpPr>
          <p:nvPr>
            <p:ph type="sldNum" sz="quarter" idx="11"/>
          </p:nvPr>
        </p:nvSpPr>
        <p:spPr>
          <a:ln/>
        </p:spPr>
        <p:txBody>
          <a:bodyPr/>
          <a:lstStyle>
            <a:lvl1pPr>
              <a:defRPr/>
            </a:lvl1pPr>
          </a:lstStyle>
          <a:p>
            <a:pPr>
              <a:defRPr/>
            </a:pPr>
            <a:r>
              <a:rPr lang="en-US"/>
              <a:t>SLIDE </a:t>
            </a:r>
            <a:fld id="{9779DAC6-1B90-4B7D-8A8A-EA6F27B4D2FC}" type="slidenum">
              <a:rPr lang="en-US"/>
              <a:pPr>
                <a:defRPr/>
              </a:pPr>
              <a:t>‹#›</a:t>
            </a:fld>
            <a:endParaRPr lang="en-US"/>
          </a:p>
        </p:txBody>
      </p:sp>
    </p:spTree>
    <p:extLst>
      <p:ext uri="{BB962C8B-B14F-4D97-AF65-F5344CB8AC3E}">
        <p14:creationId xmlns:p14="http://schemas.microsoft.com/office/powerpoint/2010/main" val="85984311"/>
      </p:ext>
    </p:extLst>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ub Title - Data">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l="25123" t="945" r="17545"/>
          <a:stretch/>
        </p:blipFill>
        <p:spPr>
          <a:xfrm>
            <a:off x="-1752600" y="-23864"/>
            <a:ext cx="5981700" cy="6893513"/>
          </a:xfrm>
          <a:prstGeom prst="parallelogram">
            <a:avLst>
              <a:gd name="adj" fmla="val 14779"/>
            </a:avLst>
          </a:prstGeom>
        </p:spPr>
      </p:pic>
      <p:sp>
        <p:nvSpPr>
          <p:cNvPr id="9" name="Rectangle 4"/>
          <p:cNvSpPr/>
          <p:nvPr userDrawn="1"/>
        </p:nvSpPr>
        <p:spPr bwMode="auto">
          <a:xfrm>
            <a:off x="2655838" y="-23864"/>
            <a:ext cx="6488163" cy="689351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4606945 w 12192000"/>
              <a:gd name="connsiteY0" fmla="*/ 29121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4606945 w 12192000"/>
              <a:gd name="connsiteY4" fmla="*/ 29121 h 6858000"/>
              <a:gd name="connsiteX0" fmla="*/ 1065829 w 8650884"/>
              <a:gd name="connsiteY0" fmla="*/ 29121 h 6869649"/>
              <a:gd name="connsiteX1" fmla="*/ 8650884 w 8650884"/>
              <a:gd name="connsiteY1" fmla="*/ 0 h 6869649"/>
              <a:gd name="connsiteX2" fmla="*/ 8650884 w 8650884"/>
              <a:gd name="connsiteY2" fmla="*/ 6858000 h 6869649"/>
              <a:gd name="connsiteX3" fmla="*/ 0 w 8650884"/>
              <a:gd name="connsiteY3" fmla="*/ 6869649 h 6869649"/>
              <a:gd name="connsiteX4" fmla="*/ 1065829 w 8650884"/>
              <a:gd name="connsiteY4" fmla="*/ 29121 h 6869649"/>
              <a:gd name="connsiteX0" fmla="*/ 937697 w 8650884"/>
              <a:gd name="connsiteY0" fmla="*/ 101 h 6869649"/>
              <a:gd name="connsiteX1" fmla="*/ 8650884 w 8650884"/>
              <a:gd name="connsiteY1" fmla="*/ 0 h 6869649"/>
              <a:gd name="connsiteX2" fmla="*/ 8650884 w 8650884"/>
              <a:gd name="connsiteY2" fmla="*/ 6858000 h 6869649"/>
              <a:gd name="connsiteX3" fmla="*/ 0 w 8650884"/>
              <a:gd name="connsiteY3" fmla="*/ 6869649 h 6869649"/>
              <a:gd name="connsiteX4" fmla="*/ 937697 w 8650884"/>
              <a:gd name="connsiteY4" fmla="*/ 101 h 6869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884" h="6869649">
                <a:moveTo>
                  <a:pt x="937697" y="101"/>
                </a:moveTo>
                <a:lnTo>
                  <a:pt x="8650884" y="0"/>
                </a:lnTo>
                <a:lnTo>
                  <a:pt x="8650884" y="6858000"/>
                </a:lnTo>
                <a:lnTo>
                  <a:pt x="0" y="6869649"/>
                </a:lnTo>
                <a:lnTo>
                  <a:pt x="937697" y="101"/>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rgbClr val="FF6600"/>
              </a:solidFill>
              <a:effectLst/>
              <a:latin typeface="Arial" charset="0"/>
            </a:endParaRPr>
          </a:p>
        </p:txBody>
      </p:sp>
      <p:sp>
        <p:nvSpPr>
          <p:cNvPr id="13" name="Rectangle 1"/>
          <p:cNvSpPr/>
          <p:nvPr userDrawn="1"/>
        </p:nvSpPr>
        <p:spPr>
          <a:xfrm>
            <a:off x="-57150" y="-152400"/>
            <a:ext cx="3421084" cy="7022049"/>
          </a:xfrm>
          <a:custGeom>
            <a:avLst/>
            <a:gdLst>
              <a:gd name="connsiteX0" fmla="*/ 0 w 4661210"/>
              <a:gd name="connsiteY0" fmla="*/ 0 h 5158740"/>
              <a:gd name="connsiteX1" fmla="*/ 4661210 w 4661210"/>
              <a:gd name="connsiteY1" fmla="*/ 0 h 5158740"/>
              <a:gd name="connsiteX2" fmla="*/ 4661210 w 4661210"/>
              <a:gd name="connsiteY2" fmla="*/ 5158740 h 5158740"/>
              <a:gd name="connsiteX3" fmla="*/ 0 w 4661210"/>
              <a:gd name="connsiteY3" fmla="*/ 5158740 h 5158740"/>
              <a:gd name="connsiteX4" fmla="*/ 0 w 4661210"/>
              <a:gd name="connsiteY4" fmla="*/ 0 h 5158740"/>
              <a:gd name="connsiteX0" fmla="*/ 0 w 6906322"/>
              <a:gd name="connsiteY0" fmla="*/ 0 h 5158740"/>
              <a:gd name="connsiteX1" fmla="*/ 6906322 w 6906322"/>
              <a:gd name="connsiteY1" fmla="*/ 0 h 5158740"/>
              <a:gd name="connsiteX2" fmla="*/ 4661210 w 6906322"/>
              <a:gd name="connsiteY2" fmla="*/ 5158740 h 5158740"/>
              <a:gd name="connsiteX3" fmla="*/ 0 w 6906322"/>
              <a:gd name="connsiteY3" fmla="*/ 5158740 h 5158740"/>
              <a:gd name="connsiteX4" fmla="*/ 0 w 6906322"/>
              <a:gd name="connsiteY4" fmla="*/ 0 h 5158740"/>
              <a:gd name="connsiteX0" fmla="*/ 0 w 6906322"/>
              <a:gd name="connsiteY0" fmla="*/ 0 h 5173608"/>
              <a:gd name="connsiteX1" fmla="*/ 6906322 w 6906322"/>
              <a:gd name="connsiteY1" fmla="*/ 0 h 5173608"/>
              <a:gd name="connsiteX2" fmla="*/ 5181600 w 6906322"/>
              <a:gd name="connsiteY2" fmla="*/ 5173608 h 5173608"/>
              <a:gd name="connsiteX3" fmla="*/ 0 w 6906322"/>
              <a:gd name="connsiteY3" fmla="*/ 5158740 h 5173608"/>
              <a:gd name="connsiteX4" fmla="*/ 0 w 6906322"/>
              <a:gd name="connsiteY4" fmla="*/ 0 h 5173608"/>
              <a:gd name="connsiteX0" fmla="*/ 0 w 6906322"/>
              <a:gd name="connsiteY0" fmla="*/ 0 h 5163448"/>
              <a:gd name="connsiteX1" fmla="*/ 6906322 w 6906322"/>
              <a:gd name="connsiteY1" fmla="*/ 0 h 5163448"/>
              <a:gd name="connsiteX2" fmla="*/ 5313680 w 6906322"/>
              <a:gd name="connsiteY2" fmla="*/ 5163448 h 5163448"/>
              <a:gd name="connsiteX3" fmla="*/ 0 w 6906322"/>
              <a:gd name="connsiteY3" fmla="*/ 5158740 h 5163448"/>
              <a:gd name="connsiteX4" fmla="*/ 0 w 6906322"/>
              <a:gd name="connsiteY4" fmla="*/ 0 h 5163448"/>
              <a:gd name="connsiteX0" fmla="*/ 0 w 7716323"/>
              <a:gd name="connsiteY0" fmla="*/ 11474 h 5174922"/>
              <a:gd name="connsiteX1" fmla="*/ 7716323 w 7716323"/>
              <a:gd name="connsiteY1" fmla="*/ 0 h 5174922"/>
              <a:gd name="connsiteX2" fmla="*/ 5313680 w 7716323"/>
              <a:gd name="connsiteY2" fmla="*/ 5174922 h 5174922"/>
              <a:gd name="connsiteX3" fmla="*/ 0 w 7716323"/>
              <a:gd name="connsiteY3" fmla="*/ 5170214 h 5174922"/>
              <a:gd name="connsiteX4" fmla="*/ 0 w 7716323"/>
              <a:gd name="connsiteY4" fmla="*/ 11474 h 5174922"/>
              <a:gd name="connsiteX0" fmla="*/ 0 w 8294851"/>
              <a:gd name="connsiteY0" fmla="*/ 6010 h 5169458"/>
              <a:gd name="connsiteX1" fmla="*/ 8294851 w 8294851"/>
              <a:gd name="connsiteY1" fmla="*/ 0 h 5169458"/>
              <a:gd name="connsiteX2" fmla="*/ 5313680 w 8294851"/>
              <a:gd name="connsiteY2" fmla="*/ 5169458 h 5169458"/>
              <a:gd name="connsiteX3" fmla="*/ 0 w 8294851"/>
              <a:gd name="connsiteY3" fmla="*/ 5164750 h 5169458"/>
              <a:gd name="connsiteX4" fmla="*/ 0 w 8294851"/>
              <a:gd name="connsiteY4" fmla="*/ 6010 h 5169458"/>
              <a:gd name="connsiteX0" fmla="*/ 0 w 8294851"/>
              <a:gd name="connsiteY0" fmla="*/ 6010 h 5164750"/>
              <a:gd name="connsiteX1" fmla="*/ 8294851 w 8294851"/>
              <a:gd name="connsiteY1" fmla="*/ 0 h 5164750"/>
              <a:gd name="connsiteX2" fmla="*/ 5595125 w 8294851"/>
              <a:gd name="connsiteY2" fmla="*/ 5142138 h 5164750"/>
              <a:gd name="connsiteX3" fmla="*/ 0 w 8294851"/>
              <a:gd name="connsiteY3" fmla="*/ 5164750 h 5164750"/>
              <a:gd name="connsiteX4" fmla="*/ 0 w 8294851"/>
              <a:gd name="connsiteY4" fmla="*/ 6010 h 5164750"/>
              <a:gd name="connsiteX0" fmla="*/ 0 w 8294851"/>
              <a:gd name="connsiteY0" fmla="*/ 6010 h 5164750"/>
              <a:gd name="connsiteX1" fmla="*/ 8294851 w 8294851"/>
              <a:gd name="connsiteY1" fmla="*/ 0 h 5164750"/>
              <a:gd name="connsiteX2" fmla="*/ 6087656 w 8294851"/>
              <a:gd name="connsiteY2" fmla="*/ 5104344 h 5164750"/>
              <a:gd name="connsiteX3" fmla="*/ 0 w 8294851"/>
              <a:gd name="connsiteY3" fmla="*/ 5164750 h 5164750"/>
              <a:gd name="connsiteX4" fmla="*/ 0 w 8294851"/>
              <a:gd name="connsiteY4" fmla="*/ 6010 h 5164750"/>
              <a:gd name="connsiteX0" fmla="*/ 164177 w 8459028"/>
              <a:gd name="connsiteY0" fmla="*/ 6010 h 5104344"/>
              <a:gd name="connsiteX1" fmla="*/ 8459028 w 8459028"/>
              <a:gd name="connsiteY1" fmla="*/ 0 h 5104344"/>
              <a:gd name="connsiteX2" fmla="*/ 6251833 w 8459028"/>
              <a:gd name="connsiteY2" fmla="*/ 5104344 h 5104344"/>
              <a:gd name="connsiteX3" fmla="*/ 0 w 8459028"/>
              <a:gd name="connsiteY3" fmla="*/ 5098611 h 5104344"/>
              <a:gd name="connsiteX4" fmla="*/ 164177 w 8459028"/>
              <a:gd name="connsiteY4" fmla="*/ 6010 h 5104344"/>
              <a:gd name="connsiteX0" fmla="*/ 164177 w 8130674"/>
              <a:gd name="connsiteY0" fmla="*/ 24907 h 5123241"/>
              <a:gd name="connsiteX1" fmla="*/ 8130674 w 8130674"/>
              <a:gd name="connsiteY1" fmla="*/ 0 h 5123241"/>
              <a:gd name="connsiteX2" fmla="*/ 6251833 w 8130674"/>
              <a:gd name="connsiteY2" fmla="*/ 5123241 h 5123241"/>
              <a:gd name="connsiteX3" fmla="*/ 0 w 8130674"/>
              <a:gd name="connsiteY3" fmla="*/ 5117508 h 5123241"/>
              <a:gd name="connsiteX4" fmla="*/ 164177 w 8130674"/>
              <a:gd name="connsiteY4" fmla="*/ 24907 h 5123241"/>
              <a:gd name="connsiteX0" fmla="*/ 164177 w 8130674"/>
              <a:gd name="connsiteY0" fmla="*/ 24907 h 5132689"/>
              <a:gd name="connsiteX1" fmla="*/ 8130674 w 8130674"/>
              <a:gd name="connsiteY1" fmla="*/ 0 h 5132689"/>
              <a:gd name="connsiteX2" fmla="*/ 6799090 w 8130674"/>
              <a:gd name="connsiteY2" fmla="*/ 5132689 h 5132689"/>
              <a:gd name="connsiteX3" fmla="*/ 0 w 8130674"/>
              <a:gd name="connsiteY3" fmla="*/ 5117508 h 5132689"/>
              <a:gd name="connsiteX4" fmla="*/ 164177 w 8130674"/>
              <a:gd name="connsiteY4" fmla="*/ 24907 h 5132689"/>
              <a:gd name="connsiteX0" fmla="*/ 164177 w 8130674"/>
              <a:gd name="connsiteY0" fmla="*/ 24907 h 5128356"/>
              <a:gd name="connsiteX1" fmla="*/ 8130674 w 8130674"/>
              <a:gd name="connsiteY1" fmla="*/ 0 h 5128356"/>
              <a:gd name="connsiteX2" fmla="*/ 6902615 w 8130674"/>
              <a:gd name="connsiteY2" fmla="*/ 5128356 h 5128356"/>
              <a:gd name="connsiteX3" fmla="*/ 0 w 8130674"/>
              <a:gd name="connsiteY3" fmla="*/ 5117508 h 5128356"/>
              <a:gd name="connsiteX4" fmla="*/ 164177 w 8130674"/>
              <a:gd name="connsiteY4" fmla="*/ 24907 h 5128356"/>
              <a:gd name="connsiteX0" fmla="*/ 164177 w 8130674"/>
              <a:gd name="connsiteY0" fmla="*/ 24907 h 5117508"/>
              <a:gd name="connsiteX1" fmla="*/ 8130674 w 8130674"/>
              <a:gd name="connsiteY1" fmla="*/ 0 h 5117508"/>
              <a:gd name="connsiteX2" fmla="*/ 6384987 w 8130674"/>
              <a:gd name="connsiteY2" fmla="*/ 5115357 h 5117508"/>
              <a:gd name="connsiteX3" fmla="*/ 0 w 8130674"/>
              <a:gd name="connsiteY3" fmla="*/ 5117508 h 5117508"/>
              <a:gd name="connsiteX4" fmla="*/ 164177 w 8130674"/>
              <a:gd name="connsiteY4" fmla="*/ 24907 h 5117508"/>
              <a:gd name="connsiteX0" fmla="*/ 164177 w 8130674"/>
              <a:gd name="connsiteY0" fmla="*/ 24907 h 5124023"/>
              <a:gd name="connsiteX1" fmla="*/ 8130674 w 8130674"/>
              <a:gd name="connsiteY1" fmla="*/ 0 h 5124023"/>
              <a:gd name="connsiteX2" fmla="*/ 6601450 w 8130674"/>
              <a:gd name="connsiteY2" fmla="*/ 5124023 h 5124023"/>
              <a:gd name="connsiteX3" fmla="*/ 0 w 8130674"/>
              <a:gd name="connsiteY3" fmla="*/ 5117508 h 5124023"/>
              <a:gd name="connsiteX4" fmla="*/ 164177 w 8130674"/>
              <a:gd name="connsiteY4" fmla="*/ 24907 h 5124023"/>
              <a:gd name="connsiteX0" fmla="*/ 841800 w 8130674"/>
              <a:gd name="connsiteY0" fmla="*/ 11908 h 5124023"/>
              <a:gd name="connsiteX1" fmla="*/ 8130674 w 8130674"/>
              <a:gd name="connsiteY1" fmla="*/ 0 h 5124023"/>
              <a:gd name="connsiteX2" fmla="*/ 6601450 w 8130674"/>
              <a:gd name="connsiteY2" fmla="*/ 5124023 h 5124023"/>
              <a:gd name="connsiteX3" fmla="*/ 0 w 8130674"/>
              <a:gd name="connsiteY3" fmla="*/ 5117508 h 5124023"/>
              <a:gd name="connsiteX4" fmla="*/ 841800 w 8130674"/>
              <a:gd name="connsiteY4" fmla="*/ 11908 h 5124023"/>
              <a:gd name="connsiteX0" fmla="*/ 973560 w 8262434"/>
              <a:gd name="connsiteY0" fmla="*/ 11908 h 5124023"/>
              <a:gd name="connsiteX1" fmla="*/ 8262434 w 8262434"/>
              <a:gd name="connsiteY1" fmla="*/ 0 h 5124023"/>
              <a:gd name="connsiteX2" fmla="*/ 6733210 w 8262434"/>
              <a:gd name="connsiteY2" fmla="*/ 5124023 h 5124023"/>
              <a:gd name="connsiteX3" fmla="*/ 0 w 8262434"/>
              <a:gd name="connsiteY3" fmla="*/ 5100176 h 5124023"/>
              <a:gd name="connsiteX4" fmla="*/ 973560 w 8262434"/>
              <a:gd name="connsiteY4" fmla="*/ 11908 h 5124023"/>
              <a:gd name="connsiteX0" fmla="*/ 0 w 7288874"/>
              <a:gd name="connsiteY0" fmla="*/ 11908 h 5124023"/>
              <a:gd name="connsiteX1" fmla="*/ 7288874 w 7288874"/>
              <a:gd name="connsiteY1" fmla="*/ 0 h 5124023"/>
              <a:gd name="connsiteX2" fmla="*/ 5759650 w 7288874"/>
              <a:gd name="connsiteY2" fmla="*/ 5124023 h 5124023"/>
              <a:gd name="connsiteX3" fmla="*/ 5228 w 7288874"/>
              <a:gd name="connsiteY3" fmla="*/ 5121841 h 5124023"/>
              <a:gd name="connsiteX4" fmla="*/ 0 w 7288874"/>
              <a:gd name="connsiteY4" fmla="*/ 11908 h 5124023"/>
              <a:gd name="connsiteX0" fmla="*/ 738278 w 7283650"/>
              <a:gd name="connsiteY0" fmla="*/ 107234 h 5124023"/>
              <a:gd name="connsiteX1" fmla="*/ 7283650 w 7283650"/>
              <a:gd name="connsiteY1" fmla="*/ 0 h 5124023"/>
              <a:gd name="connsiteX2" fmla="*/ 5754426 w 7283650"/>
              <a:gd name="connsiteY2" fmla="*/ 5124023 h 5124023"/>
              <a:gd name="connsiteX3" fmla="*/ 4 w 7283650"/>
              <a:gd name="connsiteY3" fmla="*/ 5121841 h 5124023"/>
              <a:gd name="connsiteX4" fmla="*/ 738278 w 7283650"/>
              <a:gd name="connsiteY4" fmla="*/ 107234 h 5124023"/>
              <a:gd name="connsiteX0" fmla="*/ 45696 w 7283690"/>
              <a:gd name="connsiteY0" fmla="*/ 22198 h 5124023"/>
              <a:gd name="connsiteX1" fmla="*/ 7283690 w 7283690"/>
              <a:gd name="connsiteY1" fmla="*/ 0 h 5124023"/>
              <a:gd name="connsiteX2" fmla="*/ 5754466 w 7283690"/>
              <a:gd name="connsiteY2" fmla="*/ 5124023 h 5124023"/>
              <a:gd name="connsiteX3" fmla="*/ 44 w 7283690"/>
              <a:gd name="connsiteY3" fmla="*/ 5121841 h 5124023"/>
              <a:gd name="connsiteX4" fmla="*/ 45696 w 7283690"/>
              <a:gd name="connsiteY4" fmla="*/ 22198 h 5124023"/>
              <a:gd name="connsiteX0" fmla="*/ 45698 w 7232386"/>
              <a:gd name="connsiteY0" fmla="*/ 0 h 5101825"/>
              <a:gd name="connsiteX1" fmla="*/ 7232387 w 7232386"/>
              <a:gd name="connsiteY1" fmla="*/ 1423 h 5101825"/>
              <a:gd name="connsiteX2" fmla="*/ 5754468 w 7232386"/>
              <a:gd name="connsiteY2" fmla="*/ 5101825 h 5101825"/>
              <a:gd name="connsiteX3" fmla="*/ 46 w 7232386"/>
              <a:gd name="connsiteY3" fmla="*/ 5099643 h 5101825"/>
              <a:gd name="connsiteX4" fmla="*/ 45698 w 7232386"/>
              <a:gd name="connsiteY4" fmla="*/ 0 h 5101825"/>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7779" h="5112212">
                <a:moveTo>
                  <a:pt x="45698" y="10387"/>
                </a:moveTo>
                <a:lnTo>
                  <a:pt x="7247779" y="0"/>
                </a:lnTo>
                <a:lnTo>
                  <a:pt x="5754468" y="5112212"/>
                </a:lnTo>
                <a:lnTo>
                  <a:pt x="46" y="5110030"/>
                </a:lnTo>
                <a:cubicBezTo>
                  <a:pt x="-1697" y="3406719"/>
                  <a:pt x="47441" y="1713698"/>
                  <a:pt x="45698" y="10387"/>
                </a:cubicBezTo>
                <a:close/>
              </a:path>
            </a:pathLst>
          </a:custGeom>
          <a:solidFill>
            <a:srgbClr val="144059">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15"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tx1"/>
                </a:solidFill>
                <a:latin typeface="+mn-lt"/>
              </a:defRPr>
            </a:lvl1pPr>
          </a:lstStyle>
          <a:p>
            <a:pPr>
              <a:defRPr/>
            </a:pPr>
            <a:fld id="{C8C929EC-337D-4B6E-AF79-0825DF60C0CF}" type="slidenum">
              <a:rPr lang="en-US" smtClean="0"/>
              <a:pPr>
                <a:defRPr/>
              </a:pPr>
              <a:t>‹#›</a:t>
            </a:fld>
            <a:endParaRPr lang="en-US" dirty="0"/>
          </a:p>
        </p:txBody>
      </p:sp>
      <p:sp>
        <p:nvSpPr>
          <p:cNvPr id="16" name="Rectangle 2"/>
          <p:cNvSpPr>
            <a:spLocks noGrp="1" noChangeArrowheads="1"/>
          </p:cNvSpPr>
          <p:nvPr>
            <p:ph type="ctrTitle" hasCustomPrompt="1"/>
          </p:nvPr>
        </p:nvSpPr>
        <p:spPr>
          <a:xfrm>
            <a:off x="3714750" y="1600200"/>
            <a:ext cx="4648200" cy="2057400"/>
          </a:xfrm>
        </p:spPr>
        <p:txBody>
          <a:bodyPr anchor="b"/>
          <a:lstStyle>
            <a:lvl1pPr>
              <a:lnSpc>
                <a:spcPct val="90000"/>
              </a:lnSpc>
              <a:defRPr sz="3600" b="1">
                <a:solidFill>
                  <a:srgbClr val="005480"/>
                </a:solidFill>
              </a:defRPr>
            </a:lvl1pPr>
          </a:lstStyle>
          <a:p>
            <a:r>
              <a:rPr lang="en-US" dirty="0"/>
              <a:t>Click to add sub title</a:t>
            </a:r>
          </a:p>
        </p:txBody>
      </p:sp>
      <p:sp>
        <p:nvSpPr>
          <p:cNvPr id="17" name="Rectangle 3"/>
          <p:cNvSpPr>
            <a:spLocks noGrp="1" noChangeArrowheads="1"/>
          </p:cNvSpPr>
          <p:nvPr>
            <p:ph type="subTitle" idx="1" hasCustomPrompt="1"/>
          </p:nvPr>
        </p:nvSpPr>
        <p:spPr>
          <a:xfrm>
            <a:off x="3714750" y="3810000"/>
            <a:ext cx="4648200" cy="1066800"/>
          </a:xfrm>
        </p:spPr>
        <p:txBody>
          <a:bodyPr tIns="164592" anchor="t"/>
          <a:lstStyle>
            <a:lvl1pPr marL="0" marR="0" indent="0" algn="l" defTabSz="914377" rtl="0" eaLnBrk="0" fontAlgn="base" latinLnBrk="0" hangingPunct="0">
              <a:lnSpc>
                <a:spcPct val="100000"/>
              </a:lnSpc>
              <a:spcBef>
                <a:spcPts val="0"/>
              </a:spcBef>
              <a:spcAft>
                <a:spcPct val="0"/>
              </a:spcAft>
              <a:buClr>
                <a:schemeClr val="bg2">
                  <a:lumMod val="50000"/>
                </a:schemeClr>
              </a:buClr>
              <a:buSzTx/>
              <a:buFont typeface="Arial" panose="020B0604020202020204" pitchFamily="34" charset="0"/>
              <a:buNone/>
              <a:tabLst/>
              <a:defRPr sz="2000" b="0">
                <a:latin typeface="Raleway" panose="020B0503030101060003" pitchFamily="34" charset="0"/>
              </a:defRPr>
            </a:lvl1pPr>
          </a:lstStyle>
          <a:p>
            <a:pPr marL="0" marR="0" lvl="0" indent="0" algn="l" defTabSz="914377" rtl="0" eaLnBrk="0" fontAlgn="base" latinLnBrk="0" hangingPunct="0">
              <a:lnSpc>
                <a:spcPct val="100000"/>
              </a:lnSpc>
              <a:spcBef>
                <a:spcPts val="0"/>
              </a:spcBef>
              <a:spcAft>
                <a:spcPct val="0"/>
              </a:spcAft>
              <a:buClr>
                <a:schemeClr val="bg2">
                  <a:lumMod val="50000"/>
                </a:schemeClr>
              </a:buClr>
              <a:buSzTx/>
              <a:buFont typeface="Arial" panose="020B0604020202020204" pitchFamily="34" charset="0"/>
              <a:buNone/>
              <a:tabLst/>
              <a:defRPr/>
            </a:pPr>
            <a:r>
              <a:rPr lang="en-US" dirty="0"/>
              <a:t>Click to add description</a:t>
            </a:r>
          </a:p>
        </p:txBody>
      </p:sp>
      <p:cxnSp>
        <p:nvCxnSpPr>
          <p:cNvPr id="18" name="Straight Connector 17"/>
          <p:cNvCxnSpPr/>
          <p:nvPr userDrawn="1"/>
        </p:nvCxnSpPr>
        <p:spPr bwMode="auto">
          <a:xfrm>
            <a:off x="3714750" y="3810000"/>
            <a:ext cx="4572000" cy="0"/>
          </a:xfrm>
          <a:prstGeom prst="line">
            <a:avLst/>
          </a:prstGeom>
          <a:solidFill>
            <a:schemeClr val="accent1"/>
          </a:solidFill>
          <a:ln w="9525" cap="flat" cmpd="sng" algn="ctr">
            <a:solidFill>
              <a:srgbClr val="9CC43B"/>
            </a:solidFill>
            <a:prstDash val="solid"/>
            <a:round/>
            <a:headEnd type="none" w="med" len="med"/>
            <a:tailEnd type="none" w="med" len="med"/>
          </a:ln>
          <a:effectLst/>
        </p:spPr>
      </p:cxnSp>
      <p:pic>
        <p:nvPicPr>
          <p:cNvPr id="3" name="Picture 2">
            <a:extLst>
              <a:ext uri="{FF2B5EF4-FFF2-40B4-BE49-F238E27FC236}">
                <a16:creationId xmlns:a16="http://schemas.microsoft.com/office/drawing/2014/main" id="{C52ED47B-6F34-4E62-BCB1-127BB4889FA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57600" y="6397308"/>
            <a:ext cx="1447799" cy="311783"/>
          </a:xfrm>
          <a:prstGeom prst="rect">
            <a:avLst/>
          </a:prstGeom>
        </p:spPr>
      </p:pic>
    </p:spTree>
    <p:extLst>
      <p:ext uri="{BB962C8B-B14F-4D97-AF65-F5344CB8AC3E}">
        <p14:creationId xmlns:p14="http://schemas.microsoft.com/office/powerpoint/2010/main" val="4054717573"/>
      </p:ext>
    </p:extLst>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l="41092"/>
          <a:stretch/>
        </p:blipFill>
        <p:spPr>
          <a:xfrm>
            <a:off x="-1466850" y="-1"/>
            <a:ext cx="7334250" cy="6869649"/>
          </a:xfrm>
          <a:prstGeom prst="parallelogram">
            <a:avLst>
              <a:gd name="adj" fmla="val 14779"/>
            </a:avLst>
          </a:prstGeom>
        </p:spPr>
      </p:pic>
      <p:sp>
        <p:nvSpPr>
          <p:cNvPr id="5" name="Rectangle 4"/>
          <p:cNvSpPr/>
          <p:nvPr userDrawn="1"/>
        </p:nvSpPr>
        <p:spPr bwMode="auto">
          <a:xfrm>
            <a:off x="2655838" y="-23864"/>
            <a:ext cx="6488163" cy="689351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4606945 w 12192000"/>
              <a:gd name="connsiteY0" fmla="*/ 29121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4606945 w 12192000"/>
              <a:gd name="connsiteY4" fmla="*/ 29121 h 6858000"/>
              <a:gd name="connsiteX0" fmla="*/ 1065829 w 8650884"/>
              <a:gd name="connsiteY0" fmla="*/ 29121 h 6869649"/>
              <a:gd name="connsiteX1" fmla="*/ 8650884 w 8650884"/>
              <a:gd name="connsiteY1" fmla="*/ 0 h 6869649"/>
              <a:gd name="connsiteX2" fmla="*/ 8650884 w 8650884"/>
              <a:gd name="connsiteY2" fmla="*/ 6858000 h 6869649"/>
              <a:gd name="connsiteX3" fmla="*/ 0 w 8650884"/>
              <a:gd name="connsiteY3" fmla="*/ 6869649 h 6869649"/>
              <a:gd name="connsiteX4" fmla="*/ 1065829 w 8650884"/>
              <a:gd name="connsiteY4" fmla="*/ 29121 h 6869649"/>
              <a:gd name="connsiteX0" fmla="*/ 937697 w 8650884"/>
              <a:gd name="connsiteY0" fmla="*/ 101 h 6869649"/>
              <a:gd name="connsiteX1" fmla="*/ 8650884 w 8650884"/>
              <a:gd name="connsiteY1" fmla="*/ 0 h 6869649"/>
              <a:gd name="connsiteX2" fmla="*/ 8650884 w 8650884"/>
              <a:gd name="connsiteY2" fmla="*/ 6858000 h 6869649"/>
              <a:gd name="connsiteX3" fmla="*/ 0 w 8650884"/>
              <a:gd name="connsiteY3" fmla="*/ 6869649 h 6869649"/>
              <a:gd name="connsiteX4" fmla="*/ 937697 w 8650884"/>
              <a:gd name="connsiteY4" fmla="*/ 101 h 6869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884" h="6869649">
                <a:moveTo>
                  <a:pt x="937697" y="101"/>
                </a:moveTo>
                <a:lnTo>
                  <a:pt x="8650884" y="0"/>
                </a:lnTo>
                <a:lnTo>
                  <a:pt x="8650884" y="6858000"/>
                </a:lnTo>
                <a:lnTo>
                  <a:pt x="0" y="6869649"/>
                </a:lnTo>
                <a:lnTo>
                  <a:pt x="937697" y="101"/>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rgbClr val="FF6600"/>
              </a:solidFill>
              <a:effectLst/>
              <a:latin typeface="Arial" charset="0"/>
            </a:endParaRPr>
          </a:p>
        </p:txBody>
      </p:sp>
      <p:sp>
        <p:nvSpPr>
          <p:cNvPr id="3074" name="Rectangle 2"/>
          <p:cNvSpPr>
            <a:spLocks noGrp="1" noChangeArrowheads="1"/>
          </p:cNvSpPr>
          <p:nvPr>
            <p:ph type="ctrTitle" hasCustomPrompt="1"/>
          </p:nvPr>
        </p:nvSpPr>
        <p:spPr>
          <a:xfrm>
            <a:off x="3714750" y="1600200"/>
            <a:ext cx="4648200" cy="2057400"/>
          </a:xfrm>
        </p:spPr>
        <p:txBody>
          <a:bodyPr anchor="b"/>
          <a:lstStyle>
            <a:lvl1pPr algn="l" rtl="0" eaLnBrk="0" fontAlgn="base" hangingPunct="0">
              <a:lnSpc>
                <a:spcPct val="90000"/>
              </a:lnSpc>
              <a:spcBef>
                <a:spcPct val="0"/>
              </a:spcBef>
              <a:spcAft>
                <a:spcPct val="0"/>
              </a:spcAft>
              <a:defRPr lang="en-US" sz="3600" b="1" dirty="0">
                <a:solidFill>
                  <a:srgbClr val="005480"/>
                </a:solidFill>
                <a:latin typeface="Playfair Display Black" panose="00000A00000000000000" pitchFamily="50" charset="0"/>
                <a:ea typeface="+mj-ea"/>
                <a:cs typeface="+mj-cs"/>
              </a:defRPr>
            </a:lvl1pPr>
          </a:lstStyle>
          <a:p>
            <a:r>
              <a:rPr lang="en-US" dirty="0"/>
              <a:t>Click to add title</a:t>
            </a:r>
          </a:p>
        </p:txBody>
      </p:sp>
      <p:sp>
        <p:nvSpPr>
          <p:cNvPr id="3075" name="Rectangle 3"/>
          <p:cNvSpPr>
            <a:spLocks noGrp="1" noChangeArrowheads="1"/>
          </p:cNvSpPr>
          <p:nvPr>
            <p:ph type="subTitle" idx="1" hasCustomPrompt="1"/>
          </p:nvPr>
        </p:nvSpPr>
        <p:spPr>
          <a:xfrm>
            <a:off x="3714750" y="3810000"/>
            <a:ext cx="4648200" cy="1066800"/>
          </a:xfrm>
        </p:spPr>
        <p:txBody>
          <a:bodyPr tIns="164592" anchor="t"/>
          <a:lstStyle>
            <a:lvl1pPr marL="0" marR="0" indent="0" algn="l" defTabSz="914377" rtl="0" eaLnBrk="0" fontAlgn="base" latinLnBrk="0" hangingPunct="0">
              <a:lnSpc>
                <a:spcPct val="100000"/>
              </a:lnSpc>
              <a:spcBef>
                <a:spcPts val="0"/>
              </a:spcBef>
              <a:spcAft>
                <a:spcPct val="0"/>
              </a:spcAft>
              <a:buClr>
                <a:schemeClr val="bg2">
                  <a:lumMod val="50000"/>
                </a:schemeClr>
              </a:buClr>
              <a:buSzTx/>
              <a:buFont typeface="Arial" panose="020B0604020202020204" pitchFamily="34" charset="0"/>
              <a:buNone/>
              <a:tabLst/>
              <a:defRPr sz="2000">
                <a:latin typeface="Raleway" panose="020B0503030101060003" pitchFamily="34" charset="0"/>
              </a:defRPr>
            </a:lvl1pPr>
          </a:lstStyle>
          <a:p>
            <a:pPr marL="0" marR="0" lvl="0" indent="0" algn="l" defTabSz="914377" rtl="0" eaLnBrk="0" fontAlgn="base" latinLnBrk="0" hangingPunct="0">
              <a:lnSpc>
                <a:spcPct val="100000"/>
              </a:lnSpc>
              <a:spcBef>
                <a:spcPts val="0"/>
              </a:spcBef>
              <a:spcAft>
                <a:spcPct val="0"/>
              </a:spcAft>
              <a:buClr>
                <a:schemeClr val="bg2">
                  <a:lumMod val="50000"/>
                </a:schemeClr>
              </a:buClr>
              <a:buSzTx/>
              <a:buFont typeface="Arial" panose="020B0604020202020204" pitchFamily="34" charset="0"/>
              <a:buNone/>
              <a:tabLst/>
              <a:defRPr/>
            </a:pPr>
            <a:r>
              <a:rPr lang="en-US" dirty="0"/>
              <a:t>Click to add description</a:t>
            </a:r>
          </a:p>
        </p:txBody>
      </p:sp>
      <p:sp>
        <p:nvSpPr>
          <p:cNvPr id="7" name="Rectangle 1"/>
          <p:cNvSpPr/>
          <p:nvPr userDrawn="1"/>
        </p:nvSpPr>
        <p:spPr>
          <a:xfrm>
            <a:off x="-114300" y="-152400"/>
            <a:ext cx="3486150" cy="7022049"/>
          </a:xfrm>
          <a:custGeom>
            <a:avLst/>
            <a:gdLst>
              <a:gd name="connsiteX0" fmla="*/ 0 w 4661210"/>
              <a:gd name="connsiteY0" fmla="*/ 0 h 5158740"/>
              <a:gd name="connsiteX1" fmla="*/ 4661210 w 4661210"/>
              <a:gd name="connsiteY1" fmla="*/ 0 h 5158740"/>
              <a:gd name="connsiteX2" fmla="*/ 4661210 w 4661210"/>
              <a:gd name="connsiteY2" fmla="*/ 5158740 h 5158740"/>
              <a:gd name="connsiteX3" fmla="*/ 0 w 4661210"/>
              <a:gd name="connsiteY3" fmla="*/ 5158740 h 5158740"/>
              <a:gd name="connsiteX4" fmla="*/ 0 w 4661210"/>
              <a:gd name="connsiteY4" fmla="*/ 0 h 5158740"/>
              <a:gd name="connsiteX0" fmla="*/ 0 w 6906322"/>
              <a:gd name="connsiteY0" fmla="*/ 0 h 5158740"/>
              <a:gd name="connsiteX1" fmla="*/ 6906322 w 6906322"/>
              <a:gd name="connsiteY1" fmla="*/ 0 h 5158740"/>
              <a:gd name="connsiteX2" fmla="*/ 4661210 w 6906322"/>
              <a:gd name="connsiteY2" fmla="*/ 5158740 h 5158740"/>
              <a:gd name="connsiteX3" fmla="*/ 0 w 6906322"/>
              <a:gd name="connsiteY3" fmla="*/ 5158740 h 5158740"/>
              <a:gd name="connsiteX4" fmla="*/ 0 w 6906322"/>
              <a:gd name="connsiteY4" fmla="*/ 0 h 5158740"/>
              <a:gd name="connsiteX0" fmla="*/ 0 w 6906322"/>
              <a:gd name="connsiteY0" fmla="*/ 0 h 5173608"/>
              <a:gd name="connsiteX1" fmla="*/ 6906322 w 6906322"/>
              <a:gd name="connsiteY1" fmla="*/ 0 h 5173608"/>
              <a:gd name="connsiteX2" fmla="*/ 5181600 w 6906322"/>
              <a:gd name="connsiteY2" fmla="*/ 5173608 h 5173608"/>
              <a:gd name="connsiteX3" fmla="*/ 0 w 6906322"/>
              <a:gd name="connsiteY3" fmla="*/ 5158740 h 5173608"/>
              <a:gd name="connsiteX4" fmla="*/ 0 w 6906322"/>
              <a:gd name="connsiteY4" fmla="*/ 0 h 5173608"/>
              <a:gd name="connsiteX0" fmla="*/ 0 w 6906322"/>
              <a:gd name="connsiteY0" fmla="*/ 0 h 5163448"/>
              <a:gd name="connsiteX1" fmla="*/ 6906322 w 6906322"/>
              <a:gd name="connsiteY1" fmla="*/ 0 h 5163448"/>
              <a:gd name="connsiteX2" fmla="*/ 5313680 w 6906322"/>
              <a:gd name="connsiteY2" fmla="*/ 5163448 h 5163448"/>
              <a:gd name="connsiteX3" fmla="*/ 0 w 6906322"/>
              <a:gd name="connsiteY3" fmla="*/ 5158740 h 5163448"/>
              <a:gd name="connsiteX4" fmla="*/ 0 w 6906322"/>
              <a:gd name="connsiteY4" fmla="*/ 0 h 5163448"/>
              <a:gd name="connsiteX0" fmla="*/ 0 w 7716323"/>
              <a:gd name="connsiteY0" fmla="*/ 11474 h 5174922"/>
              <a:gd name="connsiteX1" fmla="*/ 7716323 w 7716323"/>
              <a:gd name="connsiteY1" fmla="*/ 0 h 5174922"/>
              <a:gd name="connsiteX2" fmla="*/ 5313680 w 7716323"/>
              <a:gd name="connsiteY2" fmla="*/ 5174922 h 5174922"/>
              <a:gd name="connsiteX3" fmla="*/ 0 w 7716323"/>
              <a:gd name="connsiteY3" fmla="*/ 5170214 h 5174922"/>
              <a:gd name="connsiteX4" fmla="*/ 0 w 7716323"/>
              <a:gd name="connsiteY4" fmla="*/ 11474 h 5174922"/>
              <a:gd name="connsiteX0" fmla="*/ 0 w 8294851"/>
              <a:gd name="connsiteY0" fmla="*/ 6010 h 5169458"/>
              <a:gd name="connsiteX1" fmla="*/ 8294851 w 8294851"/>
              <a:gd name="connsiteY1" fmla="*/ 0 h 5169458"/>
              <a:gd name="connsiteX2" fmla="*/ 5313680 w 8294851"/>
              <a:gd name="connsiteY2" fmla="*/ 5169458 h 5169458"/>
              <a:gd name="connsiteX3" fmla="*/ 0 w 8294851"/>
              <a:gd name="connsiteY3" fmla="*/ 5164750 h 5169458"/>
              <a:gd name="connsiteX4" fmla="*/ 0 w 8294851"/>
              <a:gd name="connsiteY4" fmla="*/ 6010 h 5169458"/>
              <a:gd name="connsiteX0" fmla="*/ 0 w 8294851"/>
              <a:gd name="connsiteY0" fmla="*/ 6010 h 5164750"/>
              <a:gd name="connsiteX1" fmla="*/ 8294851 w 8294851"/>
              <a:gd name="connsiteY1" fmla="*/ 0 h 5164750"/>
              <a:gd name="connsiteX2" fmla="*/ 5595125 w 8294851"/>
              <a:gd name="connsiteY2" fmla="*/ 5142138 h 5164750"/>
              <a:gd name="connsiteX3" fmla="*/ 0 w 8294851"/>
              <a:gd name="connsiteY3" fmla="*/ 5164750 h 5164750"/>
              <a:gd name="connsiteX4" fmla="*/ 0 w 8294851"/>
              <a:gd name="connsiteY4" fmla="*/ 6010 h 5164750"/>
              <a:gd name="connsiteX0" fmla="*/ 0 w 8294851"/>
              <a:gd name="connsiteY0" fmla="*/ 6010 h 5164750"/>
              <a:gd name="connsiteX1" fmla="*/ 8294851 w 8294851"/>
              <a:gd name="connsiteY1" fmla="*/ 0 h 5164750"/>
              <a:gd name="connsiteX2" fmla="*/ 6087656 w 8294851"/>
              <a:gd name="connsiteY2" fmla="*/ 5104344 h 5164750"/>
              <a:gd name="connsiteX3" fmla="*/ 0 w 8294851"/>
              <a:gd name="connsiteY3" fmla="*/ 5164750 h 5164750"/>
              <a:gd name="connsiteX4" fmla="*/ 0 w 8294851"/>
              <a:gd name="connsiteY4" fmla="*/ 6010 h 5164750"/>
              <a:gd name="connsiteX0" fmla="*/ 164177 w 8459028"/>
              <a:gd name="connsiteY0" fmla="*/ 6010 h 5104344"/>
              <a:gd name="connsiteX1" fmla="*/ 8459028 w 8459028"/>
              <a:gd name="connsiteY1" fmla="*/ 0 h 5104344"/>
              <a:gd name="connsiteX2" fmla="*/ 6251833 w 8459028"/>
              <a:gd name="connsiteY2" fmla="*/ 5104344 h 5104344"/>
              <a:gd name="connsiteX3" fmla="*/ 0 w 8459028"/>
              <a:gd name="connsiteY3" fmla="*/ 5098611 h 5104344"/>
              <a:gd name="connsiteX4" fmla="*/ 164177 w 8459028"/>
              <a:gd name="connsiteY4" fmla="*/ 6010 h 5104344"/>
              <a:gd name="connsiteX0" fmla="*/ 164177 w 8130674"/>
              <a:gd name="connsiteY0" fmla="*/ 24907 h 5123241"/>
              <a:gd name="connsiteX1" fmla="*/ 8130674 w 8130674"/>
              <a:gd name="connsiteY1" fmla="*/ 0 h 5123241"/>
              <a:gd name="connsiteX2" fmla="*/ 6251833 w 8130674"/>
              <a:gd name="connsiteY2" fmla="*/ 5123241 h 5123241"/>
              <a:gd name="connsiteX3" fmla="*/ 0 w 8130674"/>
              <a:gd name="connsiteY3" fmla="*/ 5117508 h 5123241"/>
              <a:gd name="connsiteX4" fmla="*/ 164177 w 8130674"/>
              <a:gd name="connsiteY4" fmla="*/ 24907 h 5123241"/>
              <a:gd name="connsiteX0" fmla="*/ 164177 w 8130674"/>
              <a:gd name="connsiteY0" fmla="*/ 24907 h 5132689"/>
              <a:gd name="connsiteX1" fmla="*/ 8130674 w 8130674"/>
              <a:gd name="connsiteY1" fmla="*/ 0 h 5132689"/>
              <a:gd name="connsiteX2" fmla="*/ 6799090 w 8130674"/>
              <a:gd name="connsiteY2" fmla="*/ 5132689 h 5132689"/>
              <a:gd name="connsiteX3" fmla="*/ 0 w 8130674"/>
              <a:gd name="connsiteY3" fmla="*/ 5117508 h 5132689"/>
              <a:gd name="connsiteX4" fmla="*/ 164177 w 8130674"/>
              <a:gd name="connsiteY4" fmla="*/ 24907 h 5132689"/>
              <a:gd name="connsiteX0" fmla="*/ 164177 w 8130674"/>
              <a:gd name="connsiteY0" fmla="*/ 24907 h 5128356"/>
              <a:gd name="connsiteX1" fmla="*/ 8130674 w 8130674"/>
              <a:gd name="connsiteY1" fmla="*/ 0 h 5128356"/>
              <a:gd name="connsiteX2" fmla="*/ 6902615 w 8130674"/>
              <a:gd name="connsiteY2" fmla="*/ 5128356 h 5128356"/>
              <a:gd name="connsiteX3" fmla="*/ 0 w 8130674"/>
              <a:gd name="connsiteY3" fmla="*/ 5117508 h 5128356"/>
              <a:gd name="connsiteX4" fmla="*/ 164177 w 8130674"/>
              <a:gd name="connsiteY4" fmla="*/ 24907 h 5128356"/>
              <a:gd name="connsiteX0" fmla="*/ 164177 w 8130674"/>
              <a:gd name="connsiteY0" fmla="*/ 24907 h 5117508"/>
              <a:gd name="connsiteX1" fmla="*/ 8130674 w 8130674"/>
              <a:gd name="connsiteY1" fmla="*/ 0 h 5117508"/>
              <a:gd name="connsiteX2" fmla="*/ 6384987 w 8130674"/>
              <a:gd name="connsiteY2" fmla="*/ 5115357 h 5117508"/>
              <a:gd name="connsiteX3" fmla="*/ 0 w 8130674"/>
              <a:gd name="connsiteY3" fmla="*/ 5117508 h 5117508"/>
              <a:gd name="connsiteX4" fmla="*/ 164177 w 8130674"/>
              <a:gd name="connsiteY4" fmla="*/ 24907 h 5117508"/>
              <a:gd name="connsiteX0" fmla="*/ 164177 w 8130674"/>
              <a:gd name="connsiteY0" fmla="*/ 24907 h 5124023"/>
              <a:gd name="connsiteX1" fmla="*/ 8130674 w 8130674"/>
              <a:gd name="connsiteY1" fmla="*/ 0 h 5124023"/>
              <a:gd name="connsiteX2" fmla="*/ 6601450 w 8130674"/>
              <a:gd name="connsiteY2" fmla="*/ 5124023 h 5124023"/>
              <a:gd name="connsiteX3" fmla="*/ 0 w 8130674"/>
              <a:gd name="connsiteY3" fmla="*/ 5117508 h 5124023"/>
              <a:gd name="connsiteX4" fmla="*/ 164177 w 8130674"/>
              <a:gd name="connsiteY4" fmla="*/ 24907 h 5124023"/>
              <a:gd name="connsiteX0" fmla="*/ 841800 w 8130674"/>
              <a:gd name="connsiteY0" fmla="*/ 11908 h 5124023"/>
              <a:gd name="connsiteX1" fmla="*/ 8130674 w 8130674"/>
              <a:gd name="connsiteY1" fmla="*/ 0 h 5124023"/>
              <a:gd name="connsiteX2" fmla="*/ 6601450 w 8130674"/>
              <a:gd name="connsiteY2" fmla="*/ 5124023 h 5124023"/>
              <a:gd name="connsiteX3" fmla="*/ 0 w 8130674"/>
              <a:gd name="connsiteY3" fmla="*/ 5117508 h 5124023"/>
              <a:gd name="connsiteX4" fmla="*/ 841800 w 8130674"/>
              <a:gd name="connsiteY4" fmla="*/ 11908 h 5124023"/>
              <a:gd name="connsiteX0" fmla="*/ 973560 w 8262434"/>
              <a:gd name="connsiteY0" fmla="*/ 11908 h 5124023"/>
              <a:gd name="connsiteX1" fmla="*/ 8262434 w 8262434"/>
              <a:gd name="connsiteY1" fmla="*/ 0 h 5124023"/>
              <a:gd name="connsiteX2" fmla="*/ 6733210 w 8262434"/>
              <a:gd name="connsiteY2" fmla="*/ 5124023 h 5124023"/>
              <a:gd name="connsiteX3" fmla="*/ 0 w 8262434"/>
              <a:gd name="connsiteY3" fmla="*/ 5100176 h 5124023"/>
              <a:gd name="connsiteX4" fmla="*/ 973560 w 8262434"/>
              <a:gd name="connsiteY4" fmla="*/ 11908 h 5124023"/>
              <a:gd name="connsiteX0" fmla="*/ 0 w 7288874"/>
              <a:gd name="connsiteY0" fmla="*/ 11908 h 5124023"/>
              <a:gd name="connsiteX1" fmla="*/ 7288874 w 7288874"/>
              <a:gd name="connsiteY1" fmla="*/ 0 h 5124023"/>
              <a:gd name="connsiteX2" fmla="*/ 5759650 w 7288874"/>
              <a:gd name="connsiteY2" fmla="*/ 5124023 h 5124023"/>
              <a:gd name="connsiteX3" fmla="*/ 5228 w 7288874"/>
              <a:gd name="connsiteY3" fmla="*/ 5121841 h 5124023"/>
              <a:gd name="connsiteX4" fmla="*/ 0 w 7288874"/>
              <a:gd name="connsiteY4" fmla="*/ 11908 h 5124023"/>
              <a:gd name="connsiteX0" fmla="*/ 738278 w 7283650"/>
              <a:gd name="connsiteY0" fmla="*/ 107234 h 5124023"/>
              <a:gd name="connsiteX1" fmla="*/ 7283650 w 7283650"/>
              <a:gd name="connsiteY1" fmla="*/ 0 h 5124023"/>
              <a:gd name="connsiteX2" fmla="*/ 5754426 w 7283650"/>
              <a:gd name="connsiteY2" fmla="*/ 5124023 h 5124023"/>
              <a:gd name="connsiteX3" fmla="*/ 4 w 7283650"/>
              <a:gd name="connsiteY3" fmla="*/ 5121841 h 5124023"/>
              <a:gd name="connsiteX4" fmla="*/ 738278 w 7283650"/>
              <a:gd name="connsiteY4" fmla="*/ 107234 h 5124023"/>
              <a:gd name="connsiteX0" fmla="*/ 45696 w 7283690"/>
              <a:gd name="connsiteY0" fmla="*/ 22198 h 5124023"/>
              <a:gd name="connsiteX1" fmla="*/ 7283690 w 7283690"/>
              <a:gd name="connsiteY1" fmla="*/ 0 h 5124023"/>
              <a:gd name="connsiteX2" fmla="*/ 5754466 w 7283690"/>
              <a:gd name="connsiteY2" fmla="*/ 5124023 h 5124023"/>
              <a:gd name="connsiteX3" fmla="*/ 44 w 7283690"/>
              <a:gd name="connsiteY3" fmla="*/ 5121841 h 5124023"/>
              <a:gd name="connsiteX4" fmla="*/ 45696 w 7283690"/>
              <a:gd name="connsiteY4" fmla="*/ 22198 h 5124023"/>
              <a:gd name="connsiteX0" fmla="*/ 45698 w 7232386"/>
              <a:gd name="connsiteY0" fmla="*/ 0 h 5101825"/>
              <a:gd name="connsiteX1" fmla="*/ 7232387 w 7232386"/>
              <a:gd name="connsiteY1" fmla="*/ 1423 h 5101825"/>
              <a:gd name="connsiteX2" fmla="*/ 5754468 w 7232386"/>
              <a:gd name="connsiteY2" fmla="*/ 5101825 h 5101825"/>
              <a:gd name="connsiteX3" fmla="*/ 46 w 7232386"/>
              <a:gd name="connsiteY3" fmla="*/ 5099643 h 5101825"/>
              <a:gd name="connsiteX4" fmla="*/ 45698 w 7232386"/>
              <a:gd name="connsiteY4" fmla="*/ 0 h 5101825"/>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7779" h="5112212">
                <a:moveTo>
                  <a:pt x="45698" y="10387"/>
                </a:moveTo>
                <a:lnTo>
                  <a:pt x="7247779" y="0"/>
                </a:lnTo>
                <a:lnTo>
                  <a:pt x="5754468" y="5112212"/>
                </a:lnTo>
                <a:lnTo>
                  <a:pt x="46" y="5110030"/>
                </a:lnTo>
                <a:cubicBezTo>
                  <a:pt x="-1697" y="3406719"/>
                  <a:pt x="47441" y="1713698"/>
                  <a:pt x="45698" y="10387"/>
                </a:cubicBezTo>
                <a:close/>
              </a:path>
            </a:pathLst>
          </a:custGeom>
          <a:solidFill>
            <a:srgbClr val="1C5B7E">
              <a:alpha val="6549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cxnSp>
        <p:nvCxnSpPr>
          <p:cNvPr id="3" name="Straight Connector 2"/>
          <p:cNvCxnSpPr/>
          <p:nvPr userDrawn="1"/>
        </p:nvCxnSpPr>
        <p:spPr bwMode="auto">
          <a:xfrm>
            <a:off x="3714750" y="3810000"/>
            <a:ext cx="4572000" cy="0"/>
          </a:xfrm>
          <a:prstGeom prst="line">
            <a:avLst/>
          </a:prstGeom>
          <a:solidFill>
            <a:schemeClr val="accent1"/>
          </a:solidFill>
          <a:ln w="9525" cap="flat" cmpd="sng" algn="ctr">
            <a:solidFill>
              <a:srgbClr val="9CC43B"/>
            </a:solidFill>
            <a:prstDash val="solid"/>
            <a:round/>
            <a:headEnd type="none" w="med" len="med"/>
            <a:tailEnd type="none" w="med" len="med"/>
          </a:ln>
          <a:effectLst/>
        </p:spPr>
      </p:cxnSp>
      <p:pic>
        <p:nvPicPr>
          <p:cNvPr id="2" name="Picture 1">
            <a:extLst>
              <a:ext uri="{FF2B5EF4-FFF2-40B4-BE49-F238E27FC236}">
                <a16:creationId xmlns:a16="http://schemas.microsoft.com/office/drawing/2014/main" id="{7DA2F397-FEB9-49BC-8752-78289908B4A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57600" y="6397308"/>
            <a:ext cx="1447799" cy="311783"/>
          </a:xfrm>
          <a:prstGeom prst="rect">
            <a:avLst/>
          </a:prstGeom>
        </p:spPr>
      </p:pic>
      <p:sp>
        <p:nvSpPr>
          <p:cNvPr id="12" name="Rectangle 35">
            <a:extLst>
              <a:ext uri="{FF2B5EF4-FFF2-40B4-BE49-F238E27FC236}">
                <a16:creationId xmlns:a16="http://schemas.microsoft.com/office/drawing/2014/main" id="{A0520DCB-BEB3-45F8-8970-B0A302CFEAE6}"/>
              </a:ext>
            </a:extLst>
          </p:cNvPr>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tx1"/>
                </a:solidFill>
                <a:latin typeface="+mn-lt"/>
              </a:defRPr>
            </a:lvl1pPr>
          </a:lstStyle>
          <a:p>
            <a:pPr>
              <a:defRPr/>
            </a:pPr>
            <a:fld id="{C8C929EC-337D-4B6E-AF79-0825DF60C0CF}" type="slidenum">
              <a:rPr lang="en-US" smtClean="0"/>
              <a:pPr>
                <a:defRPr/>
              </a:pPr>
              <a:t>‹#›</a:t>
            </a:fld>
            <a:endParaRPr lang="en-US" dirty="0"/>
          </a:p>
        </p:txBody>
      </p:sp>
    </p:spTree>
    <p:extLst>
      <p:ext uri="{BB962C8B-B14F-4D97-AF65-F5344CB8AC3E}">
        <p14:creationId xmlns:p14="http://schemas.microsoft.com/office/powerpoint/2010/main" val="2699093844"/>
      </p:ext>
    </p:extLst>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Sub Title - FRW">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l="25869"/>
          <a:stretch/>
        </p:blipFill>
        <p:spPr>
          <a:xfrm>
            <a:off x="-1752600" y="7886"/>
            <a:ext cx="6029568" cy="6848718"/>
          </a:xfrm>
          <a:prstGeom prst="parallelogram">
            <a:avLst>
              <a:gd name="adj" fmla="val 14779"/>
            </a:avLst>
          </a:prstGeom>
        </p:spPr>
      </p:pic>
      <p:sp>
        <p:nvSpPr>
          <p:cNvPr id="5" name="Rectangle 4"/>
          <p:cNvSpPr/>
          <p:nvPr userDrawn="1"/>
        </p:nvSpPr>
        <p:spPr bwMode="auto">
          <a:xfrm>
            <a:off x="2655838" y="-23864"/>
            <a:ext cx="6488163" cy="689351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4606945 w 12192000"/>
              <a:gd name="connsiteY0" fmla="*/ 29121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4606945 w 12192000"/>
              <a:gd name="connsiteY4" fmla="*/ 29121 h 6858000"/>
              <a:gd name="connsiteX0" fmla="*/ 1065829 w 8650884"/>
              <a:gd name="connsiteY0" fmla="*/ 29121 h 6869649"/>
              <a:gd name="connsiteX1" fmla="*/ 8650884 w 8650884"/>
              <a:gd name="connsiteY1" fmla="*/ 0 h 6869649"/>
              <a:gd name="connsiteX2" fmla="*/ 8650884 w 8650884"/>
              <a:gd name="connsiteY2" fmla="*/ 6858000 h 6869649"/>
              <a:gd name="connsiteX3" fmla="*/ 0 w 8650884"/>
              <a:gd name="connsiteY3" fmla="*/ 6869649 h 6869649"/>
              <a:gd name="connsiteX4" fmla="*/ 1065829 w 8650884"/>
              <a:gd name="connsiteY4" fmla="*/ 29121 h 6869649"/>
              <a:gd name="connsiteX0" fmla="*/ 937697 w 8650884"/>
              <a:gd name="connsiteY0" fmla="*/ 101 h 6869649"/>
              <a:gd name="connsiteX1" fmla="*/ 8650884 w 8650884"/>
              <a:gd name="connsiteY1" fmla="*/ 0 h 6869649"/>
              <a:gd name="connsiteX2" fmla="*/ 8650884 w 8650884"/>
              <a:gd name="connsiteY2" fmla="*/ 6858000 h 6869649"/>
              <a:gd name="connsiteX3" fmla="*/ 0 w 8650884"/>
              <a:gd name="connsiteY3" fmla="*/ 6869649 h 6869649"/>
              <a:gd name="connsiteX4" fmla="*/ 937697 w 8650884"/>
              <a:gd name="connsiteY4" fmla="*/ 101 h 6869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884" h="6869649">
                <a:moveTo>
                  <a:pt x="937697" y="101"/>
                </a:moveTo>
                <a:lnTo>
                  <a:pt x="8650884" y="0"/>
                </a:lnTo>
                <a:lnTo>
                  <a:pt x="8650884" y="6858000"/>
                </a:lnTo>
                <a:lnTo>
                  <a:pt x="0" y="6869649"/>
                </a:lnTo>
                <a:lnTo>
                  <a:pt x="937697" y="101"/>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rgbClr val="FF6600"/>
              </a:solidFill>
              <a:effectLst/>
              <a:latin typeface="Arial" charset="0"/>
            </a:endParaRPr>
          </a:p>
        </p:txBody>
      </p:sp>
      <p:sp>
        <p:nvSpPr>
          <p:cNvPr id="3074" name="Rectangle 2"/>
          <p:cNvSpPr>
            <a:spLocks noGrp="1" noChangeArrowheads="1"/>
          </p:cNvSpPr>
          <p:nvPr>
            <p:ph type="ctrTitle" hasCustomPrompt="1"/>
          </p:nvPr>
        </p:nvSpPr>
        <p:spPr>
          <a:xfrm>
            <a:off x="3714750" y="1600200"/>
            <a:ext cx="4648200" cy="2057400"/>
          </a:xfrm>
        </p:spPr>
        <p:txBody>
          <a:bodyPr anchor="b"/>
          <a:lstStyle>
            <a:lvl1pPr algn="l" rtl="0" eaLnBrk="0" fontAlgn="base" hangingPunct="0">
              <a:lnSpc>
                <a:spcPct val="90000"/>
              </a:lnSpc>
              <a:spcBef>
                <a:spcPct val="0"/>
              </a:spcBef>
              <a:spcAft>
                <a:spcPct val="0"/>
              </a:spcAft>
              <a:defRPr lang="en-US" sz="3600" b="1" dirty="0">
                <a:solidFill>
                  <a:srgbClr val="005480"/>
                </a:solidFill>
                <a:latin typeface="Playfair Display Black" panose="00000A00000000000000" pitchFamily="50" charset="0"/>
                <a:ea typeface="+mj-ea"/>
                <a:cs typeface="+mj-cs"/>
              </a:defRPr>
            </a:lvl1pPr>
          </a:lstStyle>
          <a:p>
            <a:r>
              <a:rPr lang="en-US" dirty="0"/>
              <a:t>Click to add title</a:t>
            </a:r>
          </a:p>
        </p:txBody>
      </p:sp>
      <p:sp>
        <p:nvSpPr>
          <p:cNvPr id="3075" name="Rectangle 3"/>
          <p:cNvSpPr>
            <a:spLocks noGrp="1" noChangeArrowheads="1"/>
          </p:cNvSpPr>
          <p:nvPr>
            <p:ph type="subTitle" idx="1" hasCustomPrompt="1"/>
          </p:nvPr>
        </p:nvSpPr>
        <p:spPr>
          <a:xfrm>
            <a:off x="3714750" y="3810000"/>
            <a:ext cx="4648200" cy="1066800"/>
          </a:xfrm>
        </p:spPr>
        <p:txBody>
          <a:bodyPr tIns="164592" anchor="t"/>
          <a:lstStyle>
            <a:lvl1pPr marL="0" marR="0" indent="0" algn="l" defTabSz="914377" rtl="0" eaLnBrk="0" fontAlgn="base" latinLnBrk="0" hangingPunct="0">
              <a:lnSpc>
                <a:spcPct val="100000"/>
              </a:lnSpc>
              <a:spcBef>
                <a:spcPts val="0"/>
              </a:spcBef>
              <a:spcAft>
                <a:spcPct val="0"/>
              </a:spcAft>
              <a:buClr>
                <a:schemeClr val="bg2">
                  <a:lumMod val="50000"/>
                </a:schemeClr>
              </a:buClr>
              <a:buSzTx/>
              <a:buFont typeface="Arial" panose="020B0604020202020204" pitchFamily="34" charset="0"/>
              <a:buNone/>
              <a:tabLst/>
              <a:defRPr sz="2000">
                <a:latin typeface="Raleway" panose="020B0503030101060003" pitchFamily="34" charset="0"/>
              </a:defRPr>
            </a:lvl1pPr>
          </a:lstStyle>
          <a:p>
            <a:pPr marL="0" marR="0" lvl="0" indent="0" algn="l" defTabSz="914377" rtl="0" eaLnBrk="0" fontAlgn="base" latinLnBrk="0" hangingPunct="0">
              <a:lnSpc>
                <a:spcPct val="100000"/>
              </a:lnSpc>
              <a:spcBef>
                <a:spcPts val="0"/>
              </a:spcBef>
              <a:spcAft>
                <a:spcPct val="0"/>
              </a:spcAft>
              <a:buClr>
                <a:schemeClr val="bg2">
                  <a:lumMod val="50000"/>
                </a:schemeClr>
              </a:buClr>
              <a:buSzTx/>
              <a:buFont typeface="Arial" panose="020B0604020202020204" pitchFamily="34" charset="0"/>
              <a:buNone/>
              <a:tabLst/>
              <a:defRPr/>
            </a:pPr>
            <a:r>
              <a:rPr lang="en-US" dirty="0"/>
              <a:t>Click to add description</a:t>
            </a:r>
          </a:p>
        </p:txBody>
      </p:sp>
      <p:sp>
        <p:nvSpPr>
          <p:cNvPr id="7" name="Rectangle 1"/>
          <p:cNvSpPr/>
          <p:nvPr userDrawn="1"/>
        </p:nvSpPr>
        <p:spPr>
          <a:xfrm>
            <a:off x="-123582" y="-152400"/>
            <a:ext cx="3487516" cy="7019052"/>
          </a:xfrm>
          <a:custGeom>
            <a:avLst/>
            <a:gdLst>
              <a:gd name="connsiteX0" fmla="*/ 0 w 4661210"/>
              <a:gd name="connsiteY0" fmla="*/ 0 h 5158740"/>
              <a:gd name="connsiteX1" fmla="*/ 4661210 w 4661210"/>
              <a:gd name="connsiteY1" fmla="*/ 0 h 5158740"/>
              <a:gd name="connsiteX2" fmla="*/ 4661210 w 4661210"/>
              <a:gd name="connsiteY2" fmla="*/ 5158740 h 5158740"/>
              <a:gd name="connsiteX3" fmla="*/ 0 w 4661210"/>
              <a:gd name="connsiteY3" fmla="*/ 5158740 h 5158740"/>
              <a:gd name="connsiteX4" fmla="*/ 0 w 4661210"/>
              <a:gd name="connsiteY4" fmla="*/ 0 h 5158740"/>
              <a:gd name="connsiteX0" fmla="*/ 0 w 6906322"/>
              <a:gd name="connsiteY0" fmla="*/ 0 h 5158740"/>
              <a:gd name="connsiteX1" fmla="*/ 6906322 w 6906322"/>
              <a:gd name="connsiteY1" fmla="*/ 0 h 5158740"/>
              <a:gd name="connsiteX2" fmla="*/ 4661210 w 6906322"/>
              <a:gd name="connsiteY2" fmla="*/ 5158740 h 5158740"/>
              <a:gd name="connsiteX3" fmla="*/ 0 w 6906322"/>
              <a:gd name="connsiteY3" fmla="*/ 5158740 h 5158740"/>
              <a:gd name="connsiteX4" fmla="*/ 0 w 6906322"/>
              <a:gd name="connsiteY4" fmla="*/ 0 h 5158740"/>
              <a:gd name="connsiteX0" fmla="*/ 0 w 6906322"/>
              <a:gd name="connsiteY0" fmla="*/ 0 h 5173608"/>
              <a:gd name="connsiteX1" fmla="*/ 6906322 w 6906322"/>
              <a:gd name="connsiteY1" fmla="*/ 0 h 5173608"/>
              <a:gd name="connsiteX2" fmla="*/ 5181600 w 6906322"/>
              <a:gd name="connsiteY2" fmla="*/ 5173608 h 5173608"/>
              <a:gd name="connsiteX3" fmla="*/ 0 w 6906322"/>
              <a:gd name="connsiteY3" fmla="*/ 5158740 h 5173608"/>
              <a:gd name="connsiteX4" fmla="*/ 0 w 6906322"/>
              <a:gd name="connsiteY4" fmla="*/ 0 h 5173608"/>
              <a:gd name="connsiteX0" fmla="*/ 0 w 6906322"/>
              <a:gd name="connsiteY0" fmla="*/ 0 h 5163448"/>
              <a:gd name="connsiteX1" fmla="*/ 6906322 w 6906322"/>
              <a:gd name="connsiteY1" fmla="*/ 0 h 5163448"/>
              <a:gd name="connsiteX2" fmla="*/ 5313680 w 6906322"/>
              <a:gd name="connsiteY2" fmla="*/ 5163448 h 5163448"/>
              <a:gd name="connsiteX3" fmla="*/ 0 w 6906322"/>
              <a:gd name="connsiteY3" fmla="*/ 5158740 h 5163448"/>
              <a:gd name="connsiteX4" fmla="*/ 0 w 6906322"/>
              <a:gd name="connsiteY4" fmla="*/ 0 h 5163448"/>
              <a:gd name="connsiteX0" fmla="*/ 0 w 7716323"/>
              <a:gd name="connsiteY0" fmla="*/ 11474 h 5174922"/>
              <a:gd name="connsiteX1" fmla="*/ 7716323 w 7716323"/>
              <a:gd name="connsiteY1" fmla="*/ 0 h 5174922"/>
              <a:gd name="connsiteX2" fmla="*/ 5313680 w 7716323"/>
              <a:gd name="connsiteY2" fmla="*/ 5174922 h 5174922"/>
              <a:gd name="connsiteX3" fmla="*/ 0 w 7716323"/>
              <a:gd name="connsiteY3" fmla="*/ 5170214 h 5174922"/>
              <a:gd name="connsiteX4" fmla="*/ 0 w 7716323"/>
              <a:gd name="connsiteY4" fmla="*/ 11474 h 5174922"/>
              <a:gd name="connsiteX0" fmla="*/ 0 w 8294851"/>
              <a:gd name="connsiteY0" fmla="*/ 6010 h 5169458"/>
              <a:gd name="connsiteX1" fmla="*/ 8294851 w 8294851"/>
              <a:gd name="connsiteY1" fmla="*/ 0 h 5169458"/>
              <a:gd name="connsiteX2" fmla="*/ 5313680 w 8294851"/>
              <a:gd name="connsiteY2" fmla="*/ 5169458 h 5169458"/>
              <a:gd name="connsiteX3" fmla="*/ 0 w 8294851"/>
              <a:gd name="connsiteY3" fmla="*/ 5164750 h 5169458"/>
              <a:gd name="connsiteX4" fmla="*/ 0 w 8294851"/>
              <a:gd name="connsiteY4" fmla="*/ 6010 h 5169458"/>
              <a:gd name="connsiteX0" fmla="*/ 0 w 8294851"/>
              <a:gd name="connsiteY0" fmla="*/ 6010 h 5164750"/>
              <a:gd name="connsiteX1" fmla="*/ 8294851 w 8294851"/>
              <a:gd name="connsiteY1" fmla="*/ 0 h 5164750"/>
              <a:gd name="connsiteX2" fmla="*/ 5595125 w 8294851"/>
              <a:gd name="connsiteY2" fmla="*/ 5142138 h 5164750"/>
              <a:gd name="connsiteX3" fmla="*/ 0 w 8294851"/>
              <a:gd name="connsiteY3" fmla="*/ 5164750 h 5164750"/>
              <a:gd name="connsiteX4" fmla="*/ 0 w 8294851"/>
              <a:gd name="connsiteY4" fmla="*/ 6010 h 5164750"/>
              <a:gd name="connsiteX0" fmla="*/ 0 w 8294851"/>
              <a:gd name="connsiteY0" fmla="*/ 6010 h 5164750"/>
              <a:gd name="connsiteX1" fmla="*/ 8294851 w 8294851"/>
              <a:gd name="connsiteY1" fmla="*/ 0 h 5164750"/>
              <a:gd name="connsiteX2" fmla="*/ 6087656 w 8294851"/>
              <a:gd name="connsiteY2" fmla="*/ 5104344 h 5164750"/>
              <a:gd name="connsiteX3" fmla="*/ 0 w 8294851"/>
              <a:gd name="connsiteY3" fmla="*/ 5164750 h 5164750"/>
              <a:gd name="connsiteX4" fmla="*/ 0 w 8294851"/>
              <a:gd name="connsiteY4" fmla="*/ 6010 h 5164750"/>
              <a:gd name="connsiteX0" fmla="*/ 164177 w 8459028"/>
              <a:gd name="connsiteY0" fmla="*/ 6010 h 5104344"/>
              <a:gd name="connsiteX1" fmla="*/ 8459028 w 8459028"/>
              <a:gd name="connsiteY1" fmla="*/ 0 h 5104344"/>
              <a:gd name="connsiteX2" fmla="*/ 6251833 w 8459028"/>
              <a:gd name="connsiteY2" fmla="*/ 5104344 h 5104344"/>
              <a:gd name="connsiteX3" fmla="*/ 0 w 8459028"/>
              <a:gd name="connsiteY3" fmla="*/ 5098611 h 5104344"/>
              <a:gd name="connsiteX4" fmla="*/ 164177 w 8459028"/>
              <a:gd name="connsiteY4" fmla="*/ 6010 h 5104344"/>
              <a:gd name="connsiteX0" fmla="*/ 164177 w 8130674"/>
              <a:gd name="connsiteY0" fmla="*/ 24907 h 5123241"/>
              <a:gd name="connsiteX1" fmla="*/ 8130674 w 8130674"/>
              <a:gd name="connsiteY1" fmla="*/ 0 h 5123241"/>
              <a:gd name="connsiteX2" fmla="*/ 6251833 w 8130674"/>
              <a:gd name="connsiteY2" fmla="*/ 5123241 h 5123241"/>
              <a:gd name="connsiteX3" fmla="*/ 0 w 8130674"/>
              <a:gd name="connsiteY3" fmla="*/ 5117508 h 5123241"/>
              <a:gd name="connsiteX4" fmla="*/ 164177 w 8130674"/>
              <a:gd name="connsiteY4" fmla="*/ 24907 h 5123241"/>
              <a:gd name="connsiteX0" fmla="*/ 164177 w 8130674"/>
              <a:gd name="connsiteY0" fmla="*/ 24907 h 5132689"/>
              <a:gd name="connsiteX1" fmla="*/ 8130674 w 8130674"/>
              <a:gd name="connsiteY1" fmla="*/ 0 h 5132689"/>
              <a:gd name="connsiteX2" fmla="*/ 6799090 w 8130674"/>
              <a:gd name="connsiteY2" fmla="*/ 5132689 h 5132689"/>
              <a:gd name="connsiteX3" fmla="*/ 0 w 8130674"/>
              <a:gd name="connsiteY3" fmla="*/ 5117508 h 5132689"/>
              <a:gd name="connsiteX4" fmla="*/ 164177 w 8130674"/>
              <a:gd name="connsiteY4" fmla="*/ 24907 h 5132689"/>
              <a:gd name="connsiteX0" fmla="*/ 164177 w 8130674"/>
              <a:gd name="connsiteY0" fmla="*/ 24907 h 5128356"/>
              <a:gd name="connsiteX1" fmla="*/ 8130674 w 8130674"/>
              <a:gd name="connsiteY1" fmla="*/ 0 h 5128356"/>
              <a:gd name="connsiteX2" fmla="*/ 6902615 w 8130674"/>
              <a:gd name="connsiteY2" fmla="*/ 5128356 h 5128356"/>
              <a:gd name="connsiteX3" fmla="*/ 0 w 8130674"/>
              <a:gd name="connsiteY3" fmla="*/ 5117508 h 5128356"/>
              <a:gd name="connsiteX4" fmla="*/ 164177 w 8130674"/>
              <a:gd name="connsiteY4" fmla="*/ 24907 h 5128356"/>
              <a:gd name="connsiteX0" fmla="*/ 164177 w 8130674"/>
              <a:gd name="connsiteY0" fmla="*/ 24907 h 5117508"/>
              <a:gd name="connsiteX1" fmla="*/ 8130674 w 8130674"/>
              <a:gd name="connsiteY1" fmla="*/ 0 h 5117508"/>
              <a:gd name="connsiteX2" fmla="*/ 6384987 w 8130674"/>
              <a:gd name="connsiteY2" fmla="*/ 5115357 h 5117508"/>
              <a:gd name="connsiteX3" fmla="*/ 0 w 8130674"/>
              <a:gd name="connsiteY3" fmla="*/ 5117508 h 5117508"/>
              <a:gd name="connsiteX4" fmla="*/ 164177 w 8130674"/>
              <a:gd name="connsiteY4" fmla="*/ 24907 h 5117508"/>
              <a:gd name="connsiteX0" fmla="*/ 164177 w 8130674"/>
              <a:gd name="connsiteY0" fmla="*/ 24907 h 5124023"/>
              <a:gd name="connsiteX1" fmla="*/ 8130674 w 8130674"/>
              <a:gd name="connsiteY1" fmla="*/ 0 h 5124023"/>
              <a:gd name="connsiteX2" fmla="*/ 6601450 w 8130674"/>
              <a:gd name="connsiteY2" fmla="*/ 5124023 h 5124023"/>
              <a:gd name="connsiteX3" fmla="*/ 0 w 8130674"/>
              <a:gd name="connsiteY3" fmla="*/ 5117508 h 5124023"/>
              <a:gd name="connsiteX4" fmla="*/ 164177 w 8130674"/>
              <a:gd name="connsiteY4" fmla="*/ 24907 h 5124023"/>
              <a:gd name="connsiteX0" fmla="*/ 841800 w 8130674"/>
              <a:gd name="connsiteY0" fmla="*/ 11908 h 5124023"/>
              <a:gd name="connsiteX1" fmla="*/ 8130674 w 8130674"/>
              <a:gd name="connsiteY1" fmla="*/ 0 h 5124023"/>
              <a:gd name="connsiteX2" fmla="*/ 6601450 w 8130674"/>
              <a:gd name="connsiteY2" fmla="*/ 5124023 h 5124023"/>
              <a:gd name="connsiteX3" fmla="*/ 0 w 8130674"/>
              <a:gd name="connsiteY3" fmla="*/ 5117508 h 5124023"/>
              <a:gd name="connsiteX4" fmla="*/ 841800 w 8130674"/>
              <a:gd name="connsiteY4" fmla="*/ 11908 h 5124023"/>
              <a:gd name="connsiteX0" fmla="*/ 973560 w 8262434"/>
              <a:gd name="connsiteY0" fmla="*/ 11908 h 5124023"/>
              <a:gd name="connsiteX1" fmla="*/ 8262434 w 8262434"/>
              <a:gd name="connsiteY1" fmla="*/ 0 h 5124023"/>
              <a:gd name="connsiteX2" fmla="*/ 6733210 w 8262434"/>
              <a:gd name="connsiteY2" fmla="*/ 5124023 h 5124023"/>
              <a:gd name="connsiteX3" fmla="*/ 0 w 8262434"/>
              <a:gd name="connsiteY3" fmla="*/ 5100176 h 5124023"/>
              <a:gd name="connsiteX4" fmla="*/ 973560 w 8262434"/>
              <a:gd name="connsiteY4" fmla="*/ 11908 h 5124023"/>
              <a:gd name="connsiteX0" fmla="*/ 0 w 7288874"/>
              <a:gd name="connsiteY0" fmla="*/ 11908 h 5124023"/>
              <a:gd name="connsiteX1" fmla="*/ 7288874 w 7288874"/>
              <a:gd name="connsiteY1" fmla="*/ 0 h 5124023"/>
              <a:gd name="connsiteX2" fmla="*/ 5759650 w 7288874"/>
              <a:gd name="connsiteY2" fmla="*/ 5124023 h 5124023"/>
              <a:gd name="connsiteX3" fmla="*/ 5228 w 7288874"/>
              <a:gd name="connsiteY3" fmla="*/ 5121841 h 5124023"/>
              <a:gd name="connsiteX4" fmla="*/ 0 w 7288874"/>
              <a:gd name="connsiteY4" fmla="*/ 11908 h 5124023"/>
              <a:gd name="connsiteX0" fmla="*/ 738278 w 7283650"/>
              <a:gd name="connsiteY0" fmla="*/ 107234 h 5124023"/>
              <a:gd name="connsiteX1" fmla="*/ 7283650 w 7283650"/>
              <a:gd name="connsiteY1" fmla="*/ 0 h 5124023"/>
              <a:gd name="connsiteX2" fmla="*/ 5754426 w 7283650"/>
              <a:gd name="connsiteY2" fmla="*/ 5124023 h 5124023"/>
              <a:gd name="connsiteX3" fmla="*/ 4 w 7283650"/>
              <a:gd name="connsiteY3" fmla="*/ 5121841 h 5124023"/>
              <a:gd name="connsiteX4" fmla="*/ 738278 w 7283650"/>
              <a:gd name="connsiteY4" fmla="*/ 107234 h 5124023"/>
              <a:gd name="connsiteX0" fmla="*/ 45696 w 7283690"/>
              <a:gd name="connsiteY0" fmla="*/ 22198 h 5124023"/>
              <a:gd name="connsiteX1" fmla="*/ 7283690 w 7283690"/>
              <a:gd name="connsiteY1" fmla="*/ 0 h 5124023"/>
              <a:gd name="connsiteX2" fmla="*/ 5754466 w 7283690"/>
              <a:gd name="connsiteY2" fmla="*/ 5124023 h 5124023"/>
              <a:gd name="connsiteX3" fmla="*/ 44 w 7283690"/>
              <a:gd name="connsiteY3" fmla="*/ 5121841 h 5124023"/>
              <a:gd name="connsiteX4" fmla="*/ 45696 w 7283690"/>
              <a:gd name="connsiteY4" fmla="*/ 22198 h 5124023"/>
              <a:gd name="connsiteX0" fmla="*/ 45698 w 7232386"/>
              <a:gd name="connsiteY0" fmla="*/ 0 h 5101825"/>
              <a:gd name="connsiteX1" fmla="*/ 7232387 w 7232386"/>
              <a:gd name="connsiteY1" fmla="*/ 1423 h 5101825"/>
              <a:gd name="connsiteX2" fmla="*/ 5754468 w 7232386"/>
              <a:gd name="connsiteY2" fmla="*/ 5101825 h 5101825"/>
              <a:gd name="connsiteX3" fmla="*/ 46 w 7232386"/>
              <a:gd name="connsiteY3" fmla="*/ 5099643 h 5101825"/>
              <a:gd name="connsiteX4" fmla="*/ 45698 w 7232386"/>
              <a:gd name="connsiteY4" fmla="*/ 0 h 5101825"/>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 name="connsiteX0" fmla="*/ 45698 w 7247779"/>
              <a:gd name="connsiteY0" fmla="*/ 10387 h 5110030"/>
              <a:gd name="connsiteX1" fmla="*/ 7247779 w 7247779"/>
              <a:gd name="connsiteY1" fmla="*/ 0 h 5110030"/>
              <a:gd name="connsiteX2" fmla="*/ 5784161 w 7247779"/>
              <a:gd name="connsiteY2" fmla="*/ 5107589 h 5110030"/>
              <a:gd name="connsiteX3" fmla="*/ 46 w 7247779"/>
              <a:gd name="connsiteY3" fmla="*/ 5110030 h 5110030"/>
              <a:gd name="connsiteX4" fmla="*/ 45698 w 7247779"/>
              <a:gd name="connsiteY4" fmla="*/ 10387 h 5110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7779" h="5110030">
                <a:moveTo>
                  <a:pt x="45698" y="10387"/>
                </a:moveTo>
                <a:lnTo>
                  <a:pt x="7247779" y="0"/>
                </a:lnTo>
                <a:lnTo>
                  <a:pt x="5784161" y="5107589"/>
                </a:lnTo>
                <a:lnTo>
                  <a:pt x="46" y="5110030"/>
                </a:lnTo>
                <a:cubicBezTo>
                  <a:pt x="-1697" y="3406719"/>
                  <a:pt x="47441" y="1713698"/>
                  <a:pt x="45698" y="10387"/>
                </a:cubicBezTo>
                <a:close/>
              </a:path>
            </a:pathLst>
          </a:custGeom>
          <a:solidFill>
            <a:srgbClr val="1C5B7E">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cxnSp>
        <p:nvCxnSpPr>
          <p:cNvPr id="3" name="Straight Connector 2"/>
          <p:cNvCxnSpPr/>
          <p:nvPr userDrawn="1"/>
        </p:nvCxnSpPr>
        <p:spPr bwMode="auto">
          <a:xfrm>
            <a:off x="3714750" y="3810000"/>
            <a:ext cx="4572000" cy="0"/>
          </a:xfrm>
          <a:prstGeom prst="line">
            <a:avLst/>
          </a:prstGeom>
          <a:solidFill>
            <a:schemeClr val="accent1"/>
          </a:solidFill>
          <a:ln w="9525" cap="flat" cmpd="sng" algn="ctr">
            <a:solidFill>
              <a:srgbClr val="9CC43B"/>
            </a:solidFill>
            <a:prstDash val="solid"/>
            <a:round/>
            <a:headEnd type="none" w="med" len="med"/>
            <a:tailEnd type="none" w="med" len="med"/>
          </a:ln>
          <a:effectLst/>
        </p:spPr>
      </p:cxnSp>
      <p:sp>
        <p:nvSpPr>
          <p:cNvPr id="10"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tx1"/>
                </a:solidFill>
                <a:latin typeface="+mn-lt"/>
              </a:defRPr>
            </a:lvl1pPr>
          </a:lstStyle>
          <a:p>
            <a:pPr>
              <a:defRPr/>
            </a:pPr>
            <a:fld id="{C8C929EC-337D-4B6E-AF79-0825DF60C0CF}" type="slidenum">
              <a:rPr lang="en-US" smtClean="0"/>
              <a:pPr>
                <a:defRPr/>
              </a:pPr>
              <a:t>‹#›</a:t>
            </a:fld>
            <a:endParaRPr lang="en-US" dirty="0"/>
          </a:p>
        </p:txBody>
      </p:sp>
      <p:pic>
        <p:nvPicPr>
          <p:cNvPr id="4" name="Picture 3">
            <a:extLst>
              <a:ext uri="{FF2B5EF4-FFF2-40B4-BE49-F238E27FC236}">
                <a16:creationId xmlns:a16="http://schemas.microsoft.com/office/drawing/2014/main" id="{ED30ABBF-7BD3-4176-BAE0-8FFD411CEC2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57600" y="6397308"/>
            <a:ext cx="1447799" cy="311783"/>
          </a:xfrm>
          <a:prstGeom prst="rect">
            <a:avLst/>
          </a:prstGeom>
        </p:spPr>
      </p:pic>
    </p:spTree>
    <p:extLst>
      <p:ext uri="{BB962C8B-B14F-4D97-AF65-F5344CB8AC3E}">
        <p14:creationId xmlns:p14="http://schemas.microsoft.com/office/powerpoint/2010/main" val="462389403"/>
      </p:ext>
    </p:extLst>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1_Sub Title - FRW">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6812" y="7886"/>
            <a:ext cx="4565812" cy="6848718"/>
          </a:xfrm>
          <a:prstGeom prst="parallelogram">
            <a:avLst>
              <a:gd name="adj" fmla="val 14779"/>
            </a:avLst>
          </a:prstGeom>
        </p:spPr>
      </p:pic>
      <p:sp>
        <p:nvSpPr>
          <p:cNvPr id="5" name="Rectangle 4"/>
          <p:cNvSpPr/>
          <p:nvPr userDrawn="1"/>
        </p:nvSpPr>
        <p:spPr bwMode="auto">
          <a:xfrm>
            <a:off x="2655838" y="-23864"/>
            <a:ext cx="6488163" cy="689351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4606945 w 12192000"/>
              <a:gd name="connsiteY0" fmla="*/ 29121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4606945 w 12192000"/>
              <a:gd name="connsiteY4" fmla="*/ 29121 h 6858000"/>
              <a:gd name="connsiteX0" fmla="*/ 1065829 w 8650884"/>
              <a:gd name="connsiteY0" fmla="*/ 29121 h 6869649"/>
              <a:gd name="connsiteX1" fmla="*/ 8650884 w 8650884"/>
              <a:gd name="connsiteY1" fmla="*/ 0 h 6869649"/>
              <a:gd name="connsiteX2" fmla="*/ 8650884 w 8650884"/>
              <a:gd name="connsiteY2" fmla="*/ 6858000 h 6869649"/>
              <a:gd name="connsiteX3" fmla="*/ 0 w 8650884"/>
              <a:gd name="connsiteY3" fmla="*/ 6869649 h 6869649"/>
              <a:gd name="connsiteX4" fmla="*/ 1065829 w 8650884"/>
              <a:gd name="connsiteY4" fmla="*/ 29121 h 6869649"/>
              <a:gd name="connsiteX0" fmla="*/ 937697 w 8650884"/>
              <a:gd name="connsiteY0" fmla="*/ 101 h 6869649"/>
              <a:gd name="connsiteX1" fmla="*/ 8650884 w 8650884"/>
              <a:gd name="connsiteY1" fmla="*/ 0 h 6869649"/>
              <a:gd name="connsiteX2" fmla="*/ 8650884 w 8650884"/>
              <a:gd name="connsiteY2" fmla="*/ 6858000 h 6869649"/>
              <a:gd name="connsiteX3" fmla="*/ 0 w 8650884"/>
              <a:gd name="connsiteY3" fmla="*/ 6869649 h 6869649"/>
              <a:gd name="connsiteX4" fmla="*/ 937697 w 8650884"/>
              <a:gd name="connsiteY4" fmla="*/ 101 h 6869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884" h="6869649">
                <a:moveTo>
                  <a:pt x="937697" y="101"/>
                </a:moveTo>
                <a:lnTo>
                  <a:pt x="8650884" y="0"/>
                </a:lnTo>
                <a:lnTo>
                  <a:pt x="8650884" y="6858000"/>
                </a:lnTo>
                <a:lnTo>
                  <a:pt x="0" y="6869649"/>
                </a:lnTo>
                <a:lnTo>
                  <a:pt x="937697" y="101"/>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rgbClr val="FF6600"/>
              </a:solidFill>
              <a:effectLst/>
              <a:latin typeface="Arial" charset="0"/>
            </a:endParaRPr>
          </a:p>
        </p:txBody>
      </p:sp>
      <p:sp>
        <p:nvSpPr>
          <p:cNvPr id="3074" name="Rectangle 2"/>
          <p:cNvSpPr>
            <a:spLocks noGrp="1" noChangeArrowheads="1"/>
          </p:cNvSpPr>
          <p:nvPr>
            <p:ph type="ctrTitle" hasCustomPrompt="1"/>
          </p:nvPr>
        </p:nvSpPr>
        <p:spPr>
          <a:xfrm>
            <a:off x="3714750" y="1600200"/>
            <a:ext cx="4648200" cy="2057400"/>
          </a:xfrm>
        </p:spPr>
        <p:txBody>
          <a:bodyPr anchor="b"/>
          <a:lstStyle>
            <a:lvl1pPr algn="l" rtl="0" eaLnBrk="0" fontAlgn="base" hangingPunct="0">
              <a:lnSpc>
                <a:spcPct val="90000"/>
              </a:lnSpc>
              <a:spcBef>
                <a:spcPct val="0"/>
              </a:spcBef>
              <a:spcAft>
                <a:spcPct val="0"/>
              </a:spcAft>
              <a:defRPr lang="en-US" sz="3600" b="1" dirty="0">
                <a:solidFill>
                  <a:srgbClr val="005480"/>
                </a:solidFill>
                <a:latin typeface="Playfair Display Black" panose="00000A00000000000000" pitchFamily="50" charset="0"/>
                <a:ea typeface="+mj-ea"/>
                <a:cs typeface="+mj-cs"/>
              </a:defRPr>
            </a:lvl1pPr>
          </a:lstStyle>
          <a:p>
            <a:r>
              <a:rPr lang="en-US" dirty="0"/>
              <a:t>Click to add title</a:t>
            </a:r>
          </a:p>
        </p:txBody>
      </p:sp>
      <p:sp>
        <p:nvSpPr>
          <p:cNvPr id="3075" name="Rectangle 3"/>
          <p:cNvSpPr>
            <a:spLocks noGrp="1" noChangeArrowheads="1"/>
          </p:cNvSpPr>
          <p:nvPr>
            <p:ph type="subTitle" idx="1" hasCustomPrompt="1"/>
          </p:nvPr>
        </p:nvSpPr>
        <p:spPr>
          <a:xfrm>
            <a:off x="3714750" y="3810000"/>
            <a:ext cx="4648200" cy="1066800"/>
          </a:xfrm>
        </p:spPr>
        <p:txBody>
          <a:bodyPr tIns="164592" anchor="t"/>
          <a:lstStyle>
            <a:lvl1pPr marL="0" marR="0" indent="0" algn="l" defTabSz="914377" rtl="0" eaLnBrk="0" fontAlgn="base" latinLnBrk="0" hangingPunct="0">
              <a:lnSpc>
                <a:spcPct val="100000"/>
              </a:lnSpc>
              <a:spcBef>
                <a:spcPts val="0"/>
              </a:spcBef>
              <a:spcAft>
                <a:spcPct val="0"/>
              </a:spcAft>
              <a:buClr>
                <a:schemeClr val="bg2">
                  <a:lumMod val="50000"/>
                </a:schemeClr>
              </a:buClr>
              <a:buSzTx/>
              <a:buFont typeface="Arial" panose="020B0604020202020204" pitchFamily="34" charset="0"/>
              <a:buNone/>
              <a:tabLst/>
              <a:defRPr sz="2000">
                <a:latin typeface="Raleway" panose="020B0503030101060003" pitchFamily="34" charset="0"/>
              </a:defRPr>
            </a:lvl1pPr>
          </a:lstStyle>
          <a:p>
            <a:pPr marL="0" marR="0" lvl="0" indent="0" algn="l" defTabSz="914377" rtl="0" eaLnBrk="0" fontAlgn="base" latinLnBrk="0" hangingPunct="0">
              <a:lnSpc>
                <a:spcPct val="100000"/>
              </a:lnSpc>
              <a:spcBef>
                <a:spcPts val="0"/>
              </a:spcBef>
              <a:spcAft>
                <a:spcPct val="0"/>
              </a:spcAft>
              <a:buClr>
                <a:schemeClr val="bg2">
                  <a:lumMod val="50000"/>
                </a:schemeClr>
              </a:buClr>
              <a:buSzTx/>
              <a:buFont typeface="Arial" panose="020B0604020202020204" pitchFamily="34" charset="0"/>
              <a:buNone/>
              <a:tabLst/>
              <a:defRPr/>
            </a:pPr>
            <a:r>
              <a:rPr lang="en-US" dirty="0"/>
              <a:t>Click to add description</a:t>
            </a:r>
          </a:p>
        </p:txBody>
      </p:sp>
      <p:sp>
        <p:nvSpPr>
          <p:cNvPr id="7" name="Rectangle 1"/>
          <p:cNvSpPr/>
          <p:nvPr userDrawn="1"/>
        </p:nvSpPr>
        <p:spPr>
          <a:xfrm>
            <a:off x="-123582" y="-152400"/>
            <a:ext cx="3487516" cy="7019052"/>
          </a:xfrm>
          <a:custGeom>
            <a:avLst/>
            <a:gdLst>
              <a:gd name="connsiteX0" fmla="*/ 0 w 4661210"/>
              <a:gd name="connsiteY0" fmla="*/ 0 h 5158740"/>
              <a:gd name="connsiteX1" fmla="*/ 4661210 w 4661210"/>
              <a:gd name="connsiteY1" fmla="*/ 0 h 5158740"/>
              <a:gd name="connsiteX2" fmla="*/ 4661210 w 4661210"/>
              <a:gd name="connsiteY2" fmla="*/ 5158740 h 5158740"/>
              <a:gd name="connsiteX3" fmla="*/ 0 w 4661210"/>
              <a:gd name="connsiteY3" fmla="*/ 5158740 h 5158740"/>
              <a:gd name="connsiteX4" fmla="*/ 0 w 4661210"/>
              <a:gd name="connsiteY4" fmla="*/ 0 h 5158740"/>
              <a:gd name="connsiteX0" fmla="*/ 0 w 6906322"/>
              <a:gd name="connsiteY0" fmla="*/ 0 h 5158740"/>
              <a:gd name="connsiteX1" fmla="*/ 6906322 w 6906322"/>
              <a:gd name="connsiteY1" fmla="*/ 0 h 5158740"/>
              <a:gd name="connsiteX2" fmla="*/ 4661210 w 6906322"/>
              <a:gd name="connsiteY2" fmla="*/ 5158740 h 5158740"/>
              <a:gd name="connsiteX3" fmla="*/ 0 w 6906322"/>
              <a:gd name="connsiteY3" fmla="*/ 5158740 h 5158740"/>
              <a:gd name="connsiteX4" fmla="*/ 0 w 6906322"/>
              <a:gd name="connsiteY4" fmla="*/ 0 h 5158740"/>
              <a:gd name="connsiteX0" fmla="*/ 0 w 6906322"/>
              <a:gd name="connsiteY0" fmla="*/ 0 h 5173608"/>
              <a:gd name="connsiteX1" fmla="*/ 6906322 w 6906322"/>
              <a:gd name="connsiteY1" fmla="*/ 0 h 5173608"/>
              <a:gd name="connsiteX2" fmla="*/ 5181600 w 6906322"/>
              <a:gd name="connsiteY2" fmla="*/ 5173608 h 5173608"/>
              <a:gd name="connsiteX3" fmla="*/ 0 w 6906322"/>
              <a:gd name="connsiteY3" fmla="*/ 5158740 h 5173608"/>
              <a:gd name="connsiteX4" fmla="*/ 0 w 6906322"/>
              <a:gd name="connsiteY4" fmla="*/ 0 h 5173608"/>
              <a:gd name="connsiteX0" fmla="*/ 0 w 6906322"/>
              <a:gd name="connsiteY0" fmla="*/ 0 h 5163448"/>
              <a:gd name="connsiteX1" fmla="*/ 6906322 w 6906322"/>
              <a:gd name="connsiteY1" fmla="*/ 0 h 5163448"/>
              <a:gd name="connsiteX2" fmla="*/ 5313680 w 6906322"/>
              <a:gd name="connsiteY2" fmla="*/ 5163448 h 5163448"/>
              <a:gd name="connsiteX3" fmla="*/ 0 w 6906322"/>
              <a:gd name="connsiteY3" fmla="*/ 5158740 h 5163448"/>
              <a:gd name="connsiteX4" fmla="*/ 0 w 6906322"/>
              <a:gd name="connsiteY4" fmla="*/ 0 h 5163448"/>
              <a:gd name="connsiteX0" fmla="*/ 0 w 7716323"/>
              <a:gd name="connsiteY0" fmla="*/ 11474 h 5174922"/>
              <a:gd name="connsiteX1" fmla="*/ 7716323 w 7716323"/>
              <a:gd name="connsiteY1" fmla="*/ 0 h 5174922"/>
              <a:gd name="connsiteX2" fmla="*/ 5313680 w 7716323"/>
              <a:gd name="connsiteY2" fmla="*/ 5174922 h 5174922"/>
              <a:gd name="connsiteX3" fmla="*/ 0 w 7716323"/>
              <a:gd name="connsiteY3" fmla="*/ 5170214 h 5174922"/>
              <a:gd name="connsiteX4" fmla="*/ 0 w 7716323"/>
              <a:gd name="connsiteY4" fmla="*/ 11474 h 5174922"/>
              <a:gd name="connsiteX0" fmla="*/ 0 w 8294851"/>
              <a:gd name="connsiteY0" fmla="*/ 6010 h 5169458"/>
              <a:gd name="connsiteX1" fmla="*/ 8294851 w 8294851"/>
              <a:gd name="connsiteY1" fmla="*/ 0 h 5169458"/>
              <a:gd name="connsiteX2" fmla="*/ 5313680 w 8294851"/>
              <a:gd name="connsiteY2" fmla="*/ 5169458 h 5169458"/>
              <a:gd name="connsiteX3" fmla="*/ 0 w 8294851"/>
              <a:gd name="connsiteY3" fmla="*/ 5164750 h 5169458"/>
              <a:gd name="connsiteX4" fmla="*/ 0 w 8294851"/>
              <a:gd name="connsiteY4" fmla="*/ 6010 h 5169458"/>
              <a:gd name="connsiteX0" fmla="*/ 0 w 8294851"/>
              <a:gd name="connsiteY0" fmla="*/ 6010 h 5164750"/>
              <a:gd name="connsiteX1" fmla="*/ 8294851 w 8294851"/>
              <a:gd name="connsiteY1" fmla="*/ 0 h 5164750"/>
              <a:gd name="connsiteX2" fmla="*/ 5595125 w 8294851"/>
              <a:gd name="connsiteY2" fmla="*/ 5142138 h 5164750"/>
              <a:gd name="connsiteX3" fmla="*/ 0 w 8294851"/>
              <a:gd name="connsiteY3" fmla="*/ 5164750 h 5164750"/>
              <a:gd name="connsiteX4" fmla="*/ 0 w 8294851"/>
              <a:gd name="connsiteY4" fmla="*/ 6010 h 5164750"/>
              <a:gd name="connsiteX0" fmla="*/ 0 w 8294851"/>
              <a:gd name="connsiteY0" fmla="*/ 6010 h 5164750"/>
              <a:gd name="connsiteX1" fmla="*/ 8294851 w 8294851"/>
              <a:gd name="connsiteY1" fmla="*/ 0 h 5164750"/>
              <a:gd name="connsiteX2" fmla="*/ 6087656 w 8294851"/>
              <a:gd name="connsiteY2" fmla="*/ 5104344 h 5164750"/>
              <a:gd name="connsiteX3" fmla="*/ 0 w 8294851"/>
              <a:gd name="connsiteY3" fmla="*/ 5164750 h 5164750"/>
              <a:gd name="connsiteX4" fmla="*/ 0 w 8294851"/>
              <a:gd name="connsiteY4" fmla="*/ 6010 h 5164750"/>
              <a:gd name="connsiteX0" fmla="*/ 164177 w 8459028"/>
              <a:gd name="connsiteY0" fmla="*/ 6010 h 5104344"/>
              <a:gd name="connsiteX1" fmla="*/ 8459028 w 8459028"/>
              <a:gd name="connsiteY1" fmla="*/ 0 h 5104344"/>
              <a:gd name="connsiteX2" fmla="*/ 6251833 w 8459028"/>
              <a:gd name="connsiteY2" fmla="*/ 5104344 h 5104344"/>
              <a:gd name="connsiteX3" fmla="*/ 0 w 8459028"/>
              <a:gd name="connsiteY3" fmla="*/ 5098611 h 5104344"/>
              <a:gd name="connsiteX4" fmla="*/ 164177 w 8459028"/>
              <a:gd name="connsiteY4" fmla="*/ 6010 h 5104344"/>
              <a:gd name="connsiteX0" fmla="*/ 164177 w 8130674"/>
              <a:gd name="connsiteY0" fmla="*/ 24907 h 5123241"/>
              <a:gd name="connsiteX1" fmla="*/ 8130674 w 8130674"/>
              <a:gd name="connsiteY1" fmla="*/ 0 h 5123241"/>
              <a:gd name="connsiteX2" fmla="*/ 6251833 w 8130674"/>
              <a:gd name="connsiteY2" fmla="*/ 5123241 h 5123241"/>
              <a:gd name="connsiteX3" fmla="*/ 0 w 8130674"/>
              <a:gd name="connsiteY3" fmla="*/ 5117508 h 5123241"/>
              <a:gd name="connsiteX4" fmla="*/ 164177 w 8130674"/>
              <a:gd name="connsiteY4" fmla="*/ 24907 h 5123241"/>
              <a:gd name="connsiteX0" fmla="*/ 164177 w 8130674"/>
              <a:gd name="connsiteY0" fmla="*/ 24907 h 5132689"/>
              <a:gd name="connsiteX1" fmla="*/ 8130674 w 8130674"/>
              <a:gd name="connsiteY1" fmla="*/ 0 h 5132689"/>
              <a:gd name="connsiteX2" fmla="*/ 6799090 w 8130674"/>
              <a:gd name="connsiteY2" fmla="*/ 5132689 h 5132689"/>
              <a:gd name="connsiteX3" fmla="*/ 0 w 8130674"/>
              <a:gd name="connsiteY3" fmla="*/ 5117508 h 5132689"/>
              <a:gd name="connsiteX4" fmla="*/ 164177 w 8130674"/>
              <a:gd name="connsiteY4" fmla="*/ 24907 h 5132689"/>
              <a:gd name="connsiteX0" fmla="*/ 164177 w 8130674"/>
              <a:gd name="connsiteY0" fmla="*/ 24907 h 5128356"/>
              <a:gd name="connsiteX1" fmla="*/ 8130674 w 8130674"/>
              <a:gd name="connsiteY1" fmla="*/ 0 h 5128356"/>
              <a:gd name="connsiteX2" fmla="*/ 6902615 w 8130674"/>
              <a:gd name="connsiteY2" fmla="*/ 5128356 h 5128356"/>
              <a:gd name="connsiteX3" fmla="*/ 0 w 8130674"/>
              <a:gd name="connsiteY3" fmla="*/ 5117508 h 5128356"/>
              <a:gd name="connsiteX4" fmla="*/ 164177 w 8130674"/>
              <a:gd name="connsiteY4" fmla="*/ 24907 h 5128356"/>
              <a:gd name="connsiteX0" fmla="*/ 164177 w 8130674"/>
              <a:gd name="connsiteY0" fmla="*/ 24907 h 5117508"/>
              <a:gd name="connsiteX1" fmla="*/ 8130674 w 8130674"/>
              <a:gd name="connsiteY1" fmla="*/ 0 h 5117508"/>
              <a:gd name="connsiteX2" fmla="*/ 6384987 w 8130674"/>
              <a:gd name="connsiteY2" fmla="*/ 5115357 h 5117508"/>
              <a:gd name="connsiteX3" fmla="*/ 0 w 8130674"/>
              <a:gd name="connsiteY3" fmla="*/ 5117508 h 5117508"/>
              <a:gd name="connsiteX4" fmla="*/ 164177 w 8130674"/>
              <a:gd name="connsiteY4" fmla="*/ 24907 h 5117508"/>
              <a:gd name="connsiteX0" fmla="*/ 164177 w 8130674"/>
              <a:gd name="connsiteY0" fmla="*/ 24907 h 5124023"/>
              <a:gd name="connsiteX1" fmla="*/ 8130674 w 8130674"/>
              <a:gd name="connsiteY1" fmla="*/ 0 h 5124023"/>
              <a:gd name="connsiteX2" fmla="*/ 6601450 w 8130674"/>
              <a:gd name="connsiteY2" fmla="*/ 5124023 h 5124023"/>
              <a:gd name="connsiteX3" fmla="*/ 0 w 8130674"/>
              <a:gd name="connsiteY3" fmla="*/ 5117508 h 5124023"/>
              <a:gd name="connsiteX4" fmla="*/ 164177 w 8130674"/>
              <a:gd name="connsiteY4" fmla="*/ 24907 h 5124023"/>
              <a:gd name="connsiteX0" fmla="*/ 841800 w 8130674"/>
              <a:gd name="connsiteY0" fmla="*/ 11908 h 5124023"/>
              <a:gd name="connsiteX1" fmla="*/ 8130674 w 8130674"/>
              <a:gd name="connsiteY1" fmla="*/ 0 h 5124023"/>
              <a:gd name="connsiteX2" fmla="*/ 6601450 w 8130674"/>
              <a:gd name="connsiteY2" fmla="*/ 5124023 h 5124023"/>
              <a:gd name="connsiteX3" fmla="*/ 0 w 8130674"/>
              <a:gd name="connsiteY3" fmla="*/ 5117508 h 5124023"/>
              <a:gd name="connsiteX4" fmla="*/ 841800 w 8130674"/>
              <a:gd name="connsiteY4" fmla="*/ 11908 h 5124023"/>
              <a:gd name="connsiteX0" fmla="*/ 973560 w 8262434"/>
              <a:gd name="connsiteY0" fmla="*/ 11908 h 5124023"/>
              <a:gd name="connsiteX1" fmla="*/ 8262434 w 8262434"/>
              <a:gd name="connsiteY1" fmla="*/ 0 h 5124023"/>
              <a:gd name="connsiteX2" fmla="*/ 6733210 w 8262434"/>
              <a:gd name="connsiteY2" fmla="*/ 5124023 h 5124023"/>
              <a:gd name="connsiteX3" fmla="*/ 0 w 8262434"/>
              <a:gd name="connsiteY3" fmla="*/ 5100176 h 5124023"/>
              <a:gd name="connsiteX4" fmla="*/ 973560 w 8262434"/>
              <a:gd name="connsiteY4" fmla="*/ 11908 h 5124023"/>
              <a:gd name="connsiteX0" fmla="*/ 0 w 7288874"/>
              <a:gd name="connsiteY0" fmla="*/ 11908 h 5124023"/>
              <a:gd name="connsiteX1" fmla="*/ 7288874 w 7288874"/>
              <a:gd name="connsiteY1" fmla="*/ 0 h 5124023"/>
              <a:gd name="connsiteX2" fmla="*/ 5759650 w 7288874"/>
              <a:gd name="connsiteY2" fmla="*/ 5124023 h 5124023"/>
              <a:gd name="connsiteX3" fmla="*/ 5228 w 7288874"/>
              <a:gd name="connsiteY3" fmla="*/ 5121841 h 5124023"/>
              <a:gd name="connsiteX4" fmla="*/ 0 w 7288874"/>
              <a:gd name="connsiteY4" fmla="*/ 11908 h 5124023"/>
              <a:gd name="connsiteX0" fmla="*/ 738278 w 7283650"/>
              <a:gd name="connsiteY0" fmla="*/ 107234 h 5124023"/>
              <a:gd name="connsiteX1" fmla="*/ 7283650 w 7283650"/>
              <a:gd name="connsiteY1" fmla="*/ 0 h 5124023"/>
              <a:gd name="connsiteX2" fmla="*/ 5754426 w 7283650"/>
              <a:gd name="connsiteY2" fmla="*/ 5124023 h 5124023"/>
              <a:gd name="connsiteX3" fmla="*/ 4 w 7283650"/>
              <a:gd name="connsiteY3" fmla="*/ 5121841 h 5124023"/>
              <a:gd name="connsiteX4" fmla="*/ 738278 w 7283650"/>
              <a:gd name="connsiteY4" fmla="*/ 107234 h 5124023"/>
              <a:gd name="connsiteX0" fmla="*/ 45696 w 7283690"/>
              <a:gd name="connsiteY0" fmla="*/ 22198 h 5124023"/>
              <a:gd name="connsiteX1" fmla="*/ 7283690 w 7283690"/>
              <a:gd name="connsiteY1" fmla="*/ 0 h 5124023"/>
              <a:gd name="connsiteX2" fmla="*/ 5754466 w 7283690"/>
              <a:gd name="connsiteY2" fmla="*/ 5124023 h 5124023"/>
              <a:gd name="connsiteX3" fmla="*/ 44 w 7283690"/>
              <a:gd name="connsiteY3" fmla="*/ 5121841 h 5124023"/>
              <a:gd name="connsiteX4" fmla="*/ 45696 w 7283690"/>
              <a:gd name="connsiteY4" fmla="*/ 22198 h 5124023"/>
              <a:gd name="connsiteX0" fmla="*/ 45698 w 7232386"/>
              <a:gd name="connsiteY0" fmla="*/ 0 h 5101825"/>
              <a:gd name="connsiteX1" fmla="*/ 7232387 w 7232386"/>
              <a:gd name="connsiteY1" fmla="*/ 1423 h 5101825"/>
              <a:gd name="connsiteX2" fmla="*/ 5754468 w 7232386"/>
              <a:gd name="connsiteY2" fmla="*/ 5101825 h 5101825"/>
              <a:gd name="connsiteX3" fmla="*/ 46 w 7232386"/>
              <a:gd name="connsiteY3" fmla="*/ 5099643 h 5101825"/>
              <a:gd name="connsiteX4" fmla="*/ 45698 w 7232386"/>
              <a:gd name="connsiteY4" fmla="*/ 0 h 5101825"/>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 name="connsiteX0" fmla="*/ 45698 w 7247779"/>
              <a:gd name="connsiteY0" fmla="*/ 10387 h 5110030"/>
              <a:gd name="connsiteX1" fmla="*/ 7247779 w 7247779"/>
              <a:gd name="connsiteY1" fmla="*/ 0 h 5110030"/>
              <a:gd name="connsiteX2" fmla="*/ 5784161 w 7247779"/>
              <a:gd name="connsiteY2" fmla="*/ 5107589 h 5110030"/>
              <a:gd name="connsiteX3" fmla="*/ 46 w 7247779"/>
              <a:gd name="connsiteY3" fmla="*/ 5110030 h 5110030"/>
              <a:gd name="connsiteX4" fmla="*/ 45698 w 7247779"/>
              <a:gd name="connsiteY4" fmla="*/ 10387 h 5110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7779" h="5110030">
                <a:moveTo>
                  <a:pt x="45698" y="10387"/>
                </a:moveTo>
                <a:lnTo>
                  <a:pt x="7247779" y="0"/>
                </a:lnTo>
                <a:lnTo>
                  <a:pt x="5784161" y="5107589"/>
                </a:lnTo>
                <a:lnTo>
                  <a:pt x="46" y="5110030"/>
                </a:lnTo>
                <a:cubicBezTo>
                  <a:pt x="-1697" y="3406719"/>
                  <a:pt x="47441" y="1713698"/>
                  <a:pt x="45698" y="10387"/>
                </a:cubicBezTo>
                <a:close/>
              </a:path>
            </a:pathLst>
          </a:custGeom>
          <a:solidFill>
            <a:srgbClr val="1C5B7E">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cxnSp>
        <p:nvCxnSpPr>
          <p:cNvPr id="3" name="Straight Connector 2"/>
          <p:cNvCxnSpPr/>
          <p:nvPr userDrawn="1"/>
        </p:nvCxnSpPr>
        <p:spPr bwMode="auto">
          <a:xfrm>
            <a:off x="3714750" y="3810000"/>
            <a:ext cx="4572000" cy="0"/>
          </a:xfrm>
          <a:prstGeom prst="line">
            <a:avLst/>
          </a:prstGeom>
          <a:solidFill>
            <a:schemeClr val="accent1"/>
          </a:solidFill>
          <a:ln w="9525" cap="flat" cmpd="sng" algn="ctr">
            <a:solidFill>
              <a:srgbClr val="9CC43B"/>
            </a:solidFill>
            <a:prstDash val="solid"/>
            <a:round/>
            <a:headEnd type="none" w="med" len="med"/>
            <a:tailEnd type="none" w="med" len="med"/>
          </a:ln>
          <a:effectLst/>
        </p:spPr>
      </p:cxnSp>
      <p:sp>
        <p:nvSpPr>
          <p:cNvPr id="10"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tx1"/>
                </a:solidFill>
                <a:latin typeface="+mn-lt"/>
              </a:defRPr>
            </a:lvl1pPr>
          </a:lstStyle>
          <a:p>
            <a:pPr>
              <a:defRPr/>
            </a:pPr>
            <a:fld id="{C8C929EC-337D-4B6E-AF79-0825DF60C0CF}" type="slidenum">
              <a:rPr lang="en-US" smtClean="0"/>
              <a:pPr>
                <a:defRPr/>
              </a:pPr>
              <a:t>‹#›</a:t>
            </a:fld>
            <a:endParaRPr lang="en-US" dirty="0"/>
          </a:p>
        </p:txBody>
      </p:sp>
      <p:pic>
        <p:nvPicPr>
          <p:cNvPr id="4" name="Picture 3">
            <a:extLst>
              <a:ext uri="{FF2B5EF4-FFF2-40B4-BE49-F238E27FC236}">
                <a16:creationId xmlns:a16="http://schemas.microsoft.com/office/drawing/2014/main" id="{B85EE7CC-2E49-40ED-8450-0F0207CA047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57600" y="6397308"/>
            <a:ext cx="1447799" cy="311783"/>
          </a:xfrm>
          <a:prstGeom prst="rect">
            <a:avLst/>
          </a:prstGeom>
        </p:spPr>
      </p:pic>
    </p:spTree>
    <p:extLst>
      <p:ext uri="{BB962C8B-B14F-4D97-AF65-F5344CB8AC3E}">
        <p14:creationId xmlns:p14="http://schemas.microsoft.com/office/powerpoint/2010/main" val="4049845532"/>
      </p:ext>
    </p:extLst>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ub Title - City">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l="18519" r="22222"/>
          <a:stretch/>
        </p:blipFill>
        <p:spPr>
          <a:xfrm>
            <a:off x="-1905000" y="0"/>
            <a:ext cx="5676900" cy="6859616"/>
          </a:xfrm>
          <a:prstGeom prst="parallelogram">
            <a:avLst>
              <a:gd name="adj" fmla="val 14779"/>
            </a:avLst>
          </a:prstGeom>
        </p:spPr>
      </p:pic>
      <p:sp>
        <p:nvSpPr>
          <p:cNvPr id="11" name="Rectangle 4"/>
          <p:cNvSpPr/>
          <p:nvPr userDrawn="1"/>
        </p:nvSpPr>
        <p:spPr bwMode="auto">
          <a:xfrm>
            <a:off x="2655838" y="-23864"/>
            <a:ext cx="6488163" cy="689351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4606945 w 12192000"/>
              <a:gd name="connsiteY0" fmla="*/ 29121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4606945 w 12192000"/>
              <a:gd name="connsiteY4" fmla="*/ 29121 h 6858000"/>
              <a:gd name="connsiteX0" fmla="*/ 1065829 w 8650884"/>
              <a:gd name="connsiteY0" fmla="*/ 29121 h 6869649"/>
              <a:gd name="connsiteX1" fmla="*/ 8650884 w 8650884"/>
              <a:gd name="connsiteY1" fmla="*/ 0 h 6869649"/>
              <a:gd name="connsiteX2" fmla="*/ 8650884 w 8650884"/>
              <a:gd name="connsiteY2" fmla="*/ 6858000 h 6869649"/>
              <a:gd name="connsiteX3" fmla="*/ 0 w 8650884"/>
              <a:gd name="connsiteY3" fmla="*/ 6869649 h 6869649"/>
              <a:gd name="connsiteX4" fmla="*/ 1065829 w 8650884"/>
              <a:gd name="connsiteY4" fmla="*/ 29121 h 6869649"/>
              <a:gd name="connsiteX0" fmla="*/ 937697 w 8650884"/>
              <a:gd name="connsiteY0" fmla="*/ 101 h 6869649"/>
              <a:gd name="connsiteX1" fmla="*/ 8650884 w 8650884"/>
              <a:gd name="connsiteY1" fmla="*/ 0 h 6869649"/>
              <a:gd name="connsiteX2" fmla="*/ 8650884 w 8650884"/>
              <a:gd name="connsiteY2" fmla="*/ 6858000 h 6869649"/>
              <a:gd name="connsiteX3" fmla="*/ 0 w 8650884"/>
              <a:gd name="connsiteY3" fmla="*/ 6869649 h 6869649"/>
              <a:gd name="connsiteX4" fmla="*/ 937697 w 8650884"/>
              <a:gd name="connsiteY4" fmla="*/ 101 h 6869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884" h="6869649">
                <a:moveTo>
                  <a:pt x="937697" y="101"/>
                </a:moveTo>
                <a:lnTo>
                  <a:pt x="8650884" y="0"/>
                </a:lnTo>
                <a:lnTo>
                  <a:pt x="8650884" y="6858000"/>
                </a:lnTo>
                <a:lnTo>
                  <a:pt x="0" y="6869649"/>
                </a:lnTo>
                <a:lnTo>
                  <a:pt x="937697" y="101"/>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rgbClr val="FF6600"/>
              </a:solidFill>
              <a:effectLst/>
              <a:latin typeface="Arial" charset="0"/>
            </a:endParaRPr>
          </a:p>
        </p:txBody>
      </p:sp>
      <p:sp>
        <p:nvSpPr>
          <p:cNvPr id="14" name="Rectangle 1"/>
          <p:cNvSpPr/>
          <p:nvPr userDrawn="1"/>
        </p:nvSpPr>
        <p:spPr>
          <a:xfrm>
            <a:off x="-114299" y="-138132"/>
            <a:ext cx="3485196" cy="7007782"/>
          </a:xfrm>
          <a:custGeom>
            <a:avLst/>
            <a:gdLst>
              <a:gd name="connsiteX0" fmla="*/ 0 w 4661210"/>
              <a:gd name="connsiteY0" fmla="*/ 0 h 5158740"/>
              <a:gd name="connsiteX1" fmla="*/ 4661210 w 4661210"/>
              <a:gd name="connsiteY1" fmla="*/ 0 h 5158740"/>
              <a:gd name="connsiteX2" fmla="*/ 4661210 w 4661210"/>
              <a:gd name="connsiteY2" fmla="*/ 5158740 h 5158740"/>
              <a:gd name="connsiteX3" fmla="*/ 0 w 4661210"/>
              <a:gd name="connsiteY3" fmla="*/ 5158740 h 5158740"/>
              <a:gd name="connsiteX4" fmla="*/ 0 w 4661210"/>
              <a:gd name="connsiteY4" fmla="*/ 0 h 5158740"/>
              <a:gd name="connsiteX0" fmla="*/ 0 w 6906322"/>
              <a:gd name="connsiteY0" fmla="*/ 0 h 5158740"/>
              <a:gd name="connsiteX1" fmla="*/ 6906322 w 6906322"/>
              <a:gd name="connsiteY1" fmla="*/ 0 h 5158740"/>
              <a:gd name="connsiteX2" fmla="*/ 4661210 w 6906322"/>
              <a:gd name="connsiteY2" fmla="*/ 5158740 h 5158740"/>
              <a:gd name="connsiteX3" fmla="*/ 0 w 6906322"/>
              <a:gd name="connsiteY3" fmla="*/ 5158740 h 5158740"/>
              <a:gd name="connsiteX4" fmla="*/ 0 w 6906322"/>
              <a:gd name="connsiteY4" fmla="*/ 0 h 5158740"/>
              <a:gd name="connsiteX0" fmla="*/ 0 w 6906322"/>
              <a:gd name="connsiteY0" fmla="*/ 0 h 5173608"/>
              <a:gd name="connsiteX1" fmla="*/ 6906322 w 6906322"/>
              <a:gd name="connsiteY1" fmla="*/ 0 h 5173608"/>
              <a:gd name="connsiteX2" fmla="*/ 5181600 w 6906322"/>
              <a:gd name="connsiteY2" fmla="*/ 5173608 h 5173608"/>
              <a:gd name="connsiteX3" fmla="*/ 0 w 6906322"/>
              <a:gd name="connsiteY3" fmla="*/ 5158740 h 5173608"/>
              <a:gd name="connsiteX4" fmla="*/ 0 w 6906322"/>
              <a:gd name="connsiteY4" fmla="*/ 0 h 5173608"/>
              <a:gd name="connsiteX0" fmla="*/ 0 w 6906322"/>
              <a:gd name="connsiteY0" fmla="*/ 0 h 5163448"/>
              <a:gd name="connsiteX1" fmla="*/ 6906322 w 6906322"/>
              <a:gd name="connsiteY1" fmla="*/ 0 h 5163448"/>
              <a:gd name="connsiteX2" fmla="*/ 5313680 w 6906322"/>
              <a:gd name="connsiteY2" fmla="*/ 5163448 h 5163448"/>
              <a:gd name="connsiteX3" fmla="*/ 0 w 6906322"/>
              <a:gd name="connsiteY3" fmla="*/ 5158740 h 5163448"/>
              <a:gd name="connsiteX4" fmla="*/ 0 w 6906322"/>
              <a:gd name="connsiteY4" fmla="*/ 0 h 5163448"/>
              <a:gd name="connsiteX0" fmla="*/ 0 w 7716323"/>
              <a:gd name="connsiteY0" fmla="*/ 11474 h 5174922"/>
              <a:gd name="connsiteX1" fmla="*/ 7716323 w 7716323"/>
              <a:gd name="connsiteY1" fmla="*/ 0 h 5174922"/>
              <a:gd name="connsiteX2" fmla="*/ 5313680 w 7716323"/>
              <a:gd name="connsiteY2" fmla="*/ 5174922 h 5174922"/>
              <a:gd name="connsiteX3" fmla="*/ 0 w 7716323"/>
              <a:gd name="connsiteY3" fmla="*/ 5170214 h 5174922"/>
              <a:gd name="connsiteX4" fmla="*/ 0 w 7716323"/>
              <a:gd name="connsiteY4" fmla="*/ 11474 h 5174922"/>
              <a:gd name="connsiteX0" fmla="*/ 0 w 8294851"/>
              <a:gd name="connsiteY0" fmla="*/ 6010 h 5169458"/>
              <a:gd name="connsiteX1" fmla="*/ 8294851 w 8294851"/>
              <a:gd name="connsiteY1" fmla="*/ 0 h 5169458"/>
              <a:gd name="connsiteX2" fmla="*/ 5313680 w 8294851"/>
              <a:gd name="connsiteY2" fmla="*/ 5169458 h 5169458"/>
              <a:gd name="connsiteX3" fmla="*/ 0 w 8294851"/>
              <a:gd name="connsiteY3" fmla="*/ 5164750 h 5169458"/>
              <a:gd name="connsiteX4" fmla="*/ 0 w 8294851"/>
              <a:gd name="connsiteY4" fmla="*/ 6010 h 5169458"/>
              <a:gd name="connsiteX0" fmla="*/ 0 w 8294851"/>
              <a:gd name="connsiteY0" fmla="*/ 6010 h 5164750"/>
              <a:gd name="connsiteX1" fmla="*/ 8294851 w 8294851"/>
              <a:gd name="connsiteY1" fmla="*/ 0 h 5164750"/>
              <a:gd name="connsiteX2" fmla="*/ 5595125 w 8294851"/>
              <a:gd name="connsiteY2" fmla="*/ 5142138 h 5164750"/>
              <a:gd name="connsiteX3" fmla="*/ 0 w 8294851"/>
              <a:gd name="connsiteY3" fmla="*/ 5164750 h 5164750"/>
              <a:gd name="connsiteX4" fmla="*/ 0 w 8294851"/>
              <a:gd name="connsiteY4" fmla="*/ 6010 h 5164750"/>
              <a:gd name="connsiteX0" fmla="*/ 0 w 8294851"/>
              <a:gd name="connsiteY0" fmla="*/ 6010 h 5164750"/>
              <a:gd name="connsiteX1" fmla="*/ 8294851 w 8294851"/>
              <a:gd name="connsiteY1" fmla="*/ 0 h 5164750"/>
              <a:gd name="connsiteX2" fmla="*/ 6087656 w 8294851"/>
              <a:gd name="connsiteY2" fmla="*/ 5104344 h 5164750"/>
              <a:gd name="connsiteX3" fmla="*/ 0 w 8294851"/>
              <a:gd name="connsiteY3" fmla="*/ 5164750 h 5164750"/>
              <a:gd name="connsiteX4" fmla="*/ 0 w 8294851"/>
              <a:gd name="connsiteY4" fmla="*/ 6010 h 5164750"/>
              <a:gd name="connsiteX0" fmla="*/ 164177 w 8459028"/>
              <a:gd name="connsiteY0" fmla="*/ 6010 h 5104344"/>
              <a:gd name="connsiteX1" fmla="*/ 8459028 w 8459028"/>
              <a:gd name="connsiteY1" fmla="*/ 0 h 5104344"/>
              <a:gd name="connsiteX2" fmla="*/ 6251833 w 8459028"/>
              <a:gd name="connsiteY2" fmla="*/ 5104344 h 5104344"/>
              <a:gd name="connsiteX3" fmla="*/ 0 w 8459028"/>
              <a:gd name="connsiteY3" fmla="*/ 5098611 h 5104344"/>
              <a:gd name="connsiteX4" fmla="*/ 164177 w 8459028"/>
              <a:gd name="connsiteY4" fmla="*/ 6010 h 5104344"/>
              <a:gd name="connsiteX0" fmla="*/ 164177 w 8130674"/>
              <a:gd name="connsiteY0" fmla="*/ 24907 h 5123241"/>
              <a:gd name="connsiteX1" fmla="*/ 8130674 w 8130674"/>
              <a:gd name="connsiteY1" fmla="*/ 0 h 5123241"/>
              <a:gd name="connsiteX2" fmla="*/ 6251833 w 8130674"/>
              <a:gd name="connsiteY2" fmla="*/ 5123241 h 5123241"/>
              <a:gd name="connsiteX3" fmla="*/ 0 w 8130674"/>
              <a:gd name="connsiteY3" fmla="*/ 5117508 h 5123241"/>
              <a:gd name="connsiteX4" fmla="*/ 164177 w 8130674"/>
              <a:gd name="connsiteY4" fmla="*/ 24907 h 5123241"/>
              <a:gd name="connsiteX0" fmla="*/ 164177 w 8130674"/>
              <a:gd name="connsiteY0" fmla="*/ 24907 h 5132689"/>
              <a:gd name="connsiteX1" fmla="*/ 8130674 w 8130674"/>
              <a:gd name="connsiteY1" fmla="*/ 0 h 5132689"/>
              <a:gd name="connsiteX2" fmla="*/ 6799090 w 8130674"/>
              <a:gd name="connsiteY2" fmla="*/ 5132689 h 5132689"/>
              <a:gd name="connsiteX3" fmla="*/ 0 w 8130674"/>
              <a:gd name="connsiteY3" fmla="*/ 5117508 h 5132689"/>
              <a:gd name="connsiteX4" fmla="*/ 164177 w 8130674"/>
              <a:gd name="connsiteY4" fmla="*/ 24907 h 5132689"/>
              <a:gd name="connsiteX0" fmla="*/ 164177 w 8130674"/>
              <a:gd name="connsiteY0" fmla="*/ 24907 h 5128356"/>
              <a:gd name="connsiteX1" fmla="*/ 8130674 w 8130674"/>
              <a:gd name="connsiteY1" fmla="*/ 0 h 5128356"/>
              <a:gd name="connsiteX2" fmla="*/ 6902615 w 8130674"/>
              <a:gd name="connsiteY2" fmla="*/ 5128356 h 5128356"/>
              <a:gd name="connsiteX3" fmla="*/ 0 w 8130674"/>
              <a:gd name="connsiteY3" fmla="*/ 5117508 h 5128356"/>
              <a:gd name="connsiteX4" fmla="*/ 164177 w 8130674"/>
              <a:gd name="connsiteY4" fmla="*/ 24907 h 5128356"/>
              <a:gd name="connsiteX0" fmla="*/ 164177 w 8130674"/>
              <a:gd name="connsiteY0" fmla="*/ 24907 h 5117508"/>
              <a:gd name="connsiteX1" fmla="*/ 8130674 w 8130674"/>
              <a:gd name="connsiteY1" fmla="*/ 0 h 5117508"/>
              <a:gd name="connsiteX2" fmla="*/ 6384987 w 8130674"/>
              <a:gd name="connsiteY2" fmla="*/ 5115357 h 5117508"/>
              <a:gd name="connsiteX3" fmla="*/ 0 w 8130674"/>
              <a:gd name="connsiteY3" fmla="*/ 5117508 h 5117508"/>
              <a:gd name="connsiteX4" fmla="*/ 164177 w 8130674"/>
              <a:gd name="connsiteY4" fmla="*/ 24907 h 5117508"/>
              <a:gd name="connsiteX0" fmla="*/ 164177 w 8130674"/>
              <a:gd name="connsiteY0" fmla="*/ 24907 h 5124023"/>
              <a:gd name="connsiteX1" fmla="*/ 8130674 w 8130674"/>
              <a:gd name="connsiteY1" fmla="*/ 0 h 5124023"/>
              <a:gd name="connsiteX2" fmla="*/ 6601450 w 8130674"/>
              <a:gd name="connsiteY2" fmla="*/ 5124023 h 5124023"/>
              <a:gd name="connsiteX3" fmla="*/ 0 w 8130674"/>
              <a:gd name="connsiteY3" fmla="*/ 5117508 h 5124023"/>
              <a:gd name="connsiteX4" fmla="*/ 164177 w 8130674"/>
              <a:gd name="connsiteY4" fmla="*/ 24907 h 5124023"/>
              <a:gd name="connsiteX0" fmla="*/ 841800 w 8130674"/>
              <a:gd name="connsiteY0" fmla="*/ 11908 h 5124023"/>
              <a:gd name="connsiteX1" fmla="*/ 8130674 w 8130674"/>
              <a:gd name="connsiteY1" fmla="*/ 0 h 5124023"/>
              <a:gd name="connsiteX2" fmla="*/ 6601450 w 8130674"/>
              <a:gd name="connsiteY2" fmla="*/ 5124023 h 5124023"/>
              <a:gd name="connsiteX3" fmla="*/ 0 w 8130674"/>
              <a:gd name="connsiteY3" fmla="*/ 5117508 h 5124023"/>
              <a:gd name="connsiteX4" fmla="*/ 841800 w 8130674"/>
              <a:gd name="connsiteY4" fmla="*/ 11908 h 5124023"/>
              <a:gd name="connsiteX0" fmla="*/ 973560 w 8262434"/>
              <a:gd name="connsiteY0" fmla="*/ 11908 h 5124023"/>
              <a:gd name="connsiteX1" fmla="*/ 8262434 w 8262434"/>
              <a:gd name="connsiteY1" fmla="*/ 0 h 5124023"/>
              <a:gd name="connsiteX2" fmla="*/ 6733210 w 8262434"/>
              <a:gd name="connsiteY2" fmla="*/ 5124023 h 5124023"/>
              <a:gd name="connsiteX3" fmla="*/ 0 w 8262434"/>
              <a:gd name="connsiteY3" fmla="*/ 5100176 h 5124023"/>
              <a:gd name="connsiteX4" fmla="*/ 973560 w 8262434"/>
              <a:gd name="connsiteY4" fmla="*/ 11908 h 5124023"/>
              <a:gd name="connsiteX0" fmla="*/ 0 w 7288874"/>
              <a:gd name="connsiteY0" fmla="*/ 11908 h 5124023"/>
              <a:gd name="connsiteX1" fmla="*/ 7288874 w 7288874"/>
              <a:gd name="connsiteY1" fmla="*/ 0 h 5124023"/>
              <a:gd name="connsiteX2" fmla="*/ 5759650 w 7288874"/>
              <a:gd name="connsiteY2" fmla="*/ 5124023 h 5124023"/>
              <a:gd name="connsiteX3" fmla="*/ 5228 w 7288874"/>
              <a:gd name="connsiteY3" fmla="*/ 5121841 h 5124023"/>
              <a:gd name="connsiteX4" fmla="*/ 0 w 7288874"/>
              <a:gd name="connsiteY4" fmla="*/ 11908 h 5124023"/>
              <a:gd name="connsiteX0" fmla="*/ 738278 w 7283650"/>
              <a:gd name="connsiteY0" fmla="*/ 107234 h 5124023"/>
              <a:gd name="connsiteX1" fmla="*/ 7283650 w 7283650"/>
              <a:gd name="connsiteY1" fmla="*/ 0 h 5124023"/>
              <a:gd name="connsiteX2" fmla="*/ 5754426 w 7283650"/>
              <a:gd name="connsiteY2" fmla="*/ 5124023 h 5124023"/>
              <a:gd name="connsiteX3" fmla="*/ 4 w 7283650"/>
              <a:gd name="connsiteY3" fmla="*/ 5121841 h 5124023"/>
              <a:gd name="connsiteX4" fmla="*/ 738278 w 7283650"/>
              <a:gd name="connsiteY4" fmla="*/ 107234 h 5124023"/>
              <a:gd name="connsiteX0" fmla="*/ 45696 w 7283690"/>
              <a:gd name="connsiteY0" fmla="*/ 22198 h 5124023"/>
              <a:gd name="connsiteX1" fmla="*/ 7283690 w 7283690"/>
              <a:gd name="connsiteY1" fmla="*/ 0 h 5124023"/>
              <a:gd name="connsiteX2" fmla="*/ 5754466 w 7283690"/>
              <a:gd name="connsiteY2" fmla="*/ 5124023 h 5124023"/>
              <a:gd name="connsiteX3" fmla="*/ 44 w 7283690"/>
              <a:gd name="connsiteY3" fmla="*/ 5121841 h 5124023"/>
              <a:gd name="connsiteX4" fmla="*/ 45696 w 7283690"/>
              <a:gd name="connsiteY4" fmla="*/ 22198 h 5124023"/>
              <a:gd name="connsiteX0" fmla="*/ 45698 w 7232386"/>
              <a:gd name="connsiteY0" fmla="*/ 0 h 5101825"/>
              <a:gd name="connsiteX1" fmla="*/ 7232387 w 7232386"/>
              <a:gd name="connsiteY1" fmla="*/ 1423 h 5101825"/>
              <a:gd name="connsiteX2" fmla="*/ 5754468 w 7232386"/>
              <a:gd name="connsiteY2" fmla="*/ 5101825 h 5101825"/>
              <a:gd name="connsiteX3" fmla="*/ 46 w 7232386"/>
              <a:gd name="connsiteY3" fmla="*/ 5099643 h 5101825"/>
              <a:gd name="connsiteX4" fmla="*/ 45698 w 7232386"/>
              <a:gd name="connsiteY4" fmla="*/ 0 h 5101825"/>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 name="connsiteX0" fmla="*/ 45698 w 7262287"/>
              <a:gd name="connsiteY0" fmla="*/ 0 h 5101825"/>
              <a:gd name="connsiteX1" fmla="*/ 7262287 w 7262287"/>
              <a:gd name="connsiteY1" fmla="*/ 9888 h 5101825"/>
              <a:gd name="connsiteX2" fmla="*/ 5754468 w 7262287"/>
              <a:gd name="connsiteY2" fmla="*/ 5101825 h 5101825"/>
              <a:gd name="connsiteX3" fmla="*/ 46 w 7262287"/>
              <a:gd name="connsiteY3" fmla="*/ 5099643 h 5101825"/>
              <a:gd name="connsiteX4" fmla="*/ 45698 w 7262287"/>
              <a:gd name="connsiteY4" fmla="*/ 0 h 5101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287" h="5101825">
                <a:moveTo>
                  <a:pt x="45698" y="0"/>
                </a:moveTo>
                <a:lnTo>
                  <a:pt x="7262287" y="9888"/>
                </a:lnTo>
                <a:lnTo>
                  <a:pt x="5754468" y="5101825"/>
                </a:lnTo>
                <a:lnTo>
                  <a:pt x="46" y="5099643"/>
                </a:lnTo>
                <a:cubicBezTo>
                  <a:pt x="-1697" y="3396332"/>
                  <a:pt x="47441" y="1703311"/>
                  <a:pt x="45698" y="0"/>
                </a:cubicBezTo>
                <a:close/>
              </a:path>
            </a:pathLst>
          </a:custGeom>
          <a:solidFill>
            <a:srgbClr val="1C5B7E">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16"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tx1"/>
                </a:solidFill>
                <a:latin typeface="+mn-lt"/>
              </a:defRPr>
            </a:lvl1pPr>
          </a:lstStyle>
          <a:p>
            <a:pPr>
              <a:defRPr/>
            </a:pPr>
            <a:fld id="{C8C929EC-337D-4B6E-AF79-0825DF60C0CF}" type="slidenum">
              <a:rPr lang="en-US" smtClean="0"/>
              <a:pPr>
                <a:defRPr/>
              </a:pPr>
              <a:t>‹#›</a:t>
            </a:fld>
            <a:endParaRPr lang="en-US" dirty="0"/>
          </a:p>
        </p:txBody>
      </p:sp>
      <p:sp>
        <p:nvSpPr>
          <p:cNvPr id="10" name="Rectangle 2"/>
          <p:cNvSpPr>
            <a:spLocks noGrp="1" noChangeArrowheads="1"/>
          </p:cNvSpPr>
          <p:nvPr>
            <p:ph type="ctrTitle" hasCustomPrompt="1"/>
          </p:nvPr>
        </p:nvSpPr>
        <p:spPr>
          <a:xfrm>
            <a:off x="3714750" y="1600200"/>
            <a:ext cx="4648200" cy="2057400"/>
          </a:xfrm>
        </p:spPr>
        <p:txBody>
          <a:bodyPr anchor="b"/>
          <a:lstStyle>
            <a:lvl1pPr algn="l" rtl="0" eaLnBrk="0" fontAlgn="base" hangingPunct="0">
              <a:lnSpc>
                <a:spcPct val="90000"/>
              </a:lnSpc>
              <a:spcBef>
                <a:spcPct val="0"/>
              </a:spcBef>
              <a:spcAft>
                <a:spcPct val="0"/>
              </a:spcAft>
              <a:defRPr lang="en-US" sz="3600" b="1" dirty="0">
                <a:solidFill>
                  <a:srgbClr val="005480"/>
                </a:solidFill>
                <a:latin typeface="Playfair Display Black" panose="00000A00000000000000" pitchFamily="50" charset="0"/>
                <a:ea typeface="+mj-ea"/>
                <a:cs typeface="+mj-cs"/>
              </a:defRPr>
            </a:lvl1pPr>
          </a:lstStyle>
          <a:p>
            <a:r>
              <a:rPr lang="en-US" dirty="0"/>
              <a:t>Click to add sub title</a:t>
            </a:r>
          </a:p>
        </p:txBody>
      </p:sp>
      <p:sp>
        <p:nvSpPr>
          <p:cNvPr id="17" name="Rectangle 3"/>
          <p:cNvSpPr>
            <a:spLocks noGrp="1" noChangeArrowheads="1"/>
          </p:cNvSpPr>
          <p:nvPr>
            <p:ph type="subTitle" idx="1" hasCustomPrompt="1"/>
          </p:nvPr>
        </p:nvSpPr>
        <p:spPr>
          <a:xfrm>
            <a:off x="3714750" y="3810000"/>
            <a:ext cx="4648200" cy="1066800"/>
          </a:xfrm>
        </p:spPr>
        <p:txBody>
          <a:bodyPr tIns="164592" anchor="t"/>
          <a:lstStyle>
            <a:lvl1pPr marL="0" marR="0" indent="0" algn="l" defTabSz="914377" rtl="0" eaLnBrk="0" fontAlgn="base" latinLnBrk="0" hangingPunct="0">
              <a:lnSpc>
                <a:spcPct val="100000"/>
              </a:lnSpc>
              <a:spcBef>
                <a:spcPts val="0"/>
              </a:spcBef>
              <a:spcAft>
                <a:spcPct val="0"/>
              </a:spcAft>
              <a:buClr>
                <a:schemeClr val="bg2">
                  <a:lumMod val="50000"/>
                </a:schemeClr>
              </a:buClr>
              <a:buSzTx/>
              <a:buFont typeface="Arial" panose="020B0604020202020204" pitchFamily="34" charset="0"/>
              <a:buNone/>
              <a:tabLst/>
              <a:defRPr sz="2000">
                <a:latin typeface="Raleway" panose="020B0503030101060003" pitchFamily="34" charset="0"/>
              </a:defRPr>
            </a:lvl1pPr>
          </a:lstStyle>
          <a:p>
            <a:pPr marL="0" marR="0" lvl="0" indent="0" algn="l" defTabSz="914377" rtl="0" eaLnBrk="0" fontAlgn="base" latinLnBrk="0" hangingPunct="0">
              <a:lnSpc>
                <a:spcPct val="100000"/>
              </a:lnSpc>
              <a:spcBef>
                <a:spcPts val="0"/>
              </a:spcBef>
              <a:spcAft>
                <a:spcPct val="0"/>
              </a:spcAft>
              <a:buClr>
                <a:schemeClr val="bg2">
                  <a:lumMod val="50000"/>
                </a:schemeClr>
              </a:buClr>
              <a:buSzTx/>
              <a:buFont typeface="Arial" panose="020B0604020202020204" pitchFamily="34" charset="0"/>
              <a:buNone/>
              <a:tabLst/>
              <a:defRPr/>
            </a:pPr>
            <a:r>
              <a:rPr lang="en-US" dirty="0"/>
              <a:t>Click to add description</a:t>
            </a:r>
          </a:p>
        </p:txBody>
      </p:sp>
      <p:cxnSp>
        <p:nvCxnSpPr>
          <p:cNvPr id="18" name="Straight Connector 17"/>
          <p:cNvCxnSpPr/>
          <p:nvPr userDrawn="1"/>
        </p:nvCxnSpPr>
        <p:spPr bwMode="auto">
          <a:xfrm>
            <a:off x="3714750" y="3810000"/>
            <a:ext cx="4572000" cy="0"/>
          </a:xfrm>
          <a:prstGeom prst="line">
            <a:avLst/>
          </a:prstGeom>
          <a:solidFill>
            <a:schemeClr val="accent1"/>
          </a:solidFill>
          <a:ln w="9525" cap="flat" cmpd="sng" algn="ctr">
            <a:solidFill>
              <a:srgbClr val="9CC43B"/>
            </a:solidFill>
            <a:prstDash val="solid"/>
            <a:round/>
            <a:headEnd type="none" w="med" len="med"/>
            <a:tailEnd type="none" w="med" len="med"/>
          </a:ln>
          <a:effectLst/>
        </p:spPr>
      </p:cxnSp>
      <p:pic>
        <p:nvPicPr>
          <p:cNvPr id="3" name="Picture 2">
            <a:extLst>
              <a:ext uri="{FF2B5EF4-FFF2-40B4-BE49-F238E27FC236}">
                <a16:creationId xmlns:a16="http://schemas.microsoft.com/office/drawing/2014/main" id="{EC027304-39D6-43AF-A1D9-D1BC0C68525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57600" y="6397308"/>
            <a:ext cx="1447799" cy="311783"/>
          </a:xfrm>
          <a:prstGeom prst="rect">
            <a:avLst/>
          </a:prstGeom>
        </p:spPr>
      </p:pic>
    </p:spTree>
    <p:extLst>
      <p:ext uri="{BB962C8B-B14F-4D97-AF65-F5344CB8AC3E}">
        <p14:creationId xmlns:p14="http://schemas.microsoft.com/office/powerpoint/2010/main" val="3220169189"/>
      </p:ext>
    </p:extLst>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ub Title - 54 Ton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l="25513" r="13125" b="3412"/>
          <a:stretch/>
        </p:blipFill>
        <p:spPr>
          <a:xfrm>
            <a:off x="-1143000" y="25400"/>
            <a:ext cx="4591050" cy="6868113"/>
          </a:xfrm>
          <a:prstGeom prst="parallelogram">
            <a:avLst>
              <a:gd name="adj" fmla="val 14779"/>
            </a:avLst>
          </a:prstGeom>
        </p:spPr>
      </p:pic>
      <p:sp>
        <p:nvSpPr>
          <p:cNvPr id="5" name="Rectangle 4"/>
          <p:cNvSpPr/>
          <p:nvPr userDrawn="1"/>
        </p:nvSpPr>
        <p:spPr bwMode="auto">
          <a:xfrm>
            <a:off x="2655838" y="-23864"/>
            <a:ext cx="6488163" cy="689351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4606945 w 12192000"/>
              <a:gd name="connsiteY0" fmla="*/ 29121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4606945 w 12192000"/>
              <a:gd name="connsiteY4" fmla="*/ 29121 h 6858000"/>
              <a:gd name="connsiteX0" fmla="*/ 1065829 w 8650884"/>
              <a:gd name="connsiteY0" fmla="*/ 29121 h 6869649"/>
              <a:gd name="connsiteX1" fmla="*/ 8650884 w 8650884"/>
              <a:gd name="connsiteY1" fmla="*/ 0 h 6869649"/>
              <a:gd name="connsiteX2" fmla="*/ 8650884 w 8650884"/>
              <a:gd name="connsiteY2" fmla="*/ 6858000 h 6869649"/>
              <a:gd name="connsiteX3" fmla="*/ 0 w 8650884"/>
              <a:gd name="connsiteY3" fmla="*/ 6869649 h 6869649"/>
              <a:gd name="connsiteX4" fmla="*/ 1065829 w 8650884"/>
              <a:gd name="connsiteY4" fmla="*/ 29121 h 6869649"/>
              <a:gd name="connsiteX0" fmla="*/ 937697 w 8650884"/>
              <a:gd name="connsiteY0" fmla="*/ 101 h 6869649"/>
              <a:gd name="connsiteX1" fmla="*/ 8650884 w 8650884"/>
              <a:gd name="connsiteY1" fmla="*/ 0 h 6869649"/>
              <a:gd name="connsiteX2" fmla="*/ 8650884 w 8650884"/>
              <a:gd name="connsiteY2" fmla="*/ 6858000 h 6869649"/>
              <a:gd name="connsiteX3" fmla="*/ 0 w 8650884"/>
              <a:gd name="connsiteY3" fmla="*/ 6869649 h 6869649"/>
              <a:gd name="connsiteX4" fmla="*/ 937697 w 8650884"/>
              <a:gd name="connsiteY4" fmla="*/ 101 h 6869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884" h="6869649">
                <a:moveTo>
                  <a:pt x="937697" y="101"/>
                </a:moveTo>
                <a:lnTo>
                  <a:pt x="8650884" y="0"/>
                </a:lnTo>
                <a:lnTo>
                  <a:pt x="8650884" y="6858000"/>
                </a:lnTo>
                <a:lnTo>
                  <a:pt x="0" y="6869649"/>
                </a:lnTo>
                <a:lnTo>
                  <a:pt x="937697" y="101"/>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rgbClr val="FF6600"/>
              </a:solidFill>
              <a:effectLst/>
              <a:latin typeface="Arial" charset="0"/>
            </a:endParaRPr>
          </a:p>
        </p:txBody>
      </p:sp>
      <p:sp>
        <p:nvSpPr>
          <p:cNvPr id="7" name="Rectangle 1"/>
          <p:cNvSpPr/>
          <p:nvPr userDrawn="1"/>
        </p:nvSpPr>
        <p:spPr>
          <a:xfrm>
            <a:off x="-114300" y="-152400"/>
            <a:ext cx="3478234" cy="7019052"/>
          </a:xfrm>
          <a:custGeom>
            <a:avLst/>
            <a:gdLst>
              <a:gd name="connsiteX0" fmla="*/ 0 w 4661210"/>
              <a:gd name="connsiteY0" fmla="*/ 0 h 5158740"/>
              <a:gd name="connsiteX1" fmla="*/ 4661210 w 4661210"/>
              <a:gd name="connsiteY1" fmla="*/ 0 h 5158740"/>
              <a:gd name="connsiteX2" fmla="*/ 4661210 w 4661210"/>
              <a:gd name="connsiteY2" fmla="*/ 5158740 h 5158740"/>
              <a:gd name="connsiteX3" fmla="*/ 0 w 4661210"/>
              <a:gd name="connsiteY3" fmla="*/ 5158740 h 5158740"/>
              <a:gd name="connsiteX4" fmla="*/ 0 w 4661210"/>
              <a:gd name="connsiteY4" fmla="*/ 0 h 5158740"/>
              <a:gd name="connsiteX0" fmla="*/ 0 w 6906322"/>
              <a:gd name="connsiteY0" fmla="*/ 0 h 5158740"/>
              <a:gd name="connsiteX1" fmla="*/ 6906322 w 6906322"/>
              <a:gd name="connsiteY1" fmla="*/ 0 h 5158740"/>
              <a:gd name="connsiteX2" fmla="*/ 4661210 w 6906322"/>
              <a:gd name="connsiteY2" fmla="*/ 5158740 h 5158740"/>
              <a:gd name="connsiteX3" fmla="*/ 0 w 6906322"/>
              <a:gd name="connsiteY3" fmla="*/ 5158740 h 5158740"/>
              <a:gd name="connsiteX4" fmla="*/ 0 w 6906322"/>
              <a:gd name="connsiteY4" fmla="*/ 0 h 5158740"/>
              <a:gd name="connsiteX0" fmla="*/ 0 w 6906322"/>
              <a:gd name="connsiteY0" fmla="*/ 0 h 5173608"/>
              <a:gd name="connsiteX1" fmla="*/ 6906322 w 6906322"/>
              <a:gd name="connsiteY1" fmla="*/ 0 h 5173608"/>
              <a:gd name="connsiteX2" fmla="*/ 5181600 w 6906322"/>
              <a:gd name="connsiteY2" fmla="*/ 5173608 h 5173608"/>
              <a:gd name="connsiteX3" fmla="*/ 0 w 6906322"/>
              <a:gd name="connsiteY3" fmla="*/ 5158740 h 5173608"/>
              <a:gd name="connsiteX4" fmla="*/ 0 w 6906322"/>
              <a:gd name="connsiteY4" fmla="*/ 0 h 5173608"/>
              <a:gd name="connsiteX0" fmla="*/ 0 w 6906322"/>
              <a:gd name="connsiteY0" fmla="*/ 0 h 5163448"/>
              <a:gd name="connsiteX1" fmla="*/ 6906322 w 6906322"/>
              <a:gd name="connsiteY1" fmla="*/ 0 h 5163448"/>
              <a:gd name="connsiteX2" fmla="*/ 5313680 w 6906322"/>
              <a:gd name="connsiteY2" fmla="*/ 5163448 h 5163448"/>
              <a:gd name="connsiteX3" fmla="*/ 0 w 6906322"/>
              <a:gd name="connsiteY3" fmla="*/ 5158740 h 5163448"/>
              <a:gd name="connsiteX4" fmla="*/ 0 w 6906322"/>
              <a:gd name="connsiteY4" fmla="*/ 0 h 5163448"/>
              <a:gd name="connsiteX0" fmla="*/ 0 w 7716323"/>
              <a:gd name="connsiteY0" fmla="*/ 11474 h 5174922"/>
              <a:gd name="connsiteX1" fmla="*/ 7716323 w 7716323"/>
              <a:gd name="connsiteY1" fmla="*/ 0 h 5174922"/>
              <a:gd name="connsiteX2" fmla="*/ 5313680 w 7716323"/>
              <a:gd name="connsiteY2" fmla="*/ 5174922 h 5174922"/>
              <a:gd name="connsiteX3" fmla="*/ 0 w 7716323"/>
              <a:gd name="connsiteY3" fmla="*/ 5170214 h 5174922"/>
              <a:gd name="connsiteX4" fmla="*/ 0 w 7716323"/>
              <a:gd name="connsiteY4" fmla="*/ 11474 h 5174922"/>
              <a:gd name="connsiteX0" fmla="*/ 0 w 8294851"/>
              <a:gd name="connsiteY0" fmla="*/ 6010 h 5169458"/>
              <a:gd name="connsiteX1" fmla="*/ 8294851 w 8294851"/>
              <a:gd name="connsiteY1" fmla="*/ 0 h 5169458"/>
              <a:gd name="connsiteX2" fmla="*/ 5313680 w 8294851"/>
              <a:gd name="connsiteY2" fmla="*/ 5169458 h 5169458"/>
              <a:gd name="connsiteX3" fmla="*/ 0 w 8294851"/>
              <a:gd name="connsiteY3" fmla="*/ 5164750 h 5169458"/>
              <a:gd name="connsiteX4" fmla="*/ 0 w 8294851"/>
              <a:gd name="connsiteY4" fmla="*/ 6010 h 5169458"/>
              <a:gd name="connsiteX0" fmla="*/ 0 w 8294851"/>
              <a:gd name="connsiteY0" fmla="*/ 6010 h 5164750"/>
              <a:gd name="connsiteX1" fmla="*/ 8294851 w 8294851"/>
              <a:gd name="connsiteY1" fmla="*/ 0 h 5164750"/>
              <a:gd name="connsiteX2" fmla="*/ 5595125 w 8294851"/>
              <a:gd name="connsiteY2" fmla="*/ 5142138 h 5164750"/>
              <a:gd name="connsiteX3" fmla="*/ 0 w 8294851"/>
              <a:gd name="connsiteY3" fmla="*/ 5164750 h 5164750"/>
              <a:gd name="connsiteX4" fmla="*/ 0 w 8294851"/>
              <a:gd name="connsiteY4" fmla="*/ 6010 h 5164750"/>
              <a:gd name="connsiteX0" fmla="*/ 0 w 8294851"/>
              <a:gd name="connsiteY0" fmla="*/ 6010 h 5164750"/>
              <a:gd name="connsiteX1" fmla="*/ 8294851 w 8294851"/>
              <a:gd name="connsiteY1" fmla="*/ 0 h 5164750"/>
              <a:gd name="connsiteX2" fmla="*/ 6087656 w 8294851"/>
              <a:gd name="connsiteY2" fmla="*/ 5104344 h 5164750"/>
              <a:gd name="connsiteX3" fmla="*/ 0 w 8294851"/>
              <a:gd name="connsiteY3" fmla="*/ 5164750 h 5164750"/>
              <a:gd name="connsiteX4" fmla="*/ 0 w 8294851"/>
              <a:gd name="connsiteY4" fmla="*/ 6010 h 5164750"/>
              <a:gd name="connsiteX0" fmla="*/ 164177 w 8459028"/>
              <a:gd name="connsiteY0" fmla="*/ 6010 h 5104344"/>
              <a:gd name="connsiteX1" fmla="*/ 8459028 w 8459028"/>
              <a:gd name="connsiteY1" fmla="*/ 0 h 5104344"/>
              <a:gd name="connsiteX2" fmla="*/ 6251833 w 8459028"/>
              <a:gd name="connsiteY2" fmla="*/ 5104344 h 5104344"/>
              <a:gd name="connsiteX3" fmla="*/ 0 w 8459028"/>
              <a:gd name="connsiteY3" fmla="*/ 5098611 h 5104344"/>
              <a:gd name="connsiteX4" fmla="*/ 164177 w 8459028"/>
              <a:gd name="connsiteY4" fmla="*/ 6010 h 5104344"/>
              <a:gd name="connsiteX0" fmla="*/ 164177 w 8130674"/>
              <a:gd name="connsiteY0" fmla="*/ 24907 h 5123241"/>
              <a:gd name="connsiteX1" fmla="*/ 8130674 w 8130674"/>
              <a:gd name="connsiteY1" fmla="*/ 0 h 5123241"/>
              <a:gd name="connsiteX2" fmla="*/ 6251833 w 8130674"/>
              <a:gd name="connsiteY2" fmla="*/ 5123241 h 5123241"/>
              <a:gd name="connsiteX3" fmla="*/ 0 w 8130674"/>
              <a:gd name="connsiteY3" fmla="*/ 5117508 h 5123241"/>
              <a:gd name="connsiteX4" fmla="*/ 164177 w 8130674"/>
              <a:gd name="connsiteY4" fmla="*/ 24907 h 5123241"/>
              <a:gd name="connsiteX0" fmla="*/ 164177 w 8130674"/>
              <a:gd name="connsiteY0" fmla="*/ 24907 h 5132689"/>
              <a:gd name="connsiteX1" fmla="*/ 8130674 w 8130674"/>
              <a:gd name="connsiteY1" fmla="*/ 0 h 5132689"/>
              <a:gd name="connsiteX2" fmla="*/ 6799090 w 8130674"/>
              <a:gd name="connsiteY2" fmla="*/ 5132689 h 5132689"/>
              <a:gd name="connsiteX3" fmla="*/ 0 w 8130674"/>
              <a:gd name="connsiteY3" fmla="*/ 5117508 h 5132689"/>
              <a:gd name="connsiteX4" fmla="*/ 164177 w 8130674"/>
              <a:gd name="connsiteY4" fmla="*/ 24907 h 5132689"/>
              <a:gd name="connsiteX0" fmla="*/ 164177 w 8130674"/>
              <a:gd name="connsiteY0" fmla="*/ 24907 h 5128356"/>
              <a:gd name="connsiteX1" fmla="*/ 8130674 w 8130674"/>
              <a:gd name="connsiteY1" fmla="*/ 0 h 5128356"/>
              <a:gd name="connsiteX2" fmla="*/ 6902615 w 8130674"/>
              <a:gd name="connsiteY2" fmla="*/ 5128356 h 5128356"/>
              <a:gd name="connsiteX3" fmla="*/ 0 w 8130674"/>
              <a:gd name="connsiteY3" fmla="*/ 5117508 h 5128356"/>
              <a:gd name="connsiteX4" fmla="*/ 164177 w 8130674"/>
              <a:gd name="connsiteY4" fmla="*/ 24907 h 5128356"/>
              <a:gd name="connsiteX0" fmla="*/ 164177 w 8130674"/>
              <a:gd name="connsiteY0" fmla="*/ 24907 h 5117508"/>
              <a:gd name="connsiteX1" fmla="*/ 8130674 w 8130674"/>
              <a:gd name="connsiteY1" fmla="*/ 0 h 5117508"/>
              <a:gd name="connsiteX2" fmla="*/ 6384987 w 8130674"/>
              <a:gd name="connsiteY2" fmla="*/ 5115357 h 5117508"/>
              <a:gd name="connsiteX3" fmla="*/ 0 w 8130674"/>
              <a:gd name="connsiteY3" fmla="*/ 5117508 h 5117508"/>
              <a:gd name="connsiteX4" fmla="*/ 164177 w 8130674"/>
              <a:gd name="connsiteY4" fmla="*/ 24907 h 5117508"/>
              <a:gd name="connsiteX0" fmla="*/ 164177 w 8130674"/>
              <a:gd name="connsiteY0" fmla="*/ 24907 h 5124023"/>
              <a:gd name="connsiteX1" fmla="*/ 8130674 w 8130674"/>
              <a:gd name="connsiteY1" fmla="*/ 0 h 5124023"/>
              <a:gd name="connsiteX2" fmla="*/ 6601450 w 8130674"/>
              <a:gd name="connsiteY2" fmla="*/ 5124023 h 5124023"/>
              <a:gd name="connsiteX3" fmla="*/ 0 w 8130674"/>
              <a:gd name="connsiteY3" fmla="*/ 5117508 h 5124023"/>
              <a:gd name="connsiteX4" fmla="*/ 164177 w 8130674"/>
              <a:gd name="connsiteY4" fmla="*/ 24907 h 5124023"/>
              <a:gd name="connsiteX0" fmla="*/ 841800 w 8130674"/>
              <a:gd name="connsiteY0" fmla="*/ 11908 h 5124023"/>
              <a:gd name="connsiteX1" fmla="*/ 8130674 w 8130674"/>
              <a:gd name="connsiteY1" fmla="*/ 0 h 5124023"/>
              <a:gd name="connsiteX2" fmla="*/ 6601450 w 8130674"/>
              <a:gd name="connsiteY2" fmla="*/ 5124023 h 5124023"/>
              <a:gd name="connsiteX3" fmla="*/ 0 w 8130674"/>
              <a:gd name="connsiteY3" fmla="*/ 5117508 h 5124023"/>
              <a:gd name="connsiteX4" fmla="*/ 841800 w 8130674"/>
              <a:gd name="connsiteY4" fmla="*/ 11908 h 5124023"/>
              <a:gd name="connsiteX0" fmla="*/ 973560 w 8262434"/>
              <a:gd name="connsiteY0" fmla="*/ 11908 h 5124023"/>
              <a:gd name="connsiteX1" fmla="*/ 8262434 w 8262434"/>
              <a:gd name="connsiteY1" fmla="*/ 0 h 5124023"/>
              <a:gd name="connsiteX2" fmla="*/ 6733210 w 8262434"/>
              <a:gd name="connsiteY2" fmla="*/ 5124023 h 5124023"/>
              <a:gd name="connsiteX3" fmla="*/ 0 w 8262434"/>
              <a:gd name="connsiteY3" fmla="*/ 5100176 h 5124023"/>
              <a:gd name="connsiteX4" fmla="*/ 973560 w 8262434"/>
              <a:gd name="connsiteY4" fmla="*/ 11908 h 5124023"/>
              <a:gd name="connsiteX0" fmla="*/ 0 w 7288874"/>
              <a:gd name="connsiteY0" fmla="*/ 11908 h 5124023"/>
              <a:gd name="connsiteX1" fmla="*/ 7288874 w 7288874"/>
              <a:gd name="connsiteY1" fmla="*/ 0 h 5124023"/>
              <a:gd name="connsiteX2" fmla="*/ 5759650 w 7288874"/>
              <a:gd name="connsiteY2" fmla="*/ 5124023 h 5124023"/>
              <a:gd name="connsiteX3" fmla="*/ 5228 w 7288874"/>
              <a:gd name="connsiteY3" fmla="*/ 5121841 h 5124023"/>
              <a:gd name="connsiteX4" fmla="*/ 0 w 7288874"/>
              <a:gd name="connsiteY4" fmla="*/ 11908 h 5124023"/>
              <a:gd name="connsiteX0" fmla="*/ 738278 w 7283650"/>
              <a:gd name="connsiteY0" fmla="*/ 107234 h 5124023"/>
              <a:gd name="connsiteX1" fmla="*/ 7283650 w 7283650"/>
              <a:gd name="connsiteY1" fmla="*/ 0 h 5124023"/>
              <a:gd name="connsiteX2" fmla="*/ 5754426 w 7283650"/>
              <a:gd name="connsiteY2" fmla="*/ 5124023 h 5124023"/>
              <a:gd name="connsiteX3" fmla="*/ 4 w 7283650"/>
              <a:gd name="connsiteY3" fmla="*/ 5121841 h 5124023"/>
              <a:gd name="connsiteX4" fmla="*/ 738278 w 7283650"/>
              <a:gd name="connsiteY4" fmla="*/ 107234 h 5124023"/>
              <a:gd name="connsiteX0" fmla="*/ 45696 w 7283690"/>
              <a:gd name="connsiteY0" fmla="*/ 22198 h 5124023"/>
              <a:gd name="connsiteX1" fmla="*/ 7283690 w 7283690"/>
              <a:gd name="connsiteY1" fmla="*/ 0 h 5124023"/>
              <a:gd name="connsiteX2" fmla="*/ 5754466 w 7283690"/>
              <a:gd name="connsiteY2" fmla="*/ 5124023 h 5124023"/>
              <a:gd name="connsiteX3" fmla="*/ 44 w 7283690"/>
              <a:gd name="connsiteY3" fmla="*/ 5121841 h 5124023"/>
              <a:gd name="connsiteX4" fmla="*/ 45696 w 7283690"/>
              <a:gd name="connsiteY4" fmla="*/ 22198 h 5124023"/>
              <a:gd name="connsiteX0" fmla="*/ 45698 w 7232386"/>
              <a:gd name="connsiteY0" fmla="*/ 0 h 5101825"/>
              <a:gd name="connsiteX1" fmla="*/ 7232387 w 7232386"/>
              <a:gd name="connsiteY1" fmla="*/ 1423 h 5101825"/>
              <a:gd name="connsiteX2" fmla="*/ 5754468 w 7232386"/>
              <a:gd name="connsiteY2" fmla="*/ 5101825 h 5101825"/>
              <a:gd name="connsiteX3" fmla="*/ 46 w 7232386"/>
              <a:gd name="connsiteY3" fmla="*/ 5099643 h 5101825"/>
              <a:gd name="connsiteX4" fmla="*/ 45698 w 7232386"/>
              <a:gd name="connsiteY4" fmla="*/ 0 h 5101825"/>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 name="connsiteX0" fmla="*/ 45698 w 7247779"/>
              <a:gd name="connsiteY0" fmla="*/ 10387 h 5110030"/>
              <a:gd name="connsiteX1" fmla="*/ 7247779 w 7247779"/>
              <a:gd name="connsiteY1" fmla="*/ 0 h 5110030"/>
              <a:gd name="connsiteX2" fmla="*/ 5776230 w 7247779"/>
              <a:gd name="connsiteY2" fmla="*/ 5102074 h 5110030"/>
              <a:gd name="connsiteX3" fmla="*/ 46 w 7247779"/>
              <a:gd name="connsiteY3" fmla="*/ 5110030 h 5110030"/>
              <a:gd name="connsiteX4" fmla="*/ 45698 w 7247779"/>
              <a:gd name="connsiteY4" fmla="*/ 10387 h 5110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7779" h="5110030">
                <a:moveTo>
                  <a:pt x="45698" y="10387"/>
                </a:moveTo>
                <a:lnTo>
                  <a:pt x="7247779" y="0"/>
                </a:lnTo>
                <a:lnTo>
                  <a:pt x="5776230" y="5102074"/>
                </a:lnTo>
                <a:lnTo>
                  <a:pt x="46" y="5110030"/>
                </a:lnTo>
                <a:cubicBezTo>
                  <a:pt x="-1697" y="3406719"/>
                  <a:pt x="47441" y="1713698"/>
                  <a:pt x="45698" y="10387"/>
                </a:cubicBezTo>
                <a:close/>
              </a:path>
            </a:pathLst>
          </a:custGeom>
          <a:solidFill>
            <a:srgbClr val="1C5B7E">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10"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tx1"/>
                </a:solidFill>
                <a:latin typeface="+mn-lt"/>
              </a:defRPr>
            </a:lvl1pPr>
          </a:lstStyle>
          <a:p>
            <a:pPr>
              <a:defRPr/>
            </a:pPr>
            <a:fld id="{C8C929EC-337D-4B6E-AF79-0825DF60C0CF}" type="slidenum">
              <a:rPr lang="en-US" smtClean="0"/>
              <a:pPr>
                <a:defRPr/>
              </a:pPr>
              <a:t>‹#›</a:t>
            </a:fld>
            <a:endParaRPr lang="en-US" dirty="0"/>
          </a:p>
        </p:txBody>
      </p:sp>
      <p:sp>
        <p:nvSpPr>
          <p:cNvPr id="9" name="Rectangle 2"/>
          <p:cNvSpPr>
            <a:spLocks noGrp="1" noChangeArrowheads="1"/>
          </p:cNvSpPr>
          <p:nvPr>
            <p:ph type="ctrTitle" hasCustomPrompt="1"/>
          </p:nvPr>
        </p:nvSpPr>
        <p:spPr>
          <a:xfrm>
            <a:off x="3714750" y="1600200"/>
            <a:ext cx="4648200" cy="2057400"/>
          </a:xfrm>
        </p:spPr>
        <p:txBody>
          <a:bodyPr anchor="b"/>
          <a:lstStyle>
            <a:lvl1pPr algn="l" rtl="0" eaLnBrk="0" fontAlgn="base" hangingPunct="0">
              <a:lnSpc>
                <a:spcPct val="90000"/>
              </a:lnSpc>
              <a:spcBef>
                <a:spcPct val="0"/>
              </a:spcBef>
              <a:spcAft>
                <a:spcPct val="0"/>
              </a:spcAft>
              <a:defRPr lang="en-US" sz="3600" b="1" dirty="0">
                <a:solidFill>
                  <a:srgbClr val="005480"/>
                </a:solidFill>
                <a:latin typeface="Playfair Display Black" panose="00000A00000000000000" pitchFamily="50" charset="0"/>
                <a:ea typeface="+mj-ea"/>
                <a:cs typeface="+mj-cs"/>
              </a:defRPr>
            </a:lvl1pPr>
          </a:lstStyle>
          <a:p>
            <a:r>
              <a:rPr lang="en-US" dirty="0"/>
              <a:t>Click to add sub title</a:t>
            </a:r>
          </a:p>
        </p:txBody>
      </p:sp>
      <p:sp>
        <p:nvSpPr>
          <p:cNvPr id="12" name="Rectangle 3"/>
          <p:cNvSpPr>
            <a:spLocks noGrp="1" noChangeArrowheads="1"/>
          </p:cNvSpPr>
          <p:nvPr>
            <p:ph type="subTitle" idx="1" hasCustomPrompt="1"/>
          </p:nvPr>
        </p:nvSpPr>
        <p:spPr>
          <a:xfrm>
            <a:off x="3714750" y="3810000"/>
            <a:ext cx="4648200" cy="1066800"/>
          </a:xfrm>
        </p:spPr>
        <p:txBody>
          <a:bodyPr tIns="164592" anchor="t"/>
          <a:lstStyle>
            <a:lvl1pPr marL="0" indent="0">
              <a:buNone/>
              <a:defRPr sz="2000">
                <a:latin typeface="Raleway" panose="020B0503030101060003" pitchFamily="34" charset="0"/>
              </a:defRPr>
            </a:lvl1pPr>
          </a:lstStyle>
          <a:p>
            <a:r>
              <a:rPr lang="en-US" dirty="0"/>
              <a:t>Click to add description</a:t>
            </a:r>
          </a:p>
        </p:txBody>
      </p:sp>
      <p:cxnSp>
        <p:nvCxnSpPr>
          <p:cNvPr id="13" name="Straight Connector 12"/>
          <p:cNvCxnSpPr/>
          <p:nvPr userDrawn="1"/>
        </p:nvCxnSpPr>
        <p:spPr bwMode="auto">
          <a:xfrm>
            <a:off x="3714750" y="3810000"/>
            <a:ext cx="4572000" cy="0"/>
          </a:xfrm>
          <a:prstGeom prst="line">
            <a:avLst/>
          </a:prstGeom>
          <a:solidFill>
            <a:schemeClr val="accent1"/>
          </a:solidFill>
          <a:ln w="9525" cap="flat" cmpd="sng" algn="ctr">
            <a:solidFill>
              <a:srgbClr val="9CC43B"/>
            </a:solidFill>
            <a:prstDash val="solid"/>
            <a:round/>
            <a:headEnd type="none" w="med" len="med"/>
            <a:tailEnd type="none" w="med" len="med"/>
          </a:ln>
          <a:effectLst/>
        </p:spPr>
      </p:cxnSp>
      <p:pic>
        <p:nvPicPr>
          <p:cNvPr id="3" name="Picture 2">
            <a:extLst>
              <a:ext uri="{FF2B5EF4-FFF2-40B4-BE49-F238E27FC236}">
                <a16:creationId xmlns:a16="http://schemas.microsoft.com/office/drawing/2014/main" id="{5F7FB3AA-B9C4-4E28-ABAE-D43E2729037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57600" y="6397308"/>
            <a:ext cx="1447799" cy="311783"/>
          </a:xfrm>
          <a:prstGeom prst="rect">
            <a:avLst/>
          </a:prstGeom>
        </p:spPr>
      </p:pic>
    </p:spTree>
    <p:extLst>
      <p:ext uri="{BB962C8B-B14F-4D97-AF65-F5344CB8AC3E}">
        <p14:creationId xmlns:p14="http://schemas.microsoft.com/office/powerpoint/2010/main" val="1336186827"/>
      </p:ext>
    </p:extLst>
  </p:cSld>
  <p:clrMapOvr>
    <a:masterClrMapping/>
  </p:clrMapOvr>
  <p:transition spd="slow">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ub Title - Intermodal">
    <p:bg>
      <p:bgPr>
        <a:solidFill>
          <a:srgbClr val="1C5B7E"/>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l="20352" t="1274" r="37814"/>
          <a:stretch/>
        </p:blipFill>
        <p:spPr>
          <a:xfrm>
            <a:off x="-1066800" y="-23865"/>
            <a:ext cx="4610100" cy="6917377"/>
          </a:xfrm>
          <a:prstGeom prst="parallelogram">
            <a:avLst>
              <a:gd name="adj" fmla="val 14779"/>
            </a:avLst>
          </a:prstGeom>
        </p:spPr>
      </p:pic>
      <p:sp>
        <p:nvSpPr>
          <p:cNvPr id="5" name="Rectangle 4"/>
          <p:cNvSpPr/>
          <p:nvPr userDrawn="1"/>
        </p:nvSpPr>
        <p:spPr bwMode="auto">
          <a:xfrm>
            <a:off x="2655838" y="-23864"/>
            <a:ext cx="6488163" cy="689351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4606945 w 12192000"/>
              <a:gd name="connsiteY0" fmla="*/ 29121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4606945 w 12192000"/>
              <a:gd name="connsiteY4" fmla="*/ 29121 h 6858000"/>
              <a:gd name="connsiteX0" fmla="*/ 1065829 w 8650884"/>
              <a:gd name="connsiteY0" fmla="*/ 29121 h 6869649"/>
              <a:gd name="connsiteX1" fmla="*/ 8650884 w 8650884"/>
              <a:gd name="connsiteY1" fmla="*/ 0 h 6869649"/>
              <a:gd name="connsiteX2" fmla="*/ 8650884 w 8650884"/>
              <a:gd name="connsiteY2" fmla="*/ 6858000 h 6869649"/>
              <a:gd name="connsiteX3" fmla="*/ 0 w 8650884"/>
              <a:gd name="connsiteY3" fmla="*/ 6869649 h 6869649"/>
              <a:gd name="connsiteX4" fmla="*/ 1065829 w 8650884"/>
              <a:gd name="connsiteY4" fmla="*/ 29121 h 6869649"/>
              <a:gd name="connsiteX0" fmla="*/ 937697 w 8650884"/>
              <a:gd name="connsiteY0" fmla="*/ 101 h 6869649"/>
              <a:gd name="connsiteX1" fmla="*/ 8650884 w 8650884"/>
              <a:gd name="connsiteY1" fmla="*/ 0 h 6869649"/>
              <a:gd name="connsiteX2" fmla="*/ 8650884 w 8650884"/>
              <a:gd name="connsiteY2" fmla="*/ 6858000 h 6869649"/>
              <a:gd name="connsiteX3" fmla="*/ 0 w 8650884"/>
              <a:gd name="connsiteY3" fmla="*/ 6869649 h 6869649"/>
              <a:gd name="connsiteX4" fmla="*/ 937697 w 8650884"/>
              <a:gd name="connsiteY4" fmla="*/ 101 h 6869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884" h="6869649">
                <a:moveTo>
                  <a:pt x="937697" y="101"/>
                </a:moveTo>
                <a:lnTo>
                  <a:pt x="8650884" y="0"/>
                </a:lnTo>
                <a:lnTo>
                  <a:pt x="8650884" y="6858000"/>
                </a:lnTo>
                <a:lnTo>
                  <a:pt x="0" y="6869649"/>
                </a:lnTo>
                <a:lnTo>
                  <a:pt x="937697" y="101"/>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rgbClr val="FF6600"/>
              </a:solidFill>
              <a:effectLst/>
              <a:latin typeface="Arial" charset="0"/>
            </a:endParaRPr>
          </a:p>
        </p:txBody>
      </p:sp>
      <p:sp>
        <p:nvSpPr>
          <p:cNvPr id="7" name="Rectangle 1"/>
          <p:cNvSpPr/>
          <p:nvPr userDrawn="1"/>
        </p:nvSpPr>
        <p:spPr>
          <a:xfrm>
            <a:off x="-114300" y="-152400"/>
            <a:ext cx="3492158" cy="7022049"/>
          </a:xfrm>
          <a:custGeom>
            <a:avLst/>
            <a:gdLst>
              <a:gd name="connsiteX0" fmla="*/ 0 w 4661210"/>
              <a:gd name="connsiteY0" fmla="*/ 0 h 5158740"/>
              <a:gd name="connsiteX1" fmla="*/ 4661210 w 4661210"/>
              <a:gd name="connsiteY1" fmla="*/ 0 h 5158740"/>
              <a:gd name="connsiteX2" fmla="*/ 4661210 w 4661210"/>
              <a:gd name="connsiteY2" fmla="*/ 5158740 h 5158740"/>
              <a:gd name="connsiteX3" fmla="*/ 0 w 4661210"/>
              <a:gd name="connsiteY3" fmla="*/ 5158740 h 5158740"/>
              <a:gd name="connsiteX4" fmla="*/ 0 w 4661210"/>
              <a:gd name="connsiteY4" fmla="*/ 0 h 5158740"/>
              <a:gd name="connsiteX0" fmla="*/ 0 w 6906322"/>
              <a:gd name="connsiteY0" fmla="*/ 0 h 5158740"/>
              <a:gd name="connsiteX1" fmla="*/ 6906322 w 6906322"/>
              <a:gd name="connsiteY1" fmla="*/ 0 h 5158740"/>
              <a:gd name="connsiteX2" fmla="*/ 4661210 w 6906322"/>
              <a:gd name="connsiteY2" fmla="*/ 5158740 h 5158740"/>
              <a:gd name="connsiteX3" fmla="*/ 0 w 6906322"/>
              <a:gd name="connsiteY3" fmla="*/ 5158740 h 5158740"/>
              <a:gd name="connsiteX4" fmla="*/ 0 w 6906322"/>
              <a:gd name="connsiteY4" fmla="*/ 0 h 5158740"/>
              <a:gd name="connsiteX0" fmla="*/ 0 w 6906322"/>
              <a:gd name="connsiteY0" fmla="*/ 0 h 5173608"/>
              <a:gd name="connsiteX1" fmla="*/ 6906322 w 6906322"/>
              <a:gd name="connsiteY1" fmla="*/ 0 h 5173608"/>
              <a:gd name="connsiteX2" fmla="*/ 5181600 w 6906322"/>
              <a:gd name="connsiteY2" fmla="*/ 5173608 h 5173608"/>
              <a:gd name="connsiteX3" fmla="*/ 0 w 6906322"/>
              <a:gd name="connsiteY3" fmla="*/ 5158740 h 5173608"/>
              <a:gd name="connsiteX4" fmla="*/ 0 w 6906322"/>
              <a:gd name="connsiteY4" fmla="*/ 0 h 5173608"/>
              <a:gd name="connsiteX0" fmla="*/ 0 w 6906322"/>
              <a:gd name="connsiteY0" fmla="*/ 0 h 5163448"/>
              <a:gd name="connsiteX1" fmla="*/ 6906322 w 6906322"/>
              <a:gd name="connsiteY1" fmla="*/ 0 h 5163448"/>
              <a:gd name="connsiteX2" fmla="*/ 5313680 w 6906322"/>
              <a:gd name="connsiteY2" fmla="*/ 5163448 h 5163448"/>
              <a:gd name="connsiteX3" fmla="*/ 0 w 6906322"/>
              <a:gd name="connsiteY3" fmla="*/ 5158740 h 5163448"/>
              <a:gd name="connsiteX4" fmla="*/ 0 w 6906322"/>
              <a:gd name="connsiteY4" fmla="*/ 0 h 5163448"/>
              <a:gd name="connsiteX0" fmla="*/ 0 w 7716323"/>
              <a:gd name="connsiteY0" fmla="*/ 11474 h 5174922"/>
              <a:gd name="connsiteX1" fmla="*/ 7716323 w 7716323"/>
              <a:gd name="connsiteY1" fmla="*/ 0 h 5174922"/>
              <a:gd name="connsiteX2" fmla="*/ 5313680 w 7716323"/>
              <a:gd name="connsiteY2" fmla="*/ 5174922 h 5174922"/>
              <a:gd name="connsiteX3" fmla="*/ 0 w 7716323"/>
              <a:gd name="connsiteY3" fmla="*/ 5170214 h 5174922"/>
              <a:gd name="connsiteX4" fmla="*/ 0 w 7716323"/>
              <a:gd name="connsiteY4" fmla="*/ 11474 h 5174922"/>
              <a:gd name="connsiteX0" fmla="*/ 0 w 8294851"/>
              <a:gd name="connsiteY0" fmla="*/ 6010 h 5169458"/>
              <a:gd name="connsiteX1" fmla="*/ 8294851 w 8294851"/>
              <a:gd name="connsiteY1" fmla="*/ 0 h 5169458"/>
              <a:gd name="connsiteX2" fmla="*/ 5313680 w 8294851"/>
              <a:gd name="connsiteY2" fmla="*/ 5169458 h 5169458"/>
              <a:gd name="connsiteX3" fmla="*/ 0 w 8294851"/>
              <a:gd name="connsiteY3" fmla="*/ 5164750 h 5169458"/>
              <a:gd name="connsiteX4" fmla="*/ 0 w 8294851"/>
              <a:gd name="connsiteY4" fmla="*/ 6010 h 5169458"/>
              <a:gd name="connsiteX0" fmla="*/ 0 w 8294851"/>
              <a:gd name="connsiteY0" fmla="*/ 6010 h 5164750"/>
              <a:gd name="connsiteX1" fmla="*/ 8294851 w 8294851"/>
              <a:gd name="connsiteY1" fmla="*/ 0 h 5164750"/>
              <a:gd name="connsiteX2" fmla="*/ 5595125 w 8294851"/>
              <a:gd name="connsiteY2" fmla="*/ 5142138 h 5164750"/>
              <a:gd name="connsiteX3" fmla="*/ 0 w 8294851"/>
              <a:gd name="connsiteY3" fmla="*/ 5164750 h 5164750"/>
              <a:gd name="connsiteX4" fmla="*/ 0 w 8294851"/>
              <a:gd name="connsiteY4" fmla="*/ 6010 h 5164750"/>
              <a:gd name="connsiteX0" fmla="*/ 0 w 8294851"/>
              <a:gd name="connsiteY0" fmla="*/ 6010 h 5164750"/>
              <a:gd name="connsiteX1" fmla="*/ 8294851 w 8294851"/>
              <a:gd name="connsiteY1" fmla="*/ 0 h 5164750"/>
              <a:gd name="connsiteX2" fmla="*/ 6087656 w 8294851"/>
              <a:gd name="connsiteY2" fmla="*/ 5104344 h 5164750"/>
              <a:gd name="connsiteX3" fmla="*/ 0 w 8294851"/>
              <a:gd name="connsiteY3" fmla="*/ 5164750 h 5164750"/>
              <a:gd name="connsiteX4" fmla="*/ 0 w 8294851"/>
              <a:gd name="connsiteY4" fmla="*/ 6010 h 5164750"/>
              <a:gd name="connsiteX0" fmla="*/ 164177 w 8459028"/>
              <a:gd name="connsiteY0" fmla="*/ 6010 h 5104344"/>
              <a:gd name="connsiteX1" fmla="*/ 8459028 w 8459028"/>
              <a:gd name="connsiteY1" fmla="*/ 0 h 5104344"/>
              <a:gd name="connsiteX2" fmla="*/ 6251833 w 8459028"/>
              <a:gd name="connsiteY2" fmla="*/ 5104344 h 5104344"/>
              <a:gd name="connsiteX3" fmla="*/ 0 w 8459028"/>
              <a:gd name="connsiteY3" fmla="*/ 5098611 h 5104344"/>
              <a:gd name="connsiteX4" fmla="*/ 164177 w 8459028"/>
              <a:gd name="connsiteY4" fmla="*/ 6010 h 5104344"/>
              <a:gd name="connsiteX0" fmla="*/ 164177 w 8130674"/>
              <a:gd name="connsiteY0" fmla="*/ 24907 h 5123241"/>
              <a:gd name="connsiteX1" fmla="*/ 8130674 w 8130674"/>
              <a:gd name="connsiteY1" fmla="*/ 0 h 5123241"/>
              <a:gd name="connsiteX2" fmla="*/ 6251833 w 8130674"/>
              <a:gd name="connsiteY2" fmla="*/ 5123241 h 5123241"/>
              <a:gd name="connsiteX3" fmla="*/ 0 w 8130674"/>
              <a:gd name="connsiteY3" fmla="*/ 5117508 h 5123241"/>
              <a:gd name="connsiteX4" fmla="*/ 164177 w 8130674"/>
              <a:gd name="connsiteY4" fmla="*/ 24907 h 5123241"/>
              <a:gd name="connsiteX0" fmla="*/ 164177 w 8130674"/>
              <a:gd name="connsiteY0" fmla="*/ 24907 h 5132689"/>
              <a:gd name="connsiteX1" fmla="*/ 8130674 w 8130674"/>
              <a:gd name="connsiteY1" fmla="*/ 0 h 5132689"/>
              <a:gd name="connsiteX2" fmla="*/ 6799090 w 8130674"/>
              <a:gd name="connsiteY2" fmla="*/ 5132689 h 5132689"/>
              <a:gd name="connsiteX3" fmla="*/ 0 w 8130674"/>
              <a:gd name="connsiteY3" fmla="*/ 5117508 h 5132689"/>
              <a:gd name="connsiteX4" fmla="*/ 164177 w 8130674"/>
              <a:gd name="connsiteY4" fmla="*/ 24907 h 5132689"/>
              <a:gd name="connsiteX0" fmla="*/ 164177 w 8130674"/>
              <a:gd name="connsiteY0" fmla="*/ 24907 h 5128356"/>
              <a:gd name="connsiteX1" fmla="*/ 8130674 w 8130674"/>
              <a:gd name="connsiteY1" fmla="*/ 0 h 5128356"/>
              <a:gd name="connsiteX2" fmla="*/ 6902615 w 8130674"/>
              <a:gd name="connsiteY2" fmla="*/ 5128356 h 5128356"/>
              <a:gd name="connsiteX3" fmla="*/ 0 w 8130674"/>
              <a:gd name="connsiteY3" fmla="*/ 5117508 h 5128356"/>
              <a:gd name="connsiteX4" fmla="*/ 164177 w 8130674"/>
              <a:gd name="connsiteY4" fmla="*/ 24907 h 5128356"/>
              <a:gd name="connsiteX0" fmla="*/ 164177 w 8130674"/>
              <a:gd name="connsiteY0" fmla="*/ 24907 h 5117508"/>
              <a:gd name="connsiteX1" fmla="*/ 8130674 w 8130674"/>
              <a:gd name="connsiteY1" fmla="*/ 0 h 5117508"/>
              <a:gd name="connsiteX2" fmla="*/ 6384987 w 8130674"/>
              <a:gd name="connsiteY2" fmla="*/ 5115357 h 5117508"/>
              <a:gd name="connsiteX3" fmla="*/ 0 w 8130674"/>
              <a:gd name="connsiteY3" fmla="*/ 5117508 h 5117508"/>
              <a:gd name="connsiteX4" fmla="*/ 164177 w 8130674"/>
              <a:gd name="connsiteY4" fmla="*/ 24907 h 5117508"/>
              <a:gd name="connsiteX0" fmla="*/ 164177 w 8130674"/>
              <a:gd name="connsiteY0" fmla="*/ 24907 h 5124023"/>
              <a:gd name="connsiteX1" fmla="*/ 8130674 w 8130674"/>
              <a:gd name="connsiteY1" fmla="*/ 0 h 5124023"/>
              <a:gd name="connsiteX2" fmla="*/ 6601450 w 8130674"/>
              <a:gd name="connsiteY2" fmla="*/ 5124023 h 5124023"/>
              <a:gd name="connsiteX3" fmla="*/ 0 w 8130674"/>
              <a:gd name="connsiteY3" fmla="*/ 5117508 h 5124023"/>
              <a:gd name="connsiteX4" fmla="*/ 164177 w 8130674"/>
              <a:gd name="connsiteY4" fmla="*/ 24907 h 5124023"/>
              <a:gd name="connsiteX0" fmla="*/ 841800 w 8130674"/>
              <a:gd name="connsiteY0" fmla="*/ 11908 h 5124023"/>
              <a:gd name="connsiteX1" fmla="*/ 8130674 w 8130674"/>
              <a:gd name="connsiteY1" fmla="*/ 0 h 5124023"/>
              <a:gd name="connsiteX2" fmla="*/ 6601450 w 8130674"/>
              <a:gd name="connsiteY2" fmla="*/ 5124023 h 5124023"/>
              <a:gd name="connsiteX3" fmla="*/ 0 w 8130674"/>
              <a:gd name="connsiteY3" fmla="*/ 5117508 h 5124023"/>
              <a:gd name="connsiteX4" fmla="*/ 841800 w 8130674"/>
              <a:gd name="connsiteY4" fmla="*/ 11908 h 5124023"/>
              <a:gd name="connsiteX0" fmla="*/ 973560 w 8262434"/>
              <a:gd name="connsiteY0" fmla="*/ 11908 h 5124023"/>
              <a:gd name="connsiteX1" fmla="*/ 8262434 w 8262434"/>
              <a:gd name="connsiteY1" fmla="*/ 0 h 5124023"/>
              <a:gd name="connsiteX2" fmla="*/ 6733210 w 8262434"/>
              <a:gd name="connsiteY2" fmla="*/ 5124023 h 5124023"/>
              <a:gd name="connsiteX3" fmla="*/ 0 w 8262434"/>
              <a:gd name="connsiteY3" fmla="*/ 5100176 h 5124023"/>
              <a:gd name="connsiteX4" fmla="*/ 973560 w 8262434"/>
              <a:gd name="connsiteY4" fmla="*/ 11908 h 5124023"/>
              <a:gd name="connsiteX0" fmla="*/ 0 w 7288874"/>
              <a:gd name="connsiteY0" fmla="*/ 11908 h 5124023"/>
              <a:gd name="connsiteX1" fmla="*/ 7288874 w 7288874"/>
              <a:gd name="connsiteY1" fmla="*/ 0 h 5124023"/>
              <a:gd name="connsiteX2" fmla="*/ 5759650 w 7288874"/>
              <a:gd name="connsiteY2" fmla="*/ 5124023 h 5124023"/>
              <a:gd name="connsiteX3" fmla="*/ 5228 w 7288874"/>
              <a:gd name="connsiteY3" fmla="*/ 5121841 h 5124023"/>
              <a:gd name="connsiteX4" fmla="*/ 0 w 7288874"/>
              <a:gd name="connsiteY4" fmla="*/ 11908 h 5124023"/>
              <a:gd name="connsiteX0" fmla="*/ 738278 w 7283650"/>
              <a:gd name="connsiteY0" fmla="*/ 107234 h 5124023"/>
              <a:gd name="connsiteX1" fmla="*/ 7283650 w 7283650"/>
              <a:gd name="connsiteY1" fmla="*/ 0 h 5124023"/>
              <a:gd name="connsiteX2" fmla="*/ 5754426 w 7283650"/>
              <a:gd name="connsiteY2" fmla="*/ 5124023 h 5124023"/>
              <a:gd name="connsiteX3" fmla="*/ 4 w 7283650"/>
              <a:gd name="connsiteY3" fmla="*/ 5121841 h 5124023"/>
              <a:gd name="connsiteX4" fmla="*/ 738278 w 7283650"/>
              <a:gd name="connsiteY4" fmla="*/ 107234 h 5124023"/>
              <a:gd name="connsiteX0" fmla="*/ 45696 w 7283690"/>
              <a:gd name="connsiteY0" fmla="*/ 22198 h 5124023"/>
              <a:gd name="connsiteX1" fmla="*/ 7283690 w 7283690"/>
              <a:gd name="connsiteY1" fmla="*/ 0 h 5124023"/>
              <a:gd name="connsiteX2" fmla="*/ 5754466 w 7283690"/>
              <a:gd name="connsiteY2" fmla="*/ 5124023 h 5124023"/>
              <a:gd name="connsiteX3" fmla="*/ 44 w 7283690"/>
              <a:gd name="connsiteY3" fmla="*/ 5121841 h 5124023"/>
              <a:gd name="connsiteX4" fmla="*/ 45696 w 7283690"/>
              <a:gd name="connsiteY4" fmla="*/ 22198 h 5124023"/>
              <a:gd name="connsiteX0" fmla="*/ 45698 w 7232386"/>
              <a:gd name="connsiteY0" fmla="*/ 0 h 5101825"/>
              <a:gd name="connsiteX1" fmla="*/ 7232387 w 7232386"/>
              <a:gd name="connsiteY1" fmla="*/ 1423 h 5101825"/>
              <a:gd name="connsiteX2" fmla="*/ 5754468 w 7232386"/>
              <a:gd name="connsiteY2" fmla="*/ 5101825 h 5101825"/>
              <a:gd name="connsiteX3" fmla="*/ 46 w 7232386"/>
              <a:gd name="connsiteY3" fmla="*/ 5099643 h 5101825"/>
              <a:gd name="connsiteX4" fmla="*/ 45698 w 7232386"/>
              <a:gd name="connsiteY4" fmla="*/ 0 h 5101825"/>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 name="connsiteX0" fmla="*/ 45698 w 7247779"/>
              <a:gd name="connsiteY0" fmla="*/ 10387 h 5112212"/>
              <a:gd name="connsiteX1" fmla="*/ 7247779 w 7247779"/>
              <a:gd name="connsiteY1" fmla="*/ 0 h 5112212"/>
              <a:gd name="connsiteX2" fmla="*/ 5797992 w 7247779"/>
              <a:gd name="connsiteY2" fmla="*/ 5112212 h 5112212"/>
              <a:gd name="connsiteX3" fmla="*/ 46 w 7247779"/>
              <a:gd name="connsiteY3" fmla="*/ 5110030 h 5112212"/>
              <a:gd name="connsiteX4" fmla="*/ 45698 w 7247779"/>
              <a:gd name="connsiteY4" fmla="*/ 10387 h 5112212"/>
              <a:gd name="connsiteX0" fmla="*/ 45698 w 7247779"/>
              <a:gd name="connsiteY0" fmla="*/ 10387 h 5112212"/>
              <a:gd name="connsiteX1" fmla="*/ 7247779 w 7247779"/>
              <a:gd name="connsiteY1" fmla="*/ 0 h 5112212"/>
              <a:gd name="connsiteX2" fmla="*/ 5783483 w 7247779"/>
              <a:gd name="connsiteY2" fmla="*/ 5112212 h 5112212"/>
              <a:gd name="connsiteX3" fmla="*/ 46 w 7247779"/>
              <a:gd name="connsiteY3" fmla="*/ 5110030 h 5112212"/>
              <a:gd name="connsiteX4" fmla="*/ 45698 w 7247779"/>
              <a:gd name="connsiteY4" fmla="*/ 10387 h 5112212"/>
              <a:gd name="connsiteX0" fmla="*/ 45698 w 7276794"/>
              <a:gd name="connsiteY0" fmla="*/ 10387 h 5112212"/>
              <a:gd name="connsiteX1" fmla="*/ 7276794 w 7276794"/>
              <a:gd name="connsiteY1" fmla="*/ 0 h 5112212"/>
              <a:gd name="connsiteX2" fmla="*/ 5783483 w 7276794"/>
              <a:gd name="connsiteY2" fmla="*/ 5112212 h 5112212"/>
              <a:gd name="connsiteX3" fmla="*/ 46 w 7276794"/>
              <a:gd name="connsiteY3" fmla="*/ 5110030 h 5112212"/>
              <a:gd name="connsiteX4" fmla="*/ 45698 w 7276794"/>
              <a:gd name="connsiteY4" fmla="*/ 10387 h 5112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794" h="5112212">
                <a:moveTo>
                  <a:pt x="45698" y="10387"/>
                </a:moveTo>
                <a:lnTo>
                  <a:pt x="7276794" y="0"/>
                </a:lnTo>
                <a:lnTo>
                  <a:pt x="5783483" y="5112212"/>
                </a:lnTo>
                <a:lnTo>
                  <a:pt x="46" y="5110030"/>
                </a:lnTo>
                <a:cubicBezTo>
                  <a:pt x="-1697" y="3406719"/>
                  <a:pt x="47441" y="1713698"/>
                  <a:pt x="45698" y="10387"/>
                </a:cubicBezTo>
                <a:close/>
              </a:path>
            </a:pathLst>
          </a:custGeom>
          <a:solidFill>
            <a:srgbClr val="144059">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10"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tx1"/>
                </a:solidFill>
                <a:latin typeface="+mn-lt"/>
              </a:defRPr>
            </a:lvl1pPr>
          </a:lstStyle>
          <a:p>
            <a:pPr>
              <a:defRPr/>
            </a:pPr>
            <a:fld id="{C8C929EC-337D-4B6E-AF79-0825DF60C0CF}" type="slidenum">
              <a:rPr lang="en-US" smtClean="0"/>
              <a:pPr>
                <a:defRPr/>
              </a:pPr>
              <a:t>‹#›</a:t>
            </a:fld>
            <a:endParaRPr lang="en-US" dirty="0"/>
          </a:p>
        </p:txBody>
      </p:sp>
      <p:sp>
        <p:nvSpPr>
          <p:cNvPr id="9" name="Rectangle 2"/>
          <p:cNvSpPr>
            <a:spLocks noGrp="1" noChangeArrowheads="1"/>
          </p:cNvSpPr>
          <p:nvPr>
            <p:ph type="ctrTitle" hasCustomPrompt="1"/>
          </p:nvPr>
        </p:nvSpPr>
        <p:spPr>
          <a:xfrm>
            <a:off x="3714750" y="1600200"/>
            <a:ext cx="4648200" cy="2057400"/>
          </a:xfrm>
        </p:spPr>
        <p:txBody>
          <a:bodyPr anchor="b"/>
          <a:lstStyle>
            <a:lvl1pPr algn="l" rtl="0" eaLnBrk="0" fontAlgn="base" hangingPunct="0">
              <a:lnSpc>
                <a:spcPct val="90000"/>
              </a:lnSpc>
              <a:spcBef>
                <a:spcPct val="0"/>
              </a:spcBef>
              <a:spcAft>
                <a:spcPct val="0"/>
              </a:spcAft>
              <a:defRPr lang="en-US" sz="3600" b="1" dirty="0" smtClean="0">
                <a:solidFill>
                  <a:srgbClr val="005480"/>
                </a:solidFill>
                <a:latin typeface="Playfair Display Black" panose="00000A00000000000000" pitchFamily="50" charset="0"/>
                <a:ea typeface="+mj-ea"/>
                <a:cs typeface="+mj-cs"/>
              </a:defRPr>
            </a:lvl1pPr>
          </a:lstStyle>
          <a:p>
            <a:r>
              <a:rPr lang="en-US" dirty="0"/>
              <a:t>Click to add sub title</a:t>
            </a:r>
          </a:p>
        </p:txBody>
      </p:sp>
      <p:sp>
        <p:nvSpPr>
          <p:cNvPr id="12" name="Rectangle 3"/>
          <p:cNvSpPr>
            <a:spLocks noGrp="1" noChangeArrowheads="1"/>
          </p:cNvSpPr>
          <p:nvPr>
            <p:ph type="subTitle" idx="1" hasCustomPrompt="1"/>
          </p:nvPr>
        </p:nvSpPr>
        <p:spPr>
          <a:xfrm>
            <a:off x="3714750" y="3810000"/>
            <a:ext cx="4648200" cy="1066800"/>
          </a:xfrm>
        </p:spPr>
        <p:txBody>
          <a:bodyPr tIns="164592" anchor="t"/>
          <a:lstStyle>
            <a:lvl1pPr marL="0" indent="0">
              <a:buNone/>
              <a:defRPr sz="2000">
                <a:latin typeface="Raleway" panose="020B0503030101060003" pitchFamily="34" charset="0"/>
              </a:defRPr>
            </a:lvl1pPr>
          </a:lstStyle>
          <a:p>
            <a:r>
              <a:rPr lang="en-US" dirty="0"/>
              <a:t>Click to add description</a:t>
            </a:r>
          </a:p>
        </p:txBody>
      </p:sp>
      <p:cxnSp>
        <p:nvCxnSpPr>
          <p:cNvPr id="13" name="Straight Connector 12"/>
          <p:cNvCxnSpPr/>
          <p:nvPr userDrawn="1"/>
        </p:nvCxnSpPr>
        <p:spPr bwMode="auto">
          <a:xfrm>
            <a:off x="3714750" y="3810000"/>
            <a:ext cx="4572000" cy="0"/>
          </a:xfrm>
          <a:prstGeom prst="line">
            <a:avLst/>
          </a:prstGeom>
          <a:solidFill>
            <a:schemeClr val="accent1"/>
          </a:solidFill>
          <a:ln w="9525" cap="flat" cmpd="sng" algn="ctr">
            <a:solidFill>
              <a:srgbClr val="9CC43B"/>
            </a:solidFill>
            <a:prstDash val="solid"/>
            <a:round/>
            <a:headEnd type="none" w="med" len="med"/>
            <a:tailEnd type="none" w="med" len="med"/>
          </a:ln>
          <a:effectLst/>
        </p:spPr>
      </p:cxnSp>
      <p:pic>
        <p:nvPicPr>
          <p:cNvPr id="3" name="Picture 2">
            <a:extLst>
              <a:ext uri="{FF2B5EF4-FFF2-40B4-BE49-F238E27FC236}">
                <a16:creationId xmlns:a16="http://schemas.microsoft.com/office/drawing/2014/main" id="{056A41DE-7899-4326-B4B6-1E1674E11E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57600" y="6397308"/>
            <a:ext cx="1447799" cy="311783"/>
          </a:xfrm>
          <a:prstGeom prst="rect">
            <a:avLst/>
          </a:prstGeom>
        </p:spPr>
      </p:pic>
    </p:spTree>
    <p:extLst>
      <p:ext uri="{BB962C8B-B14F-4D97-AF65-F5344CB8AC3E}">
        <p14:creationId xmlns:p14="http://schemas.microsoft.com/office/powerpoint/2010/main" val="3350657873"/>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6850" y="-1"/>
            <a:ext cx="7334250" cy="6869649"/>
          </a:xfrm>
          <a:prstGeom prst="parallelogram">
            <a:avLst>
              <a:gd name="adj" fmla="val 14779"/>
            </a:avLst>
          </a:prstGeom>
        </p:spPr>
      </p:pic>
      <p:sp>
        <p:nvSpPr>
          <p:cNvPr id="5" name="Rectangle 4"/>
          <p:cNvSpPr/>
          <p:nvPr userDrawn="1"/>
        </p:nvSpPr>
        <p:spPr bwMode="auto">
          <a:xfrm>
            <a:off x="2655838" y="-23864"/>
            <a:ext cx="6488163" cy="689351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4606945 w 12192000"/>
              <a:gd name="connsiteY0" fmla="*/ 29121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4606945 w 12192000"/>
              <a:gd name="connsiteY4" fmla="*/ 29121 h 6858000"/>
              <a:gd name="connsiteX0" fmla="*/ 1065829 w 8650884"/>
              <a:gd name="connsiteY0" fmla="*/ 29121 h 6869649"/>
              <a:gd name="connsiteX1" fmla="*/ 8650884 w 8650884"/>
              <a:gd name="connsiteY1" fmla="*/ 0 h 6869649"/>
              <a:gd name="connsiteX2" fmla="*/ 8650884 w 8650884"/>
              <a:gd name="connsiteY2" fmla="*/ 6858000 h 6869649"/>
              <a:gd name="connsiteX3" fmla="*/ 0 w 8650884"/>
              <a:gd name="connsiteY3" fmla="*/ 6869649 h 6869649"/>
              <a:gd name="connsiteX4" fmla="*/ 1065829 w 8650884"/>
              <a:gd name="connsiteY4" fmla="*/ 29121 h 6869649"/>
              <a:gd name="connsiteX0" fmla="*/ 937697 w 8650884"/>
              <a:gd name="connsiteY0" fmla="*/ 101 h 6869649"/>
              <a:gd name="connsiteX1" fmla="*/ 8650884 w 8650884"/>
              <a:gd name="connsiteY1" fmla="*/ 0 h 6869649"/>
              <a:gd name="connsiteX2" fmla="*/ 8650884 w 8650884"/>
              <a:gd name="connsiteY2" fmla="*/ 6858000 h 6869649"/>
              <a:gd name="connsiteX3" fmla="*/ 0 w 8650884"/>
              <a:gd name="connsiteY3" fmla="*/ 6869649 h 6869649"/>
              <a:gd name="connsiteX4" fmla="*/ 937697 w 8650884"/>
              <a:gd name="connsiteY4" fmla="*/ 101 h 6869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884" h="6869649">
                <a:moveTo>
                  <a:pt x="937697" y="101"/>
                </a:moveTo>
                <a:lnTo>
                  <a:pt x="8650884" y="0"/>
                </a:lnTo>
                <a:lnTo>
                  <a:pt x="8650884" y="6858000"/>
                </a:lnTo>
                <a:lnTo>
                  <a:pt x="0" y="6869649"/>
                </a:lnTo>
                <a:lnTo>
                  <a:pt x="937697" y="101"/>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rgbClr val="FF6600"/>
              </a:solidFill>
              <a:effectLst/>
              <a:latin typeface="Arial" charset="0"/>
            </a:endParaRPr>
          </a:p>
        </p:txBody>
      </p:sp>
      <p:sp>
        <p:nvSpPr>
          <p:cNvPr id="3074" name="Rectangle 2"/>
          <p:cNvSpPr>
            <a:spLocks noGrp="1" noChangeArrowheads="1"/>
          </p:cNvSpPr>
          <p:nvPr>
            <p:ph type="ctrTitle" hasCustomPrompt="1"/>
          </p:nvPr>
        </p:nvSpPr>
        <p:spPr>
          <a:xfrm>
            <a:off x="3714750" y="1600200"/>
            <a:ext cx="4648200" cy="2057400"/>
          </a:xfrm>
        </p:spPr>
        <p:txBody>
          <a:bodyPr anchor="b"/>
          <a:lstStyle>
            <a:lvl1pPr algn="l" rtl="0" eaLnBrk="0" fontAlgn="base" hangingPunct="0">
              <a:lnSpc>
                <a:spcPct val="90000"/>
              </a:lnSpc>
              <a:spcBef>
                <a:spcPct val="0"/>
              </a:spcBef>
              <a:spcAft>
                <a:spcPct val="0"/>
              </a:spcAft>
              <a:defRPr lang="en-US" sz="3600" b="1" dirty="0">
                <a:solidFill>
                  <a:srgbClr val="005480"/>
                </a:solidFill>
                <a:latin typeface="Playfair Display Black" panose="00000A00000000000000" pitchFamily="50" charset="0"/>
                <a:ea typeface="+mj-ea"/>
                <a:cs typeface="+mj-cs"/>
              </a:defRPr>
            </a:lvl1pPr>
          </a:lstStyle>
          <a:p>
            <a:r>
              <a:rPr lang="en-US" dirty="0"/>
              <a:t>Click to add title</a:t>
            </a:r>
          </a:p>
        </p:txBody>
      </p:sp>
      <p:sp>
        <p:nvSpPr>
          <p:cNvPr id="3075" name="Rectangle 3"/>
          <p:cNvSpPr>
            <a:spLocks noGrp="1" noChangeArrowheads="1"/>
          </p:cNvSpPr>
          <p:nvPr>
            <p:ph type="subTitle" idx="1" hasCustomPrompt="1"/>
          </p:nvPr>
        </p:nvSpPr>
        <p:spPr>
          <a:xfrm>
            <a:off x="3714750" y="3810000"/>
            <a:ext cx="4648200" cy="1066800"/>
          </a:xfrm>
        </p:spPr>
        <p:txBody>
          <a:bodyPr tIns="164592" anchor="t"/>
          <a:lstStyle>
            <a:lvl1pPr marL="0" marR="0" indent="0" algn="l" defTabSz="914377" rtl="0" eaLnBrk="0" fontAlgn="base" latinLnBrk="0" hangingPunct="0">
              <a:lnSpc>
                <a:spcPct val="100000"/>
              </a:lnSpc>
              <a:spcBef>
                <a:spcPts val="0"/>
              </a:spcBef>
              <a:spcAft>
                <a:spcPct val="0"/>
              </a:spcAft>
              <a:buClr>
                <a:schemeClr val="bg2">
                  <a:lumMod val="50000"/>
                </a:schemeClr>
              </a:buClr>
              <a:buSzTx/>
              <a:buFont typeface="Arial" panose="020B0604020202020204" pitchFamily="34" charset="0"/>
              <a:buNone/>
              <a:tabLst/>
              <a:defRPr sz="2000">
                <a:latin typeface="Raleway" panose="020B0503030101060003" pitchFamily="34" charset="0"/>
              </a:defRPr>
            </a:lvl1pPr>
          </a:lstStyle>
          <a:p>
            <a:pPr marL="0" marR="0" lvl="0" indent="0" algn="l" defTabSz="914377" rtl="0" eaLnBrk="0" fontAlgn="base" latinLnBrk="0" hangingPunct="0">
              <a:lnSpc>
                <a:spcPct val="100000"/>
              </a:lnSpc>
              <a:spcBef>
                <a:spcPts val="0"/>
              </a:spcBef>
              <a:spcAft>
                <a:spcPct val="0"/>
              </a:spcAft>
              <a:buClr>
                <a:schemeClr val="bg2">
                  <a:lumMod val="50000"/>
                </a:schemeClr>
              </a:buClr>
              <a:buSzTx/>
              <a:buFont typeface="Arial" panose="020B0604020202020204" pitchFamily="34" charset="0"/>
              <a:buNone/>
              <a:tabLst/>
              <a:defRPr/>
            </a:pPr>
            <a:r>
              <a:rPr lang="en-US" dirty="0"/>
              <a:t>Click to add description</a:t>
            </a:r>
          </a:p>
        </p:txBody>
      </p:sp>
      <p:sp>
        <p:nvSpPr>
          <p:cNvPr id="7" name="Rectangle 1"/>
          <p:cNvSpPr/>
          <p:nvPr userDrawn="1"/>
        </p:nvSpPr>
        <p:spPr>
          <a:xfrm>
            <a:off x="-114300" y="-152400"/>
            <a:ext cx="3486150" cy="7022049"/>
          </a:xfrm>
          <a:custGeom>
            <a:avLst/>
            <a:gdLst>
              <a:gd name="connsiteX0" fmla="*/ 0 w 4661210"/>
              <a:gd name="connsiteY0" fmla="*/ 0 h 5158740"/>
              <a:gd name="connsiteX1" fmla="*/ 4661210 w 4661210"/>
              <a:gd name="connsiteY1" fmla="*/ 0 h 5158740"/>
              <a:gd name="connsiteX2" fmla="*/ 4661210 w 4661210"/>
              <a:gd name="connsiteY2" fmla="*/ 5158740 h 5158740"/>
              <a:gd name="connsiteX3" fmla="*/ 0 w 4661210"/>
              <a:gd name="connsiteY3" fmla="*/ 5158740 h 5158740"/>
              <a:gd name="connsiteX4" fmla="*/ 0 w 4661210"/>
              <a:gd name="connsiteY4" fmla="*/ 0 h 5158740"/>
              <a:gd name="connsiteX0" fmla="*/ 0 w 6906322"/>
              <a:gd name="connsiteY0" fmla="*/ 0 h 5158740"/>
              <a:gd name="connsiteX1" fmla="*/ 6906322 w 6906322"/>
              <a:gd name="connsiteY1" fmla="*/ 0 h 5158740"/>
              <a:gd name="connsiteX2" fmla="*/ 4661210 w 6906322"/>
              <a:gd name="connsiteY2" fmla="*/ 5158740 h 5158740"/>
              <a:gd name="connsiteX3" fmla="*/ 0 w 6906322"/>
              <a:gd name="connsiteY3" fmla="*/ 5158740 h 5158740"/>
              <a:gd name="connsiteX4" fmla="*/ 0 w 6906322"/>
              <a:gd name="connsiteY4" fmla="*/ 0 h 5158740"/>
              <a:gd name="connsiteX0" fmla="*/ 0 w 6906322"/>
              <a:gd name="connsiteY0" fmla="*/ 0 h 5173608"/>
              <a:gd name="connsiteX1" fmla="*/ 6906322 w 6906322"/>
              <a:gd name="connsiteY1" fmla="*/ 0 h 5173608"/>
              <a:gd name="connsiteX2" fmla="*/ 5181600 w 6906322"/>
              <a:gd name="connsiteY2" fmla="*/ 5173608 h 5173608"/>
              <a:gd name="connsiteX3" fmla="*/ 0 w 6906322"/>
              <a:gd name="connsiteY3" fmla="*/ 5158740 h 5173608"/>
              <a:gd name="connsiteX4" fmla="*/ 0 w 6906322"/>
              <a:gd name="connsiteY4" fmla="*/ 0 h 5173608"/>
              <a:gd name="connsiteX0" fmla="*/ 0 w 6906322"/>
              <a:gd name="connsiteY0" fmla="*/ 0 h 5163448"/>
              <a:gd name="connsiteX1" fmla="*/ 6906322 w 6906322"/>
              <a:gd name="connsiteY1" fmla="*/ 0 h 5163448"/>
              <a:gd name="connsiteX2" fmla="*/ 5313680 w 6906322"/>
              <a:gd name="connsiteY2" fmla="*/ 5163448 h 5163448"/>
              <a:gd name="connsiteX3" fmla="*/ 0 w 6906322"/>
              <a:gd name="connsiteY3" fmla="*/ 5158740 h 5163448"/>
              <a:gd name="connsiteX4" fmla="*/ 0 w 6906322"/>
              <a:gd name="connsiteY4" fmla="*/ 0 h 5163448"/>
              <a:gd name="connsiteX0" fmla="*/ 0 w 7716323"/>
              <a:gd name="connsiteY0" fmla="*/ 11474 h 5174922"/>
              <a:gd name="connsiteX1" fmla="*/ 7716323 w 7716323"/>
              <a:gd name="connsiteY1" fmla="*/ 0 h 5174922"/>
              <a:gd name="connsiteX2" fmla="*/ 5313680 w 7716323"/>
              <a:gd name="connsiteY2" fmla="*/ 5174922 h 5174922"/>
              <a:gd name="connsiteX3" fmla="*/ 0 w 7716323"/>
              <a:gd name="connsiteY3" fmla="*/ 5170214 h 5174922"/>
              <a:gd name="connsiteX4" fmla="*/ 0 w 7716323"/>
              <a:gd name="connsiteY4" fmla="*/ 11474 h 5174922"/>
              <a:gd name="connsiteX0" fmla="*/ 0 w 8294851"/>
              <a:gd name="connsiteY0" fmla="*/ 6010 h 5169458"/>
              <a:gd name="connsiteX1" fmla="*/ 8294851 w 8294851"/>
              <a:gd name="connsiteY1" fmla="*/ 0 h 5169458"/>
              <a:gd name="connsiteX2" fmla="*/ 5313680 w 8294851"/>
              <a:gd name="connsiteY2" fmla="*/ 5169458 h 5169458"/>
              <a:gd name="connsiteX3" fmla="*/ 0 w 8294851"/>
              <a:gd name="connsiteY3" fmla="*/ 5164750 h 5169458"/>
              <a:gd name="connsiteX4" fmla="*/ 0 w 8294851"/>
              <a:gd name="connsiteY4" fmla="*/ 6010 h 5169458"/>
              <a:gd name="connsiteX0" fmla="*/ 0 w 8294851"/>
              <a:gd name="connsiteY0" fmla="*/ 6010 h 5164750"/>
              <a:gd name="connsiteX1" fmla="*/ 8294851 w 8294851"/>
              <a:gd name="connsiteY1" fmla="*/ 0 h 5164750"/>
              <a:gd name="connsiteX2" fmla="*/ 5595125 w 8294851"/>
              <a:gd name="connsiteY2" fmla="*/ 5142138 h 5164750"/>
              <a:gd name="connsiteX3" fmla="*/ 0 w 8294851"/>
              <a:gd name="connsiteY3" fmla="*/ 5164750 h 5164750"/>
              <a:gd name="connsiteX4" fmla="*/ 0 w 8294851"/>
              <a:gd name="connsiteY4" fmla="*/ 6010 h 5164750"/>
              <a:gd name="connsiteX0" fmla="*/ 0 w 8294851"/>
              <a:gd name="connsiteY0" fmla="*/ 6010 h 5164750"/>
              <a:gd name="connsiteX1" fmla="*/ 8294851 w 8294851"/>
              <a:gd name="connsiteY1" fmla="*/ 0 h 5164750"/>
              <a:gd name="connsiteX2" fmla="*/ 6087656 w 8294851"/>
              <a:gd name="connsiteY2" fmla="*/ 5104344 h 5164750"/>
              <a:gd name="connsiteX3" fmla="*/ 0 w 8294851"/>
              <a:gd name="connsiteY3" fmla="*/ 5164750 h 5164750"/>
              <a:gd name="connsiteX4" fmla="*/ 0 w 8294851"/>
              <a:gd name="connsiteY4" fmla="*/ 6010 h 5164750"/>
              <a:gd name="connsiteX0" fmla="*/ 164177 w 8459028"/>
              <a:gd name="connsiteY0" fmla="*/ 6010 h 5104344"/>
              <a:gd name="connsiteX1" fmla="*/ 8459028 w 8459028"/>
              <a:gd name="connsiteY1" fmla="*/ 0 h 5104344"/>
              <a:gd name="connsiteX2" fmla="*/ 6251833 w 8459028"/>
              <a:gd name="connsiteY2" fmla="*/ 5104344 h 5104344"/>
              <a:gd name="connsiteX3" fmla="*/ 0 w 8459028"/>
              <a:gd name="connsiteY3" fmla="*/ 5098611 h 5104344"/>
              <a:gd name="connsiteX4" fmla="*/ 164177 w 8459028"/>
              <a:gd name="connsiteY4" fmla="*/ 6010 h 5104344"/>
              <a:gd name="connsiteX0" fmla="*/ 164177 w 8130674"/>
              <a:gd name="connsiteY0" fmla="*/ 24907 h 5123241"/>
              <a:gd name="connsiteX1" fmla="*/ 8130674 w 8130674"/>
              <a:gd name="connsiteY1" fmla="*/ 0 h 5123241"/>
              <a:gd name="connsiteX2" fmla="*/ 6251833 w 8130674"/>
              <a:gd name="connsiteY2" fmla="*/ 5123241 h 5123241"/>
              <a:gd name="connsiteX3" fmla="*/ 0 w 8130674"/>
              <a:gd name="connsiteY3" fmla="*/ 5117508 h 5123241"/>
              <a:gd name="connsiteX4" fmla="*/ 164177 w 8130674"/>
              <a:gd name="connsiteY4" fmla="*/ 24907 h 5123241"/>
              <a:gd name="connsiteX0" fmla="*/ 164177 w 8130674"/>
              <a:gd name="connsiteY0" fmla="*/ 24907 h 5132689"/>
              <a:gd name="connsiteX1" fmla="*/ 8130674 w 8130674"/>
              <a:gd name="connsiteY1" fmla="*/ 0 h 5132689"/>
              <a:gd name="connsiteX2" fmla="*/ 6799090 w 8130674"/>
              <a:gd name="connsiteY2" fmla="*/ 5132689 h 5132689"/>
              <a:gd name="connsiteX3" fmla="*/ 0 w 8130674"/>
              <a:gd name="connsiteY3" fmla="*/ 5117508 h 5132689"/>
              <a:gd name="connsiteX4" fmla="*/ 164177 w 8130674"/>
              <a:gd name="connsiteY4" fmla="*/ 24907 h 5132689"/>
              <a:gd name="connsiteX0" fmla="*/ 164177 w 8130674"/>
              <a:gd name="connsiteY0" fmla="*/ 24907 h 5128356"/>
              <a:gd name="connsiteX1" fmla="*/ 8130674 w 8130674"/>
              <a:gd name="connsiteY1" fmla="*/ 0 h 5128356"/>
              <a:gd name="connsiteX2" fmla="*/ 6902615 w 8130674"/>
              <a:gd name="connsiteY2" fmla="*/ 5128356 h 5128356"/>
              <a:gd name="connsiteX3" fmla="*/ 0 w 8130674"/>
              <a:gd name="connsiteY3" fmla="*/ 5117508 h 5128356"/>
              <a:gd name="connsiteX4" fmla="*/ 164177 w 8130674"/>
              <a:gd name="connsiteY4" fmla="*/ 24907 h 5128356"/>
              <a:gd name="connsiteX0" fmla="*/ 164177 w 8130674"/>
              <a:gd name="connsiteY0" fmla="*/ 24907 h 5117508"/>
              <a:gd name="connsiteX1" fmla="*/ 8130674 w 8130674"/>
              <a:gd name="connsiteY1" fmla="*/ 0 h 5117508"/>
              <a:gd name="connsiteX2" fmla="*/ 6384987 w 8130674"/>
              <a:gd name="connsiteY2" fmla="*/ 5115357 h 5117508"/>
              <a:gd name="connsiteX3" fmla="*/ 0 w 8130674"/>
              <a:gd name="connsiteY3" fmla="*/ 5117508 h 5117508"/>
              <a:gd name="connsiteX4" fmla="*/ 164177 w 8130674"/>
              <a:gd name="connsiteY4" fmla="*/ 24907 h 5117508"/>
              <a:gd name="connsiteX0" fmla="*/ 164177 w 8130674"/>
              <a:gd name="connsiteY0" fmla="*/ 24907 h 5124023"/>
              <a:gd name="connsiteX1" fmla="*/ 8130674 w 8130674"/>
              <a:gd name="connsiteY1" fmla="*/ 0 h 5124023"/>
              <a:gd name="connsiteX2" fmla="*/ 6601450 w 8130674"/>
              <a:gd name="connsiteY2" fmla="*/ 5124023 h 5124023"/>
              <a:gd name="connsiteX3" fmla="*/ 0 w 8130674"/>
              <a:gd name="connsiteY3" fmla="*/ 5117508 h 5124023"/>
              <a:gd name="connsiteX4" fmla="*/ 164177 w 8130674"/>
              <a:gd name="connsiteY4" fmla="*/ 24907 h 5124023"/>
              <a:gd name="connsiteX0" fmla="*/ 841800 w 8130674"/>
              <a:gd name="connsiteY0" fmla="*/ 11908 h 5124023"/>
              <a:gd name="connsiteX1" fmla="*/ 8130674 w 8130674"/>
              <a:gd name="connsiteY1" fmla="*/ 0 h 5124023"/>
              <a:gd name="connsiteX2" fmla="*/ 6601450 w 8130674"/>
              <a:gd name="connsiteY2" fmla="*/ 5124023 h 5124023"/>
              <a:gd name="connsiteX3" fmla="*/ 0 w 8130674"/>
              <a:gd name="connsiteY3" fmla="*/ 5117508 h 5124023"/>
              <a:gd name="connsiteX4" fmla="*/ 841800 w 8130674"/>
              <a:gd name="connsiteY4" fmla="*/ 11908 h 5124023"/>
              <a:gd name="connsiteX0" fmla="*/ 973560 w 8262434"/>
              <a:gd name="connsiteY0" fmla="*/ 11908 h 5124023"/>
              <a:gd name="connsiteX1" fmla="*/ 8262434 w 8262434"/>
              <a:gd name="connsiteY1" fmla="*/ 0 h 5124023"/>
              <a:gd name="connsiteX2" fmla="*/ 6733210 w 8262434"/>
              <a:gd name="connsiteY2" fmla="*/ 5124023 h 5124023"/>
              <a:gd name="connsiteX3" fmla="*/ 0 w 8262434"/>
              <a:gd name="connsiteY3" fmla="*/ 5100176 h 5124023"/>
              <a:gd name="connsiteX4" fmla="*/ 973560 w 8262434"/>
              <a:gd name="connsiteY4" fmla="*/ 11908 h 5124023"/>
              <a:gd name="connsiteX0" fmla="*/ 0 w 7288874"/>
              <a:gd name="connsiteY0" fmla="*/ 11908 h 5124023"/>
              <a:gd name="connsiteX1" fmla="*/ 7288874 w 7288874"/>
              <a:gd name="connsiteY1" fmla="*/ 0 h 5124023"/>
              <a:gd name="connsiteX2" fmla="*/ 5759650 w 7288874"/>
              <a:gd name="connsiteY2" fmla="*/ 5124023 h 5124023"/>
              <a:gd name="connsiteX3" fmla="*/ 5228 w 7288874"/>
              <a:gd name="connsiteY3" fmla="*/ 5121841 h 5124023"/>
              <a:gd name="connsiteX4" fmla="*/ 0 w 7288874"/>
              <a:gd name="connsiteY4" fmla="*/ 11908 h 5124023"/>
              <a:gd name="connsiteX0" fmla="*/ 738278 w 7283650"/>
              <a:gd name="connsiteY0" fmla="*/ 107234 h 5124023"/>
              <a:gd name="connsiteX1" fmla="*/ 7283650 w 7283650"/>
              <a:gd name="connsiteY1" fmla="*/ 0 h 5124023"/>
              <a:gd name="connsiteX2" fmla="*/ 5754426 w 7283650"/>
              <a:gd name="connsiteY2" fmla="*/ 5124023 h 5124023"/>
              <a:gd name="connsiteX3" fmla="*/ 4 w 7283650"/>
              <a:gd name="connsiteY3" fmla="*/ 5121841 h 5124023"/>
              <a:gd name="connsiteX4" fmla="*/ 738278 w 7283650"/>
              <a:gd name="connsiteY4" fmla="*/ 107234 h 5124023"/>
              <a:gd name="connsiteX0" fmla="*/ 45696 w 7283690"/>
              <a:gd name="connsiteY0" fmla="*/ 22198 h 5124023"/>
              <a:gd name="connsiteX1" fmla="*/ 7283690 w 7283690"/>
              <a:gd name="connsiteY1" fmla="*/ 0 h 5124023"/>
              <a:gd name="connsiteX2" fmla="*/ 5754466 w 7283690"/>
              <a:gd name="connsiteY2" fmla="*/ 5124023 h 5124023"/>
              <a:gd name="connsiteX3" fmla="*/ 44 w 7283690"/>
              <a:gd name="connsiteY3" fmla="*/ 5121841 h 5124023"/>
              <a:gd name="connsiteX4" fmla="*/ 45696 w 7283690"/>
              <a:gd name="connsiteY4" fmla="*/ 22198 h 5124023"/>
              <a:gd name="connsiteX0" fmla="*/ 45698 w 7232386"/>
              <a:gd name="connsiteY0" fmla="*/ 0 h 5101825"/>
              <a:gd name="connsiteX1" fmla="*/ 7232387 w 7232386"/>
              <a:gd name="connsiteY1" fmla="*/ 1423 h 5101825"/>
              <a:gd name="connsiteX2" fmla="*/ 5754468 w 7232386"/>
              <a:gd name="connsiteY2" fmla="*/ 5101825 h 5101825"/>
              <a:gd name="connsiteX3" fmla="*/ 46 w 7232386"/>
              <a:gd name="connsiteY3" fmla="*/ 5099643 h 5101825"/>
              <a:gd name="connsiteX4" fmla="*/ 45698 w 7232386"/>
              <a:gd name="connsiteY4" fmla="*/ 0 h 5101825"/>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7779" h="5112212">
                <a:moveTo>
                  <a:pt x="45698" y="10387"/>
                </a:moveTo>
                <a:lnTo>
                  <a:pt x="7247779" y="0"/>
                </a:lnTo>
                <a:lnTo>
                  <a:pt x="5754468" y="5112212"/>
                </a:lnTo>
                <a:lnTo>
                  <a:pt x="46" y="5110030"/>
                </a:lnTo>
                <a:cubicBezTo>
                  <a:pt x="-1697" y="3406719"/>
                  <a:pt x="47441" y="1713698"/>
                  <a:pt x="45698" y="10387"/>
                </a:cubicBezTo>
                <a:close/>
              </a:path>
            </a:pathLst>
          </a:custGeom>
          <a:solidFill>
            <a:srgbClr val="1C5B7E">
              <a:alpha val="6549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cxnSp>
        <p:nvCxnSpPr>
          <p:cNvPr id="3" name="Straight Connector 2"/>
          <p:cNvCxnSpPr/>
          <p:nvPr userDrawn="1"/>
        </p:nvCxnSpPr>
        <p:spPr bwMode="auto">
          <a:xfrm>
            <a:off x="3714750" y="3810000"/>
            <a:ext cx="4572000" cy="0"/>
          </a:xfrm>
          <a:prstGeom prst="line">
            <a:avLst/>
          </a:prstGeom>
          <a:solidFill>
            <a:schemeClr val="accent1"/>
          </a:solidFill>
          <a:ln w="9525" cap="flat" cmpd="sng" algn="ctr">
            <a:solidFill>
              <a:srgbClr val="9CC43B"/>
            </a:solidFill>
            <a:prstDash val="solid"/>
            <a:round/>
            <a:headEnd type="none" w="med" len="med"/>
            <a:tailEnd type="none" w="med" len="med"/>
          </a:ln>
          <a:effectLst/>
        </p:spPr>
      </p:cxnSp>
      <p:pic>
        <p:nvPicPr>
          <p:cNvPr id="2" name="Picture 1">
            <a:extLst>
              <a:ext uri="{FF2B5EF4-FFF2-40B4-BE49-F238E27FC236}">
                <a16:creationId xmlns:a16="http://schemas.microsoft.com/office/drawing/2014/main" id="{7DA2F397-FEB9-49BC-8752-78289908B4AE}"/>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3657600" y="6397308"/>
            <a:ext cx="1447799" cy="311783"/>
          </a:xfrm>
          <a:prstGeom prst="rect">
            <a:avLst/>
          </a:prstGeom>
        </p:spPr>
      </p:pic>
      <p:sp>
        <p:nvSpPr>
          <p:cNvPr id="12" name="Rectangle 35">
            <a:extLst>
              <a:ext uri="{FF2B5EF4-FFF2-40B4-BE49-F238E27FC236}">
                <a16:creationId xmlns:a16="http://schemas.microsoft.com/office/drawing/2014/main" id="{A0520DCB-BEB3-45F8-8970-B0A302CFEAE6}"/>
              </a:ext>
            </a:extLst>
          </p:cNvPr>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tx1"/>
                </a:solidFill>
                <a:latin typeface="+mn-lt"/>
              </a:defRPr>
            </a:lvl1pPr>
          </a:lstStyle>
          <a:p>
            <a:pPr>
              <a:defRPr/>
            </a:pPr>
            <a:fld id="{C8C929EC-337D-4B6E-AF79-0825DF60C0CF}" type="slidenum">
              <a:rPr lang="en-US" smtClean="0"/>
              <a:pPr>
                <a:defRPr/>
              </a:pPr>
              <a:t>‹#›</a:t>
            </a:fld>
            <a:endParaRPr lang="en-US" dirty="0"/>
          </a:p>
        </p:txBody>
      </p:sp>
    </p:spTree>
    <p:extLst>
      <p:ext uri="{BB962C8B-B14F-4D97-AF65-F5344CB8AC3E}">
        <p14:creationId xmlns:p14="http://schemas.microsoft.com/office/powerpoint/2010/main" val="2764131314"/>
      </p:ext>
    </p:extLst>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ub Title - Intermodal 2">
    <p:bg>
      <p:bgPr>
        <a:solidFill>
          <a:srgbClr val="1C5B7E"/>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l="37100"/>
          <a:stretch/>
        </p:blipFill>
        <p:spPr>
          <a:xfrm>
            <a:off x="-2133600" y="1"/>
            <a:ext cx="5734050" cy="6893512"/>
          </a:xfrm>
          <a:prstGeom prst="parallelogram">
            <a:avLst>
              <a:gd name="adj" fmla="val 14779"/>
            </a:avLst>
          </a:prstGeom>
        </p:spPr>
      </p:pic>
      <p:sp>
        <p:nvSpPr>
          <p:cNvPr id="5" name="Rectangle 4"/>
          <p:cNvSpPr/>
          <p:nvPr userDrawn="1"/>
        </p:nvSpPr>
        <p:spPr bwMode="auto">
          <a:xfrm>
            <a:off x="2655838" y="-23864"/>
            <a:ext cx="6488163" cy="689351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4606945 w 12192000"/>
              <a:gd name="connsiteY0" fmla="*/ 29121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4606945 w 12192000"/>
              <a:gd name="connsiteY4" fmla="*/ 29121 h 6858000"/>
              <a:gd name="connsiteX0" fmla="*/ 1065829 w 8650884"/>
              <a:gd name="connsiteY0" fmla="*/ 29121 h 6869649"/>
              <a:gd name="connsiteX1" fmla="*/ 8650884 w 8650884"/>
              <a:gd name="connsiteY1" fmla="*/ 0 h 6869649"/>
              <a:gd name="connsiteX2" fmla="*/ 8650884 w 8650884"/>
              <a:gd name="connsiteY2" fmla="*/ 6858000 h 6869649"/>
              <a:gd name="connsiteX3" fmla="*/ 0 w 8650884"/>
              <a:gd name="connsiteY3" fmla="*/ 6869649 h 6869649"/>
              <a:gd name="connsiteX4" fmla="*/ 1065829 w 8650884"/>
              <a:gd name="connsiteY4" fmla="*/ 29121 h 6869649"/>
              <a:gd name="connsiteX0" fmla="*/ 937697 w 8650884"/>
              <a:gd name="connsiteY0" fmla="*/ 101 h 6869649"/>
              <a:gd name="connsiteX1" fmla="*/ 8650884 w 8650884"/>
              <a:gd name="connsiteY1" fmla="*/ 0 h 6869649"/>
              <a:gd name="connsiteX2" fmla="*/ 8650884 w 8650884"/>
              <a:gd name="connsiteY2" fmla="*/ 6858000 h 6869649"/>
              <a:gd name="connsiteX3" fmla="*/ 0 w 8650884"/>
              <a:gd name="connsiteY3" fmla="*/ 6869649 h 6869649"/>
              <a:gd name="connsiteX4" fmla="*/ 937697 w 8650884"/>
              <a:gd name="connsiteY4" fmla="*/ 101 h 6869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884" h="6869649">
                <a:moveTo>
                  <a:pt x="937697" y="101"/>
                </a:moveTo>
                <a:lnTo>
                  <a:pt x="8650884" y="0"/>
                </a:lnTo>
                <a:lnTo>
                  <a:pt x="8650884" y="6858000"/>
                </a:lnTo>
                <a:lnTo>
                  <a:pt x="0" y="6869649"/>
                </a:lnTo>
                <a:lnTo>
                  <a:pt x="937697" y="101"/>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rgbClr val="FF6600"/>
              </a:solidFill>
              <a:effectLst/>
              <a:latin typeface="Arial" charset="0"/>
            </a:endParaRPr>
          </a:p>
        </p:txBody>
      </p:sp>
      <p:sp>
        <p:nvSpPr>
          <p:cNvPr id="7" name="Rectangle 1"/>
          <p:cNvSpPr/>
          <p:nvPr userDrawn="1"/>
        </p:nvSpPr>
        <p:spPr>
          <a:xfrm>
            <a:off x="-114299" y="-143116"/>
            <a:ext cx="3485197" cy="7012766"/>
          </a:xfrm>
          <a:custGeom>
            <a:avLst/>
            <a:gdLst>
              <a:gd name="connsiteX0" fmla="*/ 0 w 4661210"/>
              <a:gd name="connsiteY0" fmla="*/ 0 h 5158740"/>
              <a:gd name="connsiteX1" fmla="*/ 4661210 w 4661210"/>
              <a:gd name="connsiteY1" fmla="*/ 0 h 5158740"/>
              <a:gd name="connsiteX2" fmla="*/ 4661210 w 4661210"/>
              <a:gd name="connsiteY2" fmla="*/ 5158740 h 5158740"/>
              <a:gd name="connsiteX3" fmla="*/ 0 w 4661210"/>
              <a:gd name="connsiteY3" fmla="*/ 5158740 h 5158740"/>
              <a:gd name="connsiteX4" fmla="*/ 0 w 4661210"/>
              <a:gd name="connsiteY4" fmla="*/ 0 h 5158740"/>
              <a:gd name="connsiteX0" fmla="*/ 0 w 6906322"/>
              <a:gd name="connsiteY0" fmla="*/ 0 h 5158740"/>
              <a:gd name="connsiteX1" fmla="*/ 6906322 w 6906322"/>
              <a:gd name="connsiteY1" fmla="*/ 0 h 5158740"/>
              <a:gd name="connsiteX2" fmla="*/ 4661210 w 6906322"/>
              <a:gd name="connsiteY2" fmla="*/ 5158740 h 5158740"/>
              <a:gd name="connsiteX3" fmla="*/ 0 w 6906322"/>
              <a:gd name="connsiteY3" fmla="*/ 5158740 h 5158740"/>
              <a:gd name="connsiteX4" fmla="*/ 0 w 6906322"/>
              <a:gd name="connsiteY4" fmla="*/ 0 h 5158740"/>
              <a:gd name="connsiteX0" fmla="*/ 0 w 6906322"/>
              <a:gd name="connsiteY0" fmla="*/ 0 h 5173608"/>
              <a:gd name="connsiteX1" fmla="*/ 6906322 w 6906322"/>
              <a:gd name="connsiteY1" fmla="*/ 0 h 5173608"/>
              <a:gd name="connsiteX2" fmla="*/ 5181600 w 6906322"/>
              <a:gd name="connsiteY2" fmla="*/ 5173608 h 5173608"/>
              <a:gd name="connsiteX3" fmla="*/ 0 w 6906322"/>
              <a:gd name="connsiteY3" fmla="*/ 5158740 h 5173608"/>
              <a:gd name="connsiteX4" fmla="*/ 0 w 6906322"/>
              <a:gd name="connsiteY4" fmla="*/ 0 h 5173608"/>
              <a:gd name="connsiteX0" fmla="*/ 0 w 6906322"/>
              <a:gd name="connsiteY0" fmla="*/ 0 h 5163448"/>
              <a:gd name="connsiteX1" fmla="*/ 6906322 w 6906322"/>
              <a:gd name="connsiteY1" fmla="*/ 0 h 5163448"/>
              <a:gd name="connsiteX2" fmla="*/ 5313680 w 6906322"/>
              <a:gd name="connsiteY2" fmla="*/ 5163448 h 5163448"/>
              <a:gd name="connsiteX3" fmla="*/ 0 w 6906322"/>
              <a:gd name="connsiteY3" fmla="*/ 5158740 h 5163448"/>
              <a:gd name="connsiteX4" fmla="*/ 0 w 6906322"/>
              <a:gd name="connsiteY4" fmla="*/ 0 h 5163448"/>
              <a:gd name="connsiteX0" fmla="*/ 0 w 7716323"/>
              <a:gd name="connsiteY0" fmla="*/ 11474 h 5174922"/>
              <a:gd name="connsiteX1" fmla="*/ 7716323 w 7716323"/>
              <a:gd name="connsiteY1" fmla="*/ 0 h 5174922"/>
              <a:gd name="connsiteX2" fmla="*/ 5313680 w 7716323"/>
              <a:gd name="connsiteY2" fmla="*/ 5174922 h 5174922"/>
              <a:gd name="connsiteX3" fmla="*/ 0 w 7716323"/>
              <a:gd name="connsiteY3" fmla="*/ 5170214 h 5174922"/>
              <a:gd name="connsiteX4" fmla="*/ 0 w 7716323"/>
              <a:gd name="connsiteY4" fmla="*/ 11474 h 5174922"/>
              <a:gd name="connsiteX0" fmla="*/ 0 w 8294851"/>
              <a:gd name="connsiteY0" fmla="*/ 6010 h 5169458"/>
              <a:gd name="connsiteX1" fmla="*/ 8294851 w 8294851"/>
              <a:gd name="connsiteY1" fmla="*/ 0 h 5169458"/>
              <a:gd name="connsiteX2" fmla="*/ 5313680 w 8294851"/>
              <a:gd name="connsiteY2" fmla="*/ 5169458 h 5169458"/>
              <a:gd name="connsiteX3" fmla="*/ 0 w 8294851"/>
              <a:gd name="connsiteY3" fmla="*/ 5164750 h 5169458"/>
              <a:gd name="connsiteX4" fmla="*/ 0 w 8294851"/>
              <a:gd name="connsiteY4" fmla="*/ 6010 h 5169458"/>
              <a:gd name="connsiteX0" fmla="*/ 0 w 8294851"/>
              <a:gd name="connsiteY0" fmla="*/ 6010 h 5164750"/>
              <a:gd name="connsiteX1" fmla="*/ 8294851 w 8294851"/>
              <a:gd name="connsiteY1" fmla="*/ 0 h 5164750"/>
              <a:gd name="connsiteX2" fmla="*/ 5595125 w 8294851"/>
              <a:gd name="connsiteY2" fmla="*/ 5142138 h 5164750"/>
              <a:gd name="connsiteX3" fmla="*/ 0 w 8294851"/>
              <a:gd name="connsiteY3" fmla="*/ 5164750 h 5164750"/>
              <a:gd name="connsiteX4" fmla="*/ 0 w 8294851"/>
              <a:gd name="connsiteY4" fmla="*/ 6010 h 5164750"/>
              <a:gd name="connsiteX0" fmla="*/ 0 w 8294851"/>
              <a:gd name="connsiteY0" fmla="*/ 6010 h 5164750"/>
              <a:gd name="connsiteX1" fmla="*/ 8294851 w 8294851"/>
              <a:gd name="connsiteY1" fmla="*/ 0 h 5164750"/>
              <a:gd name="connsiteX2" fmla="*/ 6087656 w 8294851"/>
              <a:gd name="connsiteY2" fmla="*/ 5104344 h 5164750"/>
              <a:gd name="connsiteX3" fmla="*/ 0 w 8294851"/>
              <a:gd name="connsiteY3" fmla="*/ 5164750 h 5164750"/>
              <a:gd name="connsiteX4" fmla="*/ 0 w 8294851"/>
              <a:gd name="connsiteY4" fmla="*/ 6010 h 5164750"/>
              <a:gd name="connsiteX0" fmla="*/ 164177 w 8459028"/>
              <a:gd name="connsiteY0" fmla="*/ 6010 h 5104344"/>
              <a:gd name="connsiteX1" fmla="*/ 8459028 w 8459028"/>
              <a:gd name="connsiteY1" fmla="*/ 0 h 5104344"/>
              <a:gd name="connsiteX2" fmla="*/ 6251833 w 8459028"/>
              <a:gd name="connsiteY2" fmla="*/ 5104344 h 5104344"/>
              <a:gd name="connsiteX3" fmla="*/ 0 w 8459028"/>
              <a:gd name="connsiteY3" fmla="*/ 5098611 h 5104344"/>
              <a:gd name="connsiteX4" fmla="*/ 164177 w 8459028"/>
              <a:gd name="connsiteY4" fmla="*/ 6010 h 5104344"/>
              <a:gd name="connsiteX0" fmla="*/ 164177 w 8130674"/>
              <a:gd name="connsiteY0" fmla="*/ 24907 h 5123241"/>
              <a:gd name="connsiteX1" fmla="*/ 8130674 w 8130674"/>
              <a:gd name="connsiteY1" fmla="*/ 0 h 5123241"/>
              <a:gd name="connsiteX2" fmla="*/ 6251833 w 8130674"/>
              <a:gd name="connsiteY2" fmla="*/ 5123241 h 5123241"/>
              <a:gd name="connsiteX3" fmla="*/ 0 w 8130674"/>
              <a:gd name="connsiteY3" fmla="*/ 5117508 h 5123241"/>
              <a:gd name="connsiteX4" fmla="*/ 164177 w 8130674"/>
              <a:gd name="connsiteY4" fmla="*/ 24907 h 5123241"/>
              <a:gd name="connsiteX0" fmla="*/ 164177 w 8130674"/>
              <a:gd name="connsiteY0" fmla="*/ 24907 h 5132689"/>
              <a:gd name="connsiteX1" fmla="*/ 8130674 w 8130674"/>
              <a:gd name="connsiteY1" fmla="*/ 0 h 5132689"/>
              <a:gd name="connsiteX2" fmla="*/ 6799090 w 8130674"/>
              <a:gd name="connsiteY2" fmla="*/ 5132689 h 5132689"/>
              <a:gd name="connsiteX3" fmla="*/ 0 w 8130674"/>
              <a:gd name="connsiteY3" fmla="*/ 5117508 h 5132689"/>
              <a:gd name="connsiteX4" fmla="*/ 164177 w 8130674"/>
              <a:gd name="connsiteY4" fmla="*/ 24907 h 5132689"/>
              <a:gd name="connsiteX0" fmla="*/ 164177 w 8130674"/>
              <a:gd name="connsiteY0" fmla="*/ 24907 h 5128356"/>
              <a:gd name="connsiteX1" fmla="*/ 8130674 w 8130674"/>
              <a:gd name="connsiteY1" fmla="*/ 0 h 5128356"/>
              <a:gd name="connsiteX2" fmla="*/ 6902615 w 8130674"/>
              <a:gd name="connsiteY2" fmla="*/ 5128356 h 5128356"/>
              <a:gd name="connsiteX3" fmla="*/ 0 w 8130674"/>
              <a:gd name="connsiteY3" fmla="*/ 5117508 h 5128356"/>
              <a:gd name="connsiteX4" fmla="*/ 164177 w 8130674"/>
              <a:gd name="connsiteY4" fmla="*/ 24907 h 5128356"/>
              <a:gd name="connsiteX0" fmla="*/ 164177 w 8130674"/>
              <a:gd name="connsiteY0" fmla="*/ 24907 h 5117508"/>
              <a:gd name="connsiteX1" fmla="*/ 8130674 w 8130674"/>
              <a:gd name="connsiteY1" fmla="*/ 0 h 5117508"/>
              <a:gd name="connsiteX2" fmla="*/ 6384987 w 8130674"/>
              <a:gd name="connsiteY2" fmla="*/ 5115357 h 5117508"/>
              <a:gd name="connsiteX3" fmla="*/ 0 w 8130674"/>
              <a:gd name="connsiteY3" fmla="*/ 5117508 h 5117508"/>
              <a:gd name="connsiteX4" fmla="*/ 164177 w 8130674"/>
              <a:gd name="connsiteY4" fmla="*/ 24907 h 5117508"/>
              <a:gd name="connsiteX0" fmla="*/ 164177 w 8130674"/>
              <a:gd name="connsiteY0" fmla="*/ 24907 h 5124023"/>
              <a:gd name="connsiteX1" fmla="*/ 8130674 w 8130674"/>
              <a:gd name="connsiteY1" fmla="*/ 0 h 5124023"/>
              <a:gd name="connsiteX2" fmla="*/ 6601450 w 8130674"/>
              <a:gd name="connsiteY2" fmla="*/ 5124023 h 5124023"/>
              <a:gd name="connsiteX3" fmla="*/ 0 w 8130674"/>
              <a:gd name="connsiteY3" fmla="*/ 5117508 h 5124023"/>
              <a:gd name="connsiteX4" fmla="*/ 164177 w 8130674"/>
              <a:gd name="connsiteY4" fmla="*/ 24907 h 5124023"/>
              <a:gd name="connsiteX0" fmla="*/ 841800 w 8130674"/>
              <a:gd name="connsiteY0" fmla="*/ 11908 h 5124023"/>
              <a:gd name="connsiteX1" fmla="*/ 8130674 w 8130674"/>
              <a:gd name="connsiteY1" fmla="*/ 0 h 5124023"/>
              <a:gd name="connsiteX2" fmla="*/ 6601450 w 8130674"/>
              <a:gd name="connsiteY2" fmla="*/ 5124023 h 5124023"/>
              <a:gd name="connsiteX3" fmla="*/ 0 w 8130674"/>
              <a:gd name="connsiteY3" fmla="*/ 5117508 h 5124023"/>
              <a:gd name="connsiteX4" fmla="*/ 841800 w 8130674"/>
              <a:gd name="connsiteY4" fmla="*/ 11908 h 5124023"/>
              <a:gd name="connsiteX0" fmla="*/ 973560 w 8262434"/>
              <a:gd name="connsiteY0" fmla="*/ 11908 h 5124023"/>
              <a:gd name="connsiteX1" fmla="*/ 8262434 w 8262434"/>
              <a:gd name="connsiteY1" fmla="*/ 0 h 5124023"/>
              <a:gd name="connsiteX2" fmla="*/ 6733210 w 8262434"/>
              <a:gd name="connsiteY2" fmla="*/ 5124023 h 5124023"/>
              <a:gd name="connsiteX3" fmla="*/ 0 w 8262434"/>
              <a:gd name="connsiteY3" fmla="*/ 5100176 h 5124023"/>
              <a:gd name="connsiteX4" fmla="*/ 973560 w 8262434"/>
              <a:gd name="connsiteY4" fmla="*/ 11908 h 5124023"/>
              <a:gd name="connsiteX0" fmla="*/ 0 w 7288874"/>
              <a:gd name="connsiteY0" fmla="*/ 11908 h 5124023"/>
              <a:gd name="connsiteX1" fmla="*/ 7288874 w 7288874"/>
              <a:gd name="connsiteY1" fmla="*/ 0 h 5124023"/>
              <a:gd name="connsiteX2" fmla="*/ 5759650 w 7288874"/>
              <a:gd name="connsiteY2" fmla="*/ 5124023 h 5124023"/>
              <a:gd name="connsiteX3" fmla="*/ 5228 w 7288874"/>
              <a:gd name="connsiteY3" fmla="*/ 5121841 h 5124023"/>
              <a:gd name="connsiteX4" fmla="*/ 0 w 7288874"/>
              <a:gd name="connsiteY4" fmla="*/ 11908 h 5124023"/>
              <a:gd name="connsiteX0" fmla="*/ 738278 w 7283650"/>
              <a:gd name="connsiteY0" fmla="*/ 107234 h 5124023"/>
              <a:gd name="connsiteX1" fmla="*/ 7283650 w 7283650"/>
              <a:gd name="connsiteY1" fmla="*/ 0 h 5124023"/>
              <a:gd name="connsiteX2" fmla="*/ 5754426 w 7283650"/>
              <a:gd name="connsiteY2" fmla="*/ 5124023 h 5124023"/>
              <a:gd name="connsiteX3" fmla="*/ 4 w 7283650"/>
              <a:gd name="connsiteY3" fmla="*/ 5121841 h 5124023"/>
              <a:gd name="connsiteX4" fmla="*/ 738278 w 7283650"/>
              <a:gd name="connsiteY4" fmla="*/ 107234 h 5124023"/>
              <a:gd name="connsiteX0" fmla="*/ 45696 w 7283690"/>
              <a:gd name="connsiteY0" fmla="*/ 22198 h 5124023"/>
              <a:gd name="connsiteX1" fmla="*/ 7283690 w 7283690"/>
              <a:gd name="connsiteY1" fmla="*/ 0 h 5124023"/>
              <a:gd name="connsiteX2" fmla="*/ 5754466 w 7283690"/>
              <a:gd name="connsiteY2" fmla="*/ 5124023 h 5124023"/>
              <a:gd name="connsiteX3" fmla="*/ 44 w 7283690"/>
              <a:gd name="connsiteY3" fmla="*/ 5121841 h 5124023"/>
              <a:gd name="connsiteX4" fmla="*/ 45696 w 7283690"/>
              <a:gd name="connsiteY4" fmla="*/ 22198 h 5124023"/>
              <a:gd name="connsiteX0" fmla="*/ 45698 w 7232386"/>
              <a:gd name="connsiteY0" fmla="*/ 0 h 5101825"/>
              <a:gd name="connsiteX1" fmla="*/ 7232387 w 7232386"/>
              <a:gd name="connsiteY1" fmla="*/ 1423 h 5101825"/>
              <a:gd name="connsiteX2" fmla="*/ 5754468 w 7232386"/>
              <a:gd name="connsiteY2" fmla="*/ 5101825 h 5101825"/>
              <a:gd name="connsiteX3" fmla="*/ 46 w 7232386"/>
              <a:gd name="connsiteY3" fmla="*/ 5099643 h 5101825"/>
              <a:gd name="connsiteX4" fmla="*/ 45698 w 7232386"/>
              <a:gd name="connsiteY4" fmla="*/ 0 h 5101825"/>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 name="connsiteX0" fmla="*/ 45698 w 7262288"/>
              <a:gd name="connsiteY0" fmla="*/ 3629 h 5105454"/>
              <a:gd name="connsiteX1" fmla="*/ 7262288 w 7262288"/>
              <a:gd name="connsiteY1" fmla="*/ 0 h 5105454"/>
              <a:gd name="connsiteX2" fmla="*/ 5754468 w 7262288"/>
              <a:gd name="connsiteY2" fmla="*/ 5105454 h 5105454"/>
              <a:gd name="connsiteX3" fmla="*/ 46 w 7262288"/>
              <a:gd name="connsiteY3" fmla="*/ 5103272 h 5105454"/>
              <a:gd name="connsiteX4" fmla="*/ 45698 w 7262288"/>
              <a:gd name="connsiteY4" fmla="*/ 3629 h 5105454"/>
              <a:gd name="connsiteX0" fmla="*/ 45698 w 7262288"/>
              <a:gd name="connsiteY0" fmla="*/ 3629 h 5105454"/>
              <a:gd name="connsiteX1" fmla="*/ 7262288 w 7262288"/>
              <a:gd name="connsiteY1" fmla="*/ 0 h 5105454"/>
              <a:gd name="connsiteX2" fmla="*/ 5783484 w 7262288"/>
              <a:gd name="connsiteY2" fmla="*/ 5105454 h 5105454"/>
              <a:gd name="connsiteX3" fmla="*/ 46 w 7262288"/>
              <a:gd name="connsiteY3" fmla="*/ 5103272 h 5105454"/>
              <a:gd name="connsiteX4" fmla="*/ 45698 w 7262288"/>
              <a:gd name="connsiteY4" fmla="*/ 3629 h 510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288" h="5105454">
                <a:moveTo>
                  <a:pt x="45698" y="3629"/>
                </a:moveTo>
                <a:lnTo>
                  <a:pt x="7262288" y="0"/>
                </a:lnTo>
                <a:lnTo>
                  <a:pt x="5783484" y="5105454"/>
                </a:lnTo>
                <a:lnTo>
                  <a:pt x="46" y="5103272"/>
                </a:lnTo>
                <a:cubicBezTo>
                  <a:pt x="-1697" y="3399961"/>
                  <a:pt x="47441" y="1706940"/>
                  <a:pt x="45698" y="3629"/>
                </a:cubicBezTo>
                <a:close/>
              </a:path>
            </a:pathLst>
          </a:custGeom>
          <a:solidFill>
            <a:srgbClr val="144059">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10"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tx1"/>
                </a:solidFill>
                <a:latin typeface="+mn-lt"/>
              </a:defRPr>
            </a:lvl1pPr>
          </a:lstStyle>
          <a:p>
            <a:pPr>
              <a:defRPr/>
            </a:pPr>
            <a:fld id="{C8C929EC-337D-4B6E-AF79-0825DF60C0CF}" type="slidenum">
              <a:rPr lang="en-US" smtClean="0"/>
              <a:pPr>
                <a:defRPr/>
              </a:pPr>
              <a:t>‹#›</a:t>
            </a:fld>
            <a:endParaRPr lang="en-US" dirty="0"/>
          </a:p>
        </p:txBody>
      </p:sp>
      <p:sp>
        <p:nvSpPr>
          <p:cNvPr id="9" name="Rectangle 2"/>
          <p:cNvSpPr>
            <a:spLocks noGrp="1" noChangeArrowheads="1"/>
          </p:cNvSpPr>
          <p:nvPr>
            <p:ph type="ctrTitle" hasCustomPrompt="1"/>
          </p:nvPr>
        </p:nvSpPr>
        <p:spPr>
          <a:xfrm>
            <a:off x="3714750" y="1600200"/>
            <a:ext cx="4648200" cy="2057400"/>
          </a:xfrm>
        </p:spPr>
        <p:txBody>
          <a:bodyPr anchor="b"/>
          <a:lstStyle>
            <a:lvl1pPr algn="l" rtl="0" eaLnBrk="0" fontAlgn="base" hangingPunct="0">
              <a:lnSpc>
                <a:spcPct val="90000"/>
              </a:lnSpc>
              <a:spcBef>
                <a:spcPct val="0"/>
              </a:spcBef>
              <a:spcAft>
                <a:spcPct val="0"/>
              </a:spcAft>
              <a:defRPr lang="en-US" sz="3600" b="1" dirty="0">
                <a:solidFill>
                  <a:srgbClr val="005480"/>
                </a:solidFill>
                <a:latin typeface="Playfair Display Black" panose="00000A00000000000000" pitchFamily="50" charset="0"/>
                <a:ea typeface="+mj-ea"/>
                <a:cs typeface="+mj-cs"/>
              </a:defRPr>
            </a:lvl1pPr>
          </a:lstStyle>
          <a:p>
            <a:r>
              <a:rPr lang="en-US" dirty="0"/>
              <a:t>Click to add sub title</a:t>
            </a:r>
          </a:p>
        </p:txBody>
      </p:sp>
      <p:sp>
        <p:nvSpPr>
          <p:cNvPr id="12" name="Rectangle 3"/>
          <p:cNvSpPr>
            <a:spLocks noGrp="1" noChangeArrowheads="1"/>
          </p:cNvSpPr>
          <p:nvPr>
            <p:ph type="subTitle" idx="1" hasCustomPrompt="1"/>
          </p:nvPr>
        </p:nvSpPr>
        <p:spPr>
          <a:xfrm>
            <a:off x="3714750" y="3810000"/>
            <a:ext cx="4648200" cy="1066800"/>
          </a:xfrm>
        </p:spPr>
        <p:txBody>
          <a:bodyPr tIns="164592" anchor="t"/>
          <a:lstStyle>
            <a:lvl1pPr marL="0" indent="0">
              <a:buNone/>
              <a:defRPr sz="2000">
                <a:latin typeface="Raleway" panose="020B0503030101060003" pitchFamily="34" charset="0"/>
              </a:defRPr>
            </a:lvl1pPr>
          </a:lstStyle>
          <a:p>
            <a:r>
              <a:rPr lang="en-US" dirty="0"/>
              <a:t>Click to add description</a:t>
            </a:r>
          </a:p>
        </p:txBody>
      </p:sp>
      <p:cxnSp>
        <p:nvCxnSpPr>
          <p:cNvPr id="13" name="Straight Connector 12"/>
          <p:cNvCxnSpPr/>
          <p:nvPr userDrawn="1"/>
        </p:nvCxnSpPr>
        <p:spPr bwMode="auto">
          <a:xfrm>
            <a:off x="3714750" y="3810000"/>
            <a:ext cx="4572000" cy="0"/>
          </a:xfrm>
          <a:prstGeom prst="line">
            <a:avLst/>
          </a:prstGeom>
          <a:solidFill>
            <a:schemeClr val="accent1"/>
          </a:solidFill>
          <a:ln w="9525" cap="flat" cmpd="sng" algn="ctr">
            <a:solidFill>
              <a:srgbClr val="9CC43B"/>
            </a:solidFill>
            <a:prstDash val="solid"/>
            <a:round/>
            <a:headEnd type="none" w="med" len="med"/>
            <a:tailEnd type="none" w="med" len="med"/>
          </a:ln>
          <a:effectLst/>
        </p:spPr>
      </p:cxnSp>
      <p:pic>
        <p:nvPicPr>
          <p:cNvPr id="3" name="Picture 2">
            <a:extLst>
              <a:ext uri="{FF2B5EF4-FFF2-40B4-BE49-F238E27FC236}">
                <a16:creationId xmlns:a16="http://schemas.microsoft.com/office/drawing/2014/main" id="{CE4A71DE-2309-4901-97A1-A2A600F1EEC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57600" y="6397308"/>
            <a:ext cx="1447799" cy="311783"/>
          </a:xfrm>
          <a:prstGeom prst="rect">
            <a:avLst/>
          </a:prstGeom>
        </p:spPr>
      </p:pic>
    </p:spTree>
    <p:extLst>
      <p:ext uri="{BB962C8B-B14F-4D97-AF65-F5344CB8AC3E}">
        <p14:creationId xmlns:p14="http://schemas.microsoft.com/office/powerpoint/2010/main" val="3918384197"/>
      </p:ext>
    </p:extLst>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mp; Content (Main)">
    <p:spTree>
      <p:nvGrpSpPr>
        <p:cNvPr id="1" name=""/>
        <p:cNvGrpSpPr/>
        <p:nvPr/>
      </p:nvGrpSpPr>
      <p:grpSpPr>
        <a:xfrm>
          <a:off x="0" y="0"/>
          <a:ext cx="0" cy="0"/>
          <a:chOff x="0" y="0"/>
          <a:chExt cx="0" cy="0"/>
        </a:xfrm>
      </p:grpSpPr>
      <p:sp>
        <p:nvSpPr>
          <p:cNvPr id="2" name="Title 1"/>
          <p:cNvSpPr>
            <a:spLocks noGrp="1"/>
          </p:cNvSpPr>
          <p:nvPr>
            <p:ph type="title"/>
          </p:nvPr>
        </p:nvSpPr>
        <p:spPr>
          <a:xfrm>
            <a:off x="641350" y="238125"/>
            <a:ext cx="7969250" cy="685800"/>
          </a:xfrm>
        </p:spPr>
        <p:txBody>
          <a:bodyPr/>
          <a:lstStyle>
            <a:lvl1pPr>
              <a:defRPr sz="2800"/>
            </a:lvl1pPr>
          </a:lstStyle>
          <a:p>
            <a:r>
              <a:rPr lang="en-US" dirty="0"/>
              <a:t>Click to edit Master title style</a:t>
            </a:r>
          </a:p>
        </p:txBody>
      </p:sp>
      <p:sp>
        <p:nvSpPr>
          <p:cNvPr id="3" name="Content Placeholder 2"/>
          <p:cNvSpPr>
            <a:spLocks noGrp="1"/>
          </p:cNvSpPr>
          <p:nvPr>
            <p:ph idx="1"/>
          </p:nvPr>
        </p:nvSpPr>
        <p:spPr>
          <a:xfrm>
            <a:off x="609600" y="1676400"/>
            <a:ext cx="8001000" cy="2514600"/>
          </a:xfrm>
        </p:spPr>
        <p:txBody>
          <a:bodyPr/>
          <a:lstStyle>
            <a:lvl1pPr>
              <a:spcBef>
                <a:spcPts val="0"/>
              </a:spcBef>
              <a:buClr>
                <a:schemeClr val="bg2">
                  <a:lumMod val="50000"/>
                </a:schemeClr>
              </a:buClr>
              <a:defRPr>
                <a:solidFill>
                  <a:srgbClr val="207FB3"/>
                </a:solidFill>
                <a:latin typeface="Raleway" panose="020B0503030101060003" pitchFamily="34" charset="0"/>
              </a:defRPr>
            </a:lvl1pPr>
            <a:lvl2pPr>
              <a:spcBef>
                <a:spcPts val="0"/>
              </a:spcBef>
              <a:buClr>
                <a:schemeClr val="bg2">
                  <a:lumMod val="50000"/>
                </a:schemeClr>
              </a:buClr>
              <a:defRPr>
                <a:latin typeface="Raleway" panose="020B0503030101060003" pitchFamily="34" charset="0"/>
              </a:defRPr>
            </a:lvl2pPr>
            <a:lvl3pPr marL="1142971" indent="-228594">
              <a:spcBef>
                <a:spcPts val="0"/>
              </a:spcBef>
              <a:buClr>
                <a:schemeClr val="bg2">
                  <a:lumMod val="50000"/>
                </a:schemeClr>
              </a:buClr>
              <a:buFont typeface="Arial" panose="020B0604020202020204" pitchFamily="34" charset="0"/>
              <a:buChar char="•"/>
              <a:defRPr>
                <a:latin typeface="Raleway" panose="020B0503030101060003" pitchFamily="34" charset="0"/>
              </a:defRPr>
            </a:lvl3pPr>
            <a:lvl4pPr marL="1600160" indent="-228594">
              <a:spcBef>
                <a:spcPts val="0"/>
              </a:spcBef>
              <a:buClr>
                <a:schemeClr val="bg2">
                  <a:lumMod val="50000"/>
                </a:schemeClr>
              </a:buClr>
              <a:buFont typeface="Arial" panose="020B0604020202020204" pitchFamily="34" charset="0"/>
              <a:buChar char="•"/>
              <a:defRPr>
                <a:latin typeface="Raleway" panose="020B0503030101060003" pitchFamily="34" charset="0"/>
              </a:defRPr>
            </a:lvl4pPr>
            <a:lvl5pPr marL="2057349" indent="-228594">
              <a:spcBef>
                <a:spcPts val="0"/>
              </a:spcBef>
              <a:buClr>
                <a:schemeClr val="bg2">
                  <a:lumMod val="50000"/>
                </a:schemeClr>
              </a:buClr>
              <a:buFont typeface="Arial" panose="020B0604020202020204" pitchFamily="34" charset="0"/>
              <a:buChar char="•"/>
              <a:defRPr>
                <a:latin typeface="Raleway" panose="020B05030301010600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tx1"/>
                </a:solidFill>
                <a:latin typeface="+mn-lt"/>
              </a:defRPr>
            </a:lvl1pPr>
          </a:lstStyle>
          <a:p>
            <a:pPr>
              <a:defRPr/>
            </a:pPr>
            <a:fld id="{C8C929EC-337D-4B6E-AF79-0825DF60C0CF}" type="slidenum">
              <a:rPr lang="en-US" smtClean="0"/>
              <a:pPr>
                <a:defRPr/>
              </a:pPr>
              <a:t>‹#›</a:t>
            </a:fld>
            <a:endParaRPr lang="en-US" dirty="0"/>
          </a:p>
        </p:txBody>
      </p:sp>
    </p:spTree>
    <p:extLst>
      <p:ext uri="{BB962C8B-B14F-4D97-AF65-F5344CB8AC3E}">
        <p14:creationId xmlns:p14="http://schemas.microsoft.com/office/powerpoint/2010/main" val="2955284329"/>
      </p:ext>
    </p:extLst>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Content (2 Columm)">
    <p:spTree>
      <p:nvGrpSpPr>
        <p:cNvPr id="1" name=""/>
        <p:cNvGrpSpPr/>
        <p:nvPr/>
      </p:nvGrpSpPr>
      <p:grpSpPr>
        <a:xfrm>
          <a:off x="0" y="0"/>
          <a:ext cx="0" cy="0"/>
          <a:chOff x="0" y="0"/>
          <a:chExt cx="0" cy="0"/>
        </a:xfrm>
      </p:grpSpPr>
      <p:sp>
        <p:nvSpPr>
          <p:cNvPr id="2" name="Title 1"/>
          <p:cNvSpPr>
            <a:spLocks noGrp="1"/>
          </p:cNvSpPr>
          <p:nvPr>
            <p:ph type="title"/>
          </p:nvPr>
        </p:nvSpPr>
        <p:spPr>
          <a:xfrm>
            <a:off x="641350" y="238125"/>
            <a:ext cx="7969250" cy="685800"/>
          </a:xfrm>
        </p:spPr>
        <p:txBody>
          <a:bodyPr/>
          <a:lstStyle>
            <a:lvl1pPr>
              <a:defRPr sz="2800"/>
            </a:lvl1pPr>
          </a:lstStyle>
          <a:p>
            <a:r>
              <a:rPr lang="en-US" dirty="0"/>
              <a:t>Click to edit Master title style</a:t>
            </a:r>
          </a:p>
        </p:txBody>
      </p:sp>
      <p:sp>
        <p:nvSpPr>
          <p:cNvPr id="3" name="Content Placeholder 2"/>
          <p:cNvSpPr>
            <a:spLocks noGrp="1"/>
          </p:cNvSpPr>
          <p:nvPr>
            <p:ph idx="1" hasCustomPrompt="1"/>
          </p:nvPr>
        </p:nvSpPr>
        <p:spPr>
          <a:xfrm>
            <a:off x="609600" y="1676400"/>
            <a:ext cx="3886200" cy="4267200"/>
          </a:xfrm>
        </p:spPr>
        <p:txBody>
          <a:bodyPr/>
          <a:lstStyle>
            <a:lvl1pPr>
              <a:spcBef>
                <a:spcPts val="0"/>
              </a:spcBef>
              <a:buClr>
                <a:schemeClr val="bg2">
                  <a:lumMod val="50000"/>
                </a:schemeClr>
              </a:buClr>
              <a:buFont typeface="Arial" panose="020B0604020202020204" pitchFamily="34" charset="0"/>
              <a:buChar char="•"/>
              <a:defRPr sz="2000">
                <a:solidFill>
                  <a:srgbClr val="207FB3"/>
                </a:solidFill>
                <a:latin typeface="Raleway" panose="020B0503030101060003" pitchFamily="34" charset="0"/>
              </a:defRPr>
            </a:lvl1pPr>
            <a:lvl2pPr marL="800080" indent="-342891">
              <a:spcBef>
                <a:spcPts val="0"/>
              </a:spcBef>
              <a:buClr>
                <a:schemeClr val="bg2">
                  <a:lumMod val="50000"/>
                </a:schemeClr>
              </a:buClr>
              <a:buFont typeface="Arial" panose="020B0604020202020204" pitchFamily="34" charset="0"/>
              <a:buChar char="•"/>
              <a:defRPr sz="2000">
                <a:latin typeface="Raleway" panose="020B0503030101060003" pitchFamily="34" charset="0"/>
              </a:defRPr>
            </a:lvl2pPr>
            <a:lvl3pPr marL="1142971" indent="-228594">
              <a:spcBef>
                <a:spcPts val="0"/>
              </a:spcBef>
              <a:buClr>
                <a:schemeClr val="bg2">
                  <a:lumMod val="50000"/>
                </a:schemeClr>
              </a:buClr>
              <a:buFont typeface="Arial" panose="020B0604020202020204" pitchFamily="34" charset="0"/>
              <a:buChar char="•"/>
              <a:defRPr sz="2000">
                <a:latin typeface="Raleway" panose="020B0503030101060003" pitchFamily="34" charset="0"/>
              </a:defRPr>
            </a:lvl3pPr>
            <a:lvl4pPr marL="1600160" indent="-228594">
              <a:spcBef>
                <a:spcPts val="0"/>
              </a:spcBef>
              <a:buClr>
                <a:schemeClr val="bg2">
                  <a:lumMod val="50000"/>
                </a:schemeClr>
              </a:buClr>
              <a:buFont typeface="Arial" panose="020B0604020202020204" pitchFamily="34" charset="0"/>
              <a:buChar char="•"/>
              <a:defRPr>
                <a:latin typeface="Raleway" panose="020B0503030101060003" pitchFamily="34" charset="0"/>
              </a:defRPr>
            </a:lvl4pPr>
            <a:lvl5pPr marL="2057349" indent="-228594">
              <a:spcBef>
                <a:spcPts val="0"/>
              </a:spcBef>
              <a:buClr>
                <a:schemeClr val="bg2">
                  <a:lumMod val="50000"/>
                </a:schemeClr>
              </a:buClr>
              <a:buFont typeface="Arial" panose="020B0604020202020204" pitchFamily="34" charset="0"/>
              <a:buChar char="•"/>
              <a:defRPr>
                <a:latin typeface="Raleway" panose="020B05030301010600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0" hasCustomPrompt="1"/>
          </p:nvPr>
        </p:nvSpPr>
        <p:spPr>
          <a:xfrm>
            <a:off x="4876800" y="1695450"/>
            <a:ext cx="3962400" cy="4267200"/>
          </a:xfrm>
        </p:spPr>
        <p:txBody>
          <a:bodyPr/>
          <a:lstStyle>
            <a:lvl1pPr>
              <a:defRPr>
                <a:solidFill>
                  <a:srgbClr val="207FB3"/>
                </a:solidFill>
                <a:latin typeface="Raleway" panose="020B0503030101060003" pitchFamily="34" charset="0"/>
              </a:defRPr>
            </a:lvl1pPr>
            <a:lvl2pPr>
              <a:defRPr>
                <a:latin typeface="Raleway" panose="020B0503030101060003" pitchFamily="34" charset="0"/>
              </a:defRPr>
            </a:lvl2pPr>
            <a:lvl3pPr marL="1142971" indent="-228594">
              <a:buClrTx/>
              <a:buFont typeface="Arial" panose="020B0604020202020204" pitchFamily="34" charset="0"/>
              <a:buChar char="•"/>
              <a:defRPr>
                <a:latin typeface="Raleway" panose="020B0503030101060003" pitchFamily="34" charset="0"/>
              </a:defRPr>
            </a:lvl3pPr>
            <a:lvl4pPr marL="1600160" indent="-228594">
              <a:buClrTx/>
              <a:buFont typeface="Arial" panose="020B0604020202020204" pitchFamily="34" charset="0"/>
              <a:buChar char="•"/>
              <a:defRPr>
                <a:latin typeface="Raleway" panose="020B0503030101060003" pitchFamily="34" charset="0"/>
              </a:defRPr>
            </a:lvl4pPr>
            <a:lvl5pPr marL="2057349" indent="-228594">
              <a:buClrTx/>
              <a:buFont typeface="Arial" panose="020B0604020202020204" pitchFamily="34" charset="0"/>
              <a:buChar char="•"/>
              <a:defRPr>
                <a:latin typeface="Raleway" panose="020B0503030101060003" pitchFamily="34" charset="0"/>
              </a:defRPr>
            </a:lvl5pPr>
          </a:lstStyle>
          <a:p>
            <a:pPr lvl="0"/>
            <a:r>
              <a:rPr lang="en-US" dirty="0"/>
              <a:t>Tap icon to insert media</a:t>
            </a:r>
          </a:p>
        </p:txBody>
      </p:sp>
      <p:sp>
        <p:nvSpPr>
          <p:cNvPr id="9"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tx1"/>
                </a:solidFill>
                <a:latin typeface="+mn-lt"/>
              </a:defRPr>
            </a:lvl1pPr>
          </a:lstStyle>
          <a:p>
            <a:pPr>
              <a:defRPr/>
            </a:pPr>
            <a:fld id="{C8C929EC-337D-4B6E-AF79-0825DF60C0CF}" type="slidenum">
              <a:rPr lang="en-US" smtClean="0"/>
              <a:pPr>
                <a:defRPr/>
              </a:pPr>
              <a:t>‹#›</a:t>
            </a:fld>
            <a:endParaRPr lang="en-US" dirty="0"/>
          </a:p>
        </p:txBody>
      </p:sp>
    </p:spTree>
    <p:extLst>
      <p:ext uri="{BB962C8B-B14F-4D97-AF65-F5344CB8AC3E}">
        <p14:creationId xmlns:p14="http://schemas.microsoft.com/office/powerpoint/2010/main" val="1158959313"/>
      </p:ext>
    </p:extLst>
  </p:cSld>
  <p:clrMapOvr>
    <a:masterClrMapping/>
  </p:clrMapOvr>
  <p:transition spd="slow">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Media &amp; Caption">
    <p:spTree>
      <p:nvGrpSpPr>
        <p:cNvPr id="1" name=""/>
        <p:cNvGrpSpPr/>
        <p:nvPr/>
      </p:nvGrpSpPr>
      <p:grpSpPr>
        <a:xfrm>
          <a:off x="0" y="0"/>
          <a:ext cx="0" cy="0"/>
          <a:chOff x="0" y="0"/>
          <a:chExt cx="0" cy="0"/>
        </a:xfrm>
      </p:grpSpPr>
      <p:sp>
        <p:nvSpPr>
          <p:cNvPr id="7" name="Title 1"/>
          <p:cNvSpPr>
            <a:spLocks noGrp="1"/>
          </p:cNvSpPr>
          <p:nvPr>
            <p:ph type="title"/>
          </p:nvPr>
        </p:nvSpPr>
        <p:spPr>
          <a:xfrm>
            <a:off x="641350" y="238125"/>
            <a:ext cx="7740650" cy="685800"/>
          </a:xfrm>
        </p:spPr>
        <p:txBody>
          <a:bodyPr/>
          <a:lstStyle>
            <a:lvl1pPr>
              <a:defRPr sz="2800"/>
            </a:lvl1pPr>
          </a:lstStyle>
          <a:p>
            <a:r>
              <a:rPr lang="en-US" dirty="0"/>
              <a:t>Click to edit Master title style</a:t>
            </a:r>
          </a:p>
        </p:txBody>
      </p:sp>
      <p:sp>
        <p:nvSpPr>
          <p:cNvPr id="8" name="Text Placeholder 2"/>
          <p:cNvSpPr>
            <a:spLocks noGrp="1"/>
          </p:cNvSpPr>
          <p:nvPr>
            <p:ph type="body" idx="10"/>
          </p:nvPr>
        </p:nvSpPr>
        <p:spPr>
          <a:xfrm>
            <a:off x="625475" y="5291935"/>
            <a:ext cx="7772400" cy="674687"/>
          </a:xfrm>
        </p:spPr>
        <p:txBody>
          <a:bodyPr anchor="ctr"/>
          <a:lstStyle>
            <a:lvl1pPr marL="0" indent="0">
              <a:buNone/>
              <a:defRPr sz="1600">
                <a:solidFill>
                  <a:srgbClr val="81A131"/>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dirty="0"/>
              <a:t>Click to edit Master text styles</a:t>
            </a:r>
          </a:p>
        </p:txBody>
      </p:sp>
      <p:sp>
        <p:nvSpPr>
          <p:cNvPr id="9" name="Content Placeholder 2"/>
          <p:cNvSpPr>
            <a:spLocks noGrp="1"/>
          </p:cNvSpPr>
          <p:nvPr>
            <p:ph idx="11" hasCustomPrompt="1"/>
          </p:nvPr>
        </p:nvSpPr>
        <p:spPr>
          <a:xfrm>
            <a:off x="641350" y="1524000"/>
            <a:ext cx="7816850" cy="3505200"/>
          </a:xfrm>
        </p:spPr>
        <p:txBody>
          <a:bodyPr/>
          <a:lstStyle>
            <a:lvl1pPr marL="0" indent="0">
              <a:buNone/>
              <a:defRPr>
                <a:solidFill>
                  <a:srgbClr val="207FB3"/>
                </a:solidFill>
                <a:latin typeface="Raleway" panose="020B0503030101060003" pitchFamily="34" charset="0"/>
              </a:defRPr>
            </a:lvl1pPr>
            <a:lvl2pPr>
              <a:defRPr>
                <a:latin typeface="Raleway" panose="020B0503030101060003" pitchFamily="34" charset="0"/>
              </a:defRPr>
            </a:lvl2pPr>
            <a:lvl3pPr marL="1142971" indent="-228594">
              <a:buClrTx/>
              <a:buFont typeface="Arial" panose="020B0604020202020204" pitchFamily="34" charset="0"/>
              <a:buChar char="•"/>
              <a:defRPr>
                <a:latin typeface="Raleway" panose="020B0503030101060003" pitchFamily="34" charset="0"/>
              </a:defRPr>
            </a:lvl3pPr>
            <a:lvl4pPr marL="1600160" indent="-228594">
              <a:buClrTx/>
              <a:buFont typeface="Arial" panose="020B0604020202020204" pitchFamily="34" charset="0"/>
              <a:buChar char="•"/>
              <a:defRPr>
                <a:latin typeface="Raleway" panose="020B0503030101060003" pitchFamily="34" charset="0"/>
              </a:defRPr>
            </a:lvl4pPr>
            <a:lvl5pPr marL="2057349" indent="-228594">
              <a:buClrTx/>
              <a:buFont typeface="Arial" panose="020B0604020202020204" pitchFamily="34" charset="0"/>
              <a:buChar char="•"/>
              <a:defRPr>
                <a:latin typeface="Raleway" panose="020B0503030101060003" pitchFamily="34" charset="0"/>
              </a:defRPr>
            </a:lvl5pPr>
          </a:lstStyle>
          <a:p>
            <a:pPr lvl="0"/>
            <a:r>
              <a:rPr lang="en-US" dirty="0"/>
              <a:t>Tap icon to insert media</a:t>
            </a:r>
          </a:p>
        </p:txBody>
      </p:sp>
      <p:sp>
        <p:nvSpPr>
          <p:cNvPr id="10"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tx1"/>
                </a:solidFill>
                <a:latin typeface="+mn-lt"/>
              </a:defRPr>
            </a:lvl1pPr>
          </a:lstStyle>
          <a:p>
            <a:pPr>
              <a:defRPr/>
            </a:pPr>
            <a:fld id="{C8C929EC-337D-4B6E-AF79-0825DF60C0CF}" type="slidenum">
              <a:rPr lang="en-US" smtClean="0"/>
              <a:pPr>
                <a:defRPr/>
              </a:pPr>
              <a:t>‹#›</a:t>
            </a:fld>
            <a:endParaRPr lang="en-US" dirty="0"/>
          </a:p>
        </p:txBody>
      </p:sp>
    </p:spTree>
    <p:extLst>
      <p:ext uri="{BB962C8B-B14F-4D97-AF65-F5344CB8AC3E}">
        <p14:creationId xmlns:p14="http://schemas.microsoft.com/office/powerpoint/2010/main" val="2935703372"/>
      </p:ext>
    </p:extLst>
  </p:cSld>
  <p:clrMapOvr>
    <a:masterClrMapping/>
  </p:clrMapOvr>
  <p:transition spd="slow">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Blank">
    <p:spTree>
      <p:nvGrpSpPr>
        <p:cNvPr id="1" name=""/>
        <p:cNvGrpSpPr/>
        <p:nvPr/>
      </p:nvGrpSpPr>
      <p:grpSpPr>
        <a:xfrm>
          <a:off x="0" y="0"/>
          <a:ext cx="0" cy="0"/>
          <a:chOff x="0" y="0"/>
          <a:chExt cx="0" cy="0"/>
        </a:xfrm>
      </p:grpSpPr>
      <p:sp>
        <p:nvSpPr>
          <p:cNvPr id="6" name="Title 1"/>
          <p:cNvSpPr txBox="1">
            <a:spLocks/>
          </p:cNvSpPr>
          <p:nvPr userDrawn="1"/>
        </p:nvSpPr>
        <p:spPr bwMode="auto">
          <a:xfrm>
            <a:off x="641350" y="238125"/>
            <a:ext cx="7315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800">
                <a:solidFill>
                  <a:schemeClr val="bg1"/>
                </a:solidFill>
                <a:latin typeface="Playfair Display Black" panose="00000A00000000000000" pitchFamily="50" charset="0"/>
                <a:ea typeface="+mj-ea"/>
                <a:cs typeface="+mj-cs"/>
              </a:defRPr>
            </a:lvl1pPr>
            <a:lvl2pPr algn="l" rtl="0" eaLnBrk="0" fontAlgn="base" hangingPunct="0">
              <a:spcBef>
                <a:spcPct val="0"/>
              </a:spcBef>
              <a:spcAft>
                <a:spcPct val="0"/>
              </a:spcAft>
              <a:defRPr sz="4000">
                <a:solidFill>
                  <a:srgbClr val="00415D"/>
                </a:solidFill>
                <a:latin typeface="Arial" charset="0"/>
              </a:defRPr>
            </a:lvl2pPr>
            <a:lvl3pPr algn="l" rtl="0" eaLnBrk="0" fontAlgn="base" hangingPunct="0">
              <a:spcBef>
                <a:spcPct val="0"/>
              </a:spcBef>
              <a:spcAft>
                <a:spcPct val="0"/>
              </a:spcAft>
              <a:defRPr sz="4000">
                <a:solidFill>
                  <a:srgbClr val="00415D"/>
                </a:solidFill>
                <a:latin typeface="Arial" charset="0"/>
              </a:defRPr>
            </a:lvl3pPr>
            <a:lvl4pPr algn="l" rtl="0" eaLnBrk="0" fontAlgn="base" hangingPunct="0">
              <a:spcBef>
                <a:spcPct val="0"/>
              </a:spcBef>
              <a:spcAft>
                <a:spcPct val="0"/>
              </a:spcAft>
              <a:defRPr sz="4000">
                <a:solidFill>
                  <a:srgbClr val="00415D"/>
                </a:solidFill>
                <a:latin typeface="Arial" charset="0"/>
              </a:defRPr>
            </a:lvl4pPr>
            <a:lvl5pPr algn="l" rtl="0" eaLnBrk="0" fontAlgn="base" hangingPunct="0">
              <a:spcBef>
                <a:spcPct val="0"/>
              </a:spcBef>
              <a:spcAft>
                <a:spcPct val="0"/>
              </a:spcAft>
              <a:defRPr sz="4000">
                <a:solidFill>
                  <a:srgbClr val="00415D"/>
                </a:solidFill>
                <a:latin typeface="Arial" charset="0"/>
              </a:defRPr>
            </a:lvl5pPr>
            <a:lvl6pPr marL="457200" algn="l" rtl="0" fontAlgn="base">
              <a:spcBef>
                <a:spcPct val="0"/>
              </a:spcBef>
              <a:spcAft>
                <a:spcPct val="0"/>
              </a:spcAft>
              <a:defRPr sz="4000">
                <a:solidFill>
                  <a:srgbClr val="00415D"/>
                </a:solidFill>
                <a:latin typeface="Arial" charset="0"/>
              </a:defRPr>
            </a:lvl6pPr>
            <a:lvl7pPr marL="914400" algn="l" rtl="0" fontAlgn="base">
              <a:spcBef>
                <a:spcPct val="0"/>
              </a:spcBef>
              <a:spcAft>
                <a:spcPct val="0"/>
              </a:spcAft>
              <a:defRPr sz="4000">
                <a:solidFill>
                  <a:srgbClr val="00415D"/>
                </a:solidFill>
                <a:latin typeface="Arial" charset="0"/>
              </a:defRPr>
            </a:lvl7pPr>
            <a:lvl8pPr marL="1371600" algn="l" rtl="0" fontAlgn="base">
              <a:spcBef>
                <a:spcPct val="0"/>
              </a:spcBef>
              <a:spcAft>
                <a:spcPct val="0"/>
              </a:spcAft>
              <a:defRPr sz="4000">
                <a:solidFill>
                  <a:srgbClr val="00415D"/>
                </a:solidFill>
                <a:latin typeface="Arial" charset="0"/>
              </a:defRPr>
            </a:lvl8pPr>
            <a:lvl9pPr marL="1828800" algn="l" rtl="0" fontAlgn="base">
              <a:spcBef>
                <a:spcPct val="0"/>
              </a:spcBef>
              <a:spcAft>
                <a:spcPct val="0"/>
              </a:spcAft>
              <a:defRPr sz="4000">
                <a:solidFill>
                  <a:srgbClr val="00415D"/>
                </a:solidFill>
                <a:latin typeface="Arial" charset="0"/>
              </a:defRPr>
            </a:lvl9pPr>
          </a:lstStyle>
          <a:p>
            <a:r>
              <a:rPr lang="en-US" sz="2800" kern="0"/>
              <a:t>Click to edit Master title style</a:t>
            </a:r>
            <a:endParaRPr lang="en-US" sz="2800" kern="0" dirty="0"/>
          </a:p>
        </p:txBody>
      </p:sp>
      <p:sp>
        <p:nvSpPr>
          <p:cNvPr id="7"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tx1"/>
                </a:solidFill>
                <a:latin typeface="+mn-lt"/>
              </a:defRPr>
            </a:lvl1pPr>
          </a:lstStyle>
          <a:p>
            <a:pPr>
              <a:defRPr/>
            </a:pPr>
            <a:fld id="{C8C929EC-337D-4B6E-AF79-0825DF60C0CF}" type="slidenum">
              <a:rPr lang="en-US" smtClean="0"/>
              <a:pPr>
                <a:defRPr/>
              </a:pPr>
              <a:t>‹#›</a:t>
            </a:fld>
            <a:endParaRPr lang="en-US" dirty="0"/>
          </a:p>
        </p:txBody>
      </p:sp>
    </p:spTree>
    <p:extLst>
      <p:ext uri="{BB962C8B-B14F-4D97-AF65-F5344CB8AC3E}">
        <p14:creationId xmlns:p14="http://schemas.microsoft.com/office/powerpoint/2010/main" val="1670725561"/>
      </p:ext>
    </p:extLst>
  </p:cSld>
  <p:clrMapOvr>
    <a:masterClrMapping/>
  </p:clrMapOvr>
  <p:transition spd="slow">
    <p:pu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4" name="Rectangle 3"/>
          <p:cNvSpPr/>
          <p:nvPr userDrawn="1"/>
        </p:nvSpPr>
        <p:spPr bwMode="auto">
          <a:xfrm>
            <a:off x="0" y="0"/>
            <a:ext cx="9144000" cy="6934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rgbClr val="FF6600"/>
              </a:solidFill>
              <a:effectLst/>
              <a:latin typeface="Arial" charset="0"/>
            </a:endParaRPr>
          </a:p>
        </p:txBody>
      </p:sp>
      <p:sp>
        <p:nvSpPr>
          <p:cNvPr id="5"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tx1"/>
                </a:solidFill>
                <a:latin typeface="+mn-lt"/>
              </a:defRPr>
            </a:lvl1pPr>
          </a:lstStyle>
          <a:p>
            <a:pPr>
              <a:defRPr/>
            </a:pPr>
            <a:fld id="{C8C929EC-337D-4B6E-AF79-0825DF60C0CF}" type="slidenum">
              <a:rPr lang="en-US" smtClean="0"/>
              <a:pPr>
                <a:defRPr/>
              </a:pPr>
              <a:t>‹#›</a:t>
            </a:fld>
            <a:endParaRPr lang="en-US" dirty="0"/>
          </a:p>
        </p:txBody>
      </p:sp>
      <p:pic>
        <p:nvPicPr>
          <p:cNvPr id="2" name="Picture 1" descr="A close up of a logo&#10;&#10;Description automatically generated">
            <a:extLst>
              <a:ext uri="{FF2B5EF4-FFF2-40B4-BE49-F238E27FC236}">
                <a16:creationId xmlns:a16="http://schemas.microsoft.com/office/drawing/2014/main" id="{36DF5C4C-FD19-4956-BF5F-D0E4D8C880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1" y="6248399"/>
            <a:ext cx="1895612" cy="408221"/>
          </a:xfrm>
          <a:prstGeom prst="rect">
            <a:avLst/>
          </a:prstGeom>
        </p:spPr>
      </p:pic>
    </p:spTree>
    <p:extLst>
      <p:ext uri="{BB962C8B-B14F-4D97-AF65-F5344CB8AC3E}">
        <p14:creationId xmlns:p14="http://schemas.microsoft.com/office/powerpoint/2010/main" val="1270654983"/>
      </p:ext>
    </p:extLst>
  </p:cSld>
  <p:clrMapOvr>
    <a:masterClrMapping/>
  </p:clrMapOvr>
  <p:transition spd="slow">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Green)">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rgbClr val="FF6600"/>
              </a:solidFill>
              <a:effectLst/>
              <a:latin typeface="Arial" charset="0"/>
            </a:endParaRPr>
          </a:p>
        </p:txBody>
      </p:sp>
      <p:sp>
        <p:nvSpPr>
          <p:cNvPr id="6"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tx1"/>
                </a:solidFill>
                <a:latin typeface="+mn-lt"/>
              </a:defRPr>
            </a:lvl1pPr>
          </a:lstStyle>
          <a:p>
            <a:pPr>
              <a:defRPr/>
            </a:pPr>
            <a:fld id="{C8C929EC-337D-4B6E-AF79-0825DF60C0CF}" type="slidenum">
              <a:rPr lang="en-US" smtClean="0"/>
              <a:pPr>
                <a:defRPr/>
              </a:pPr>
              <a:t>‹#›</a:t>
            </a:fld>
            <a:endParaRPr lang="en-US" dirty="0"/>
          </a:p>
        </p:txBody>
      </p:sp>
      <p:pic>
        <p:nvPicPr>
          <p:cNvPr id="3" name="Picture 2" descr="A close up of a logo&#10;&#10;Description automatically generated">
            <a:extLst>
              <a:ext uri="{FF2B5EF4-FFF2-40B4-BE49-F238E27FC236}">
                <a16:creationId xmlns:a16="http://schemas.microsoft.com/office/drawing/2014/main" id="{6E4A4DFC-BE99-4ADD-BAC6-39536C713A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6248400"/>
            <a:ext cx="1981200" cy="426652"/>
          </a:xfrm>
          <a:prstGeom prst="rect">
            <a:avLst/>
          </a:prstGeom>
        </p:spPr>
      </p:pic>
    </p:spTree>
    <p:extLst>
      <p:ext uri="{BB962C8B-B14F-4D97-AF65-F5344CB8AC3E}">
        <p14:creationId xmlns:p14="http://schemas.microsoft.com/office/powerpoint/2010/main" val="4016167991"/>
      </p:ext>
    </p:extLst>
  </p:cSld>
  <p:clrMapOvr>
    <a:masterClrMapping/>
  </p:clrMapOvr>
  <p:transition spd="slow">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rgbClr val="FF6600"/>
              </a:solidFill>
              <a:effectLst/>
              <a:latin typeface="Arial" charset="0"/>
            </a:endParaRPr>
          </a:p>
        </p:txBody>
      </p:sp>
      <p:sp>
        <p:nvSpPr>
          <p:cNvPr id="3"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bg1"/>
                </a:solidFill>
                <a:latin typeface="+mn-lt"/>
              </a:defRPr>
            </a:lvl1pPr>
          </a:lstStyle>
          <a:p>
            <a:pPr>
              <a:defRPr/>
            </a:pPr>
            <a:fld id="{C8C929EC-337D-4B6E-AF79-0825DF60C0CF}" type="slidenum">
              <a:rPr lang="en-US" smtClean="0"/>
              <a:pPr>
                <a:defRPr/>
              </a:pPr>
              <a:t>‹#›</a:t>
            </a:fld>
            <a:endParaRPr lang="en-US" dirty="0"/>
          </a:p>
        </p:txBody>
      </p:sp>
      <p:pic>
        <p:nvPicPr>
          <p:cNvPr id="2" name="Picture 1" descr="A close up of a logo&#10;&#10;Description automatically generated">
            <a:extLst>
              <a:ext uri="{FF2B5EF4-FFF2-40B4-BE49-F238E27FC236}">
                <a16:creationId xmlns:a16="http://schemas.microsoft.com/office/drawing/2014/main" id="{BBBE62CE-2051-4E91-9188-E055F24F42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6248400"/>
            <a:ext cx="1981200" cy="426652"/>
          </a:xfrm>
          <a:prstGeom prst="rect">
            <a:avLst/>
          </a:prstGeom>
        </p:spPr>
      </p:pic>
    </p:spTree>
    <p:extLst>
      <p:ext uri="{BB962C8B-B14F-4D97-AF65-F5344CB8AC3E}">
        <p14:creationId xmlns:p14="http://schemas.microsoft.com/office/powerpoint/2010/main" val="620393976"/>
      </p:ext>
    </p:extLst>
  </p:cSld>
  <p:clrMapOvr>
    <a:masterClrMapping/>
  </p:clrMapOvr>
  <p:transition spd="slow">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Light Blue)">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solidFill>
            <a:srgbClr val="207FB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rgbClr val="FF6600"/>
              </a:solidFill>
              <a:effectLst/>
              <a:latin typeface="Arial" charset="0"/>
            </a:endParaRPr>
          </a:p>
        </p:txBody>
      </p:sp>
      <p:sp>
        <p:nvSpPr>
          <p:cNvPr id="3"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bg1"/>
                </a:solidFill>
                <a:latin typeface="+mn-lt"/>
              </a:defRPr>
            </a:lvl1pPr>
          </a:lstStyle>
          <a:p>
            <a:pPr>
              <a:defRPr/>
            </a:pPr>
            <a:fld id="{C8C929EC-337D-4B6E-AF79-0825DF60C0CF}" type="slidenum">
              <a:rPr lang="en-US" smtClean="0"/>
              <a:pPr>
                <a:defRPr/>
              </a:pPr>
              <a:t>‹#›</a:t>
            </a:fld>
            <a:endParaRPr lang="en-US" dirty="0"/>
          </a:p>
        </p:txBody>
      </p:sp>
      <p:pic>
        <p:nvPicPr>
          <p:cNvPr id="2" name="Picture 1" descr="A close up of a logo&#10;&#10;Description automatically generated">
            <a:extLst>
              <a:ext uri="{FF2B5EF4-FFF2-40B4-BE49-F238E27FC236}">
                <a16:creationId xmlns:a16="http://schemas.microsoft.com/office/drawing/2014/main" id="{5482C0CD-BC76-4FBD-9644-A5D5F9927F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6248400"/>
            <a:ext cx="1981200" cy="426652"/>
          </a:xfrm>
          <a:prstGeom prst="rect">
            <a:avLst/>
          </a:prstGeom>
        </p:spPr>
      </p:pic>
    </p:spTree>
    <p:extLst>
      <p:ext uri="{BB962C8B-B14F-4D97-AF65-F5344CB8AC3E}">
        <p14:creationId xmlns:p14="http://schemas.microsoft.com/office/powerpoint/2010/main" val="254970400"/>
      </p:ext>
    </p:extLst>
  </p:cSld>
  <p:clrMapOvr>
    <a:masterClrMapping/>
  </p:clrMapOvr>
  <p:transition spd="slow">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7315200" cy="685800"/>
          </a:xfrm>
        </p:spPr>
        <p:txBody>
          <a:bodyPr/>
          <a:lstStyle/>
          <a:p>
            <a:r>
              <a:rPr lang="en-US"/>
              <a:t>Click to edit Master title style</a:t>
            </a:r>
          </a:p>
        </p:txBody>
      </p:sp>
      <p:sp>
        <p:nvSpPr>
          <p:cNvPr id="3" name="Chart Placeholder 2"/>
          <p:cNvSpPr>
            <a:spLocks noGrp="1"/>
          </p:cNvSpPr>
          <p:nvPr>
            <p:ph type="chart" idx="1"/>
          </p:nvPr>
        </p:nvSpPr>
        <p:spPr>
          <a:xfrm>
            <a:off x="1447800" y="1676400"/>
            <a:ext cx="7162800" cy="2514600"/>
          </a:xfrm>
        </p:spPr>
        <p:txBody>
          <a:bodyPr/>
          <a:lstStyle/>
          <a:p>
            <a:pPr lvl="0"/>
            <a:endParaRPr lang="en-US" noProof="0"/>
          </a:p>
        </p:txBody>
      </p:sp>
      <p:sp>
        <p:nvSpPr>
          <p:cNvPr id="4" name="Rectangle 34"/>
          <p:cNvSpPr>
            <a:spLocks noGrp="1" noChangeArrowheads="1"/>
          </p:cNvSpPr>
          <p:nvPr>
            <p:ph type="ftr" sz="quarter" idx="10"/>
          </p:nvPr>
        </p:nvSpPr>
        <p:spPr>
          <a:ln/>
        </p:spPr>
        <p:txBody>
          <a:bodyPr/>
          <a:lstStyle>
            <a:lvl1pPr>
              <a:defRPr/>
            </a:lvl1pPr>
          </a:lstStyle>
          <a:p>
            <a:pPr>
              <a:defRPr/>
            </a:pPr>
            <a:r>
              <a:rPr lang="en-US"/>
              <a:t>ASSOCIATION OF AMERICAN RAILROADS</a:t>
            </a:r>
          </a:p>
        </p:txBody>
      </p:sp>
      <p:sp>
        <p:nvSpPr>
          <p:cNvPr id="5" name="Rectangle 35"/>
          <p:cNvSpPr>
            <a:spLocks noGrp="1" noChangeArrowheads="1"/>
          </p:cNvSpPr>
          <p:nvPr>
            <p:ph type="sldNum" sz="quarter" idx="11"/>
          </p:nvPr>
        </p:nvSpPr>
        <p:spPr>
          <a:ln/>
        </p:spPr>
        <p:txBody>
          <a:bodyPr/>
          <a:lstStyle>
            <a:lvl1pPr>
              <a:defRPr/>
            </a:lvl1pPr>
          </a:lstStyle>
          <a:p>
            <a:pPr>
              <a:defRPr/>
            </a:pPr>
            <a:r>
              <a:rPr lang="en-US"/>
              <a:t>SLIDE </a:t>
            </a:r>
            <a:fld id="{E1EC58AD-65AC-46BA-AF2F-DE27B8A2D5CE}" type="slidenum">
              <a:rPr lang="en-US"/>
              <a:pPr>
                <a:defRPr/>
              </a:pPr>
              <a:t>‹#›</a:t>
            </a:fld>
            <a:endParaRPr lang="en-US"/>
          </a:p>
        </p:txBody>
      </p:sp>
    </p:spTree>
    <p:extLst>
      <p:ext uri="{BB962C8B-B14F-4D97-AF65-F5344CB8AC3E}">
        <p14:creationId xmlns:p14="http://schemas.microsoft.com/office/powerpoint/2010/main" val="643609748"/>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Sub Title - FRW">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52600" y="7886"/>
            <a:ext cx="6029568" cy="6848718"/>
          </a:xfrm>
          <a:prstGeom prst="parallelogram">
            <a:avLst>
              <a:gd name="adj" fmla="val 14779"/>
            </a:avLst>
          </a:prstGeom>
        </p:spPr>
      </p:pic>
      <p:sp>
        <p:nvSpPr>
          <p:cNvPr id="5" name="Rectangle 4"/>
          <p:cNvSpPr/>
          <p:nvPr userDrawn="1"/>
        </p:nvSpPr>
        <p:spPr bwMode="auto">
          <a:xfrm>
            <a:off x="2655838" y="-23864"/>
            <a:ext cx="6488163" cy="689351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4606945 w 12192000"/>
              <a:gd name="connsiteY0" fmla="*/ 29121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4606945 w 12192000"/>
              <a:gd name="connsiteY4" fmla="*/ 29121 h 6858000"/>
              <a:gd name="connsiteX0" fmla="*/ 1065829 w 8650884"/>
              <a:gd name="connsiteY0" fmla="*/ 29121 h 6869649"/>
              <a:gd name="connsiteX1" fmla="*/ 8650884 w 8650884"/>
              <a:gd name="connsiteY1" fmla="*/ 0 h 6869649"/>
              <a:gd name="connsiteX2" fmla="*/ 8650884 w 8650884"/>
              <a:gd name="connsiteY2" fmla="*/ 6858000 h 6869649"/>
              <a:gd name="connsiteX3" fmla="*/ 0 w 8650884"/>
              <a:gd name="connsiteY3" fmla="*/ 6869649 h 6869649"/>
              <a:gd name="connsiteX4" fmla="*/ 1065829 w 8650884"/>
              <a:gd name="connsiteY4" fmla="*/ 29121 h 6869649"/>
              <a:gd name="connsiteX0" fmla="*/ 937697 w 8650884"/>
              <a:gd name="connsiteY0" fmla="*/ 101 h 6869649"/>
              <a:gd name="connsiteX1" fmla="*/ 8650884 w 8650884"/>
              <a:gd name="connsiteY1" fmla="*/ 0 h 6869649"/>
              <a:gd name="connsiteX2" fmla="*/ 8650884 w 8650884"/>
              <a:gd name="connsiteY2" fmla="*/ 6858000 h 6869649"/>
              <a:gd name="connsiteX3" fmla="*/ 0 w 8650884"/>
              <a:gd name="connsiteY3" fmla="*/ 6869649 h 6869649"/>
              <a:gd name="connsiteX4" fmla="*/ 937697 w 8650884"/>
              <a:gd name="connsiteY4" fmla="*/ 101 h 6869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884" h="6869649">
                <a:moveTo>
                  <a:pt x="937697" y="101"/>
                </a:moveTo>
                <a:lnTo>
                  <a:pt x="8650884" y="0"/>
                </a:lnTo>
                <a:lnTo>
                  <a:pt x="8650884" y="6858000"/>
                </a:lnTo>
                <a:lnTo>
                  <a:pt x="0" y="6869649"/>
                </a:lnTo>
                <a:lnTo>
                  <a:pt x="937697" y="101"/>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rgbClr val="FF6600"/>
              </a:solidFill>
              <a:effectLst/>
              <a:latin typeface="Arial" charset="0"/>
            </a:endParaRPr>
          </a:p>
        </p:txBody>
      </p:sp>
      <p:sp>
        <p:nvSpPr>
          <p:cNvPr id="3074" name="Rectangle 2"/>
          <p:cNvSpPr>
            <a:spLocks noGrp="1" noChangeArrowheads="1"/>
          </p:cNvSpPr>
          <p:nvPr>
            <p:ph type="ctrTitle" hasCustomPrompt="1"/>
          </p:nvPr>
        </p:nvSpPr>
        <p:spPr>
          <a:xfrm>
            <a:off x="3714750" y="1600200"/>
            <a:ext cx="4648200" cy="2057400"/>
          </a:xfrm>
        </p:spPr>
        <p:txBody>
          <a:bodyPr anchor="b"/>
          <a:lstStyle>
            <a:lvl1pPr algn="l" rtl="0" eaLnBrk="0" fontAlgn="base" hangingPunct="0">
              <a:lnSpc>
                <a:spcPct val="90000"/>
              </a:lnSpc>
              <a:spcBef>
                <a:spcPct val="0"/>
              </a:spcBef>
              <a:spcAft>
                <a:spcPct val="0"/>
              </a:spcAft>
              <a:defRPr lang="en-US" sz="3600" b="1" dirty="0">
                <a:solidFill>
                  <a:srgbClr val="005480"/>
                </a:solidFill>
                <a:latin typeface="Playfair Display Black" panose="00000A00000000000000" pitchFamily="50" charset="0"/>
                <a:ea typeface="+mj-ea"/>
                <a:cs typeface="+mj-cs"/>
              </a:defRPr>
            </a:lvl1pPr>
          </a:lstStyle>
          <a:p>
            <a:r>
              <a:rPr lang="en-US" dirty="0"/>
              <a:t>Click to add title</a:t>
            </a:r>
          </a:p>
        </p:txBody>
      </p:sp>
      <p:sp>
        <p:nvSpPr>
          <p:cNvPr id="3075" name="Rectangle 3"/>
          <p:cNvSpPr>
            <a:spLocks noGrp="1" noChangeArrowheads="1"/>
          </p:cNvSpPr>
          <p:nvPr>
            <p:ph type="subTitle" idx="1" hasCustomPrompt="1"/>
          </p:nvPr>
        </p:nvSpPr>
        <p:spPr>
          <a:xfrm>
            <a:off x="3714750" y="3810000"/>
            <a:ext cx="4648200" cy="1066800"/>
          </a:xfrm>
        </p:spPr>
        <p:txBody>
          <a:bodyPr tIns="164592" anchor="t"/>
          <a:lstStyle>
            <a:lvl1pPr marL="0" marR="0" indent="0" algn="l" defTabSz="914377" rtl="0" eaLnBrk="0" fontAlgn="base" latinLnBrk="0" hangingPunct="0">
              <a:lnSpc>
                <a:spcPct val="100000"/>
              </a:lnSpc>
              <a:spcBef>
                <a:spcPts val="0"/>
              </a:spcBef>
              <a:spcAft>
                <a:spcPct val="0"/>
              </a:spcAft>
              <a:buClr>
                <a:schemeClr val="bg2">
                  <a:lumMod val="50000"/>
                </a:schemeClr>
              </a:buClr>
              <a:buSzTx/>
              <a:buFont typeface="Arial" panose="020B0604020202020204" pitchFamily="34" charset="0"/>
              <a:buNone/>
              <a:tabLst/>
              <a:defRPr sz="2000">
                <a:latin typeface="Raleway" panose="020B0503030101060003" pitchFamily="34" charset="0"/>
              </a:defRPr>
            </a:lvl1pPr>
          </a:lstStyle>
          <a:p>
            <a:pPr marL="0" marR="0" lvl="0" indent="0" algn="l" defTabSz="914377" rtl="0" eaLnBrk="0" fontAlgn="base" latinLnBrk="0" hangingPunct="0">
              <a:lnSpc>
                <a:spcPct val="100000"/>
              </a:lnSpc>
              <a:spcBef>
                <a:spcPts val="0"/>
              </a:spcBef>
              <a:spcAft>
                <a:spcPct val="0"/>
              </a:spcAft>
              <a:buClr>
                <a:schemeClr val="bg2">
                  <a:lumMod val="50000"/>
                </a:schemeClr>
              </a:buClr>
              <a:buSzTx/>
              <a:buFont typeface="Arial" panose="020B0604020202020204" pitchFamily="34" charset="0"/>
              <a:buNone/>
              <a:tabLst/>
              <a:defRPr/>
            </a:pPr>
            <a:r>
              <a:rPr lang="en-US" dirty="0"/>
              <a:t>Click to add description</a:t>
            </a:r>
          </a:p>
        </p:txBody>
      </p:sp>
      <p:sp>
        <p:nvSpPr>
          <p:cNvPr id="7" name="Rectangle 1"/>
          <p:cNvSpPr/>
          <p:nvPr userDrawn="1"/>
        </p:nvSpPr>
        <p:spPr>
          <a:xfrm>
            <a:off x="-123582" y="-152400"/>
            <a:ext cx="3487516" cy="7019052"/>
          </a:xfrm>
          <a:custGeom>
            <a:avLst/>
            <a:gdLst>
              <a:gd name="connsiteX0" fmla="*/ 0 w 4661210"/>
              <a:gd name="connsiteY0" fmla="*/ 0 h 5158740"/>
              <a:gd name="connsiteX1" fmla="*/ 4661210 w 4661210"/>
              <a:gd name="connsiteY1" fmla="*/ 0 h 5158740"/>
              <a:gd name="connsiteX2" fmla="*/ 4661210 w 4661210"/>
              <a:gd name="connsiteY2" fmla="*/ 5158740 h 5158740"/>
              <a:gd name="connsiteX3" fmla="*/ 0 w 4661210"/>
              <a:gd name="connsiteY3" fmla="*/ 5158740 h 5158740"/>
              <a:gd name="connsiteX4" fmla="*/ 0 w 4661210"/>
              <a:gd name="connsiteY4" fmla="*/ 0 h 5158740"/>
              <a:gd name="connsiteX0" fmla="*/ 0 w 6906322"/>
              <a:gd name="connsiteY0" fmla="*/ 0 h 5158740"/>
              <a:gd name="connsiteX1" fmla="*/ 6906322 w 6906322"/>
              <a:gd name="connsiteY1" fmla="*/ 0 h 5158740"/>
              <a:gd name="connsiteX2" fmla="*/ 4661210 w 6906322"/>
              <a:gd name="connsiteY2" fmla="*/ 5158740 h 5158740"/>
              <a:gd name="connsiteX3" fmla="*/ 0 w 6906322"/>
              <a:gd name="connsiteY3" fmla="*/ 5158740 h 5158740"/>
              <a:gd name="connsiteX4" fmla="*/ 0 w 6906322"/>
              <a:gd name="connsiteY4" fmla="*/ 0 h 5158740"/>
              <a:gd name="connsiteX0" fmla="*/ 0 w 6906322"/>
              <a:gd name="connsiteY0" fmla="*/ 0 h 5173608"/>
              <a:gd name="connsiteX1" fmla="*/ 6906322 w 6906322"/>
              <a:gd name="connsiteY1" fmla="*/ 0 h 5173608"/>
              <a:gd name="connsiteX2" fmla="*/ 5181600 w 6906322"/>
              <a:gd name="connsiteY2" fmla="*/ 5173608 h 5173608"/>
              <a:gd name="connsiteX3" fmla="*/ 0 w 6906322"/>
              <a:gd name="connsiteY3" fmla="*/ 5158740 h 5173608"/>
              <a:gd name="connsiteX4" fmla="*/ 0 w 6906322"/>
              <a:gd name="connsiteY4" fmla="*/ 0 h 5173608"/>
              <a:gd name="connsiteX0" fmla="*/ 0 w 6906322"/>
              <a:gd name="connsiteY0" fmla="*/ 0 h 5163448"/>
              <a:gd name="connsiteX1" fmla="*/ 6906322 w 6906322"/>
              <a:gd name="connsiteY1" fmla="*/ 0 h 5163448"/>
              <a:gd name="connsiteX2" fmla="*/ 5313680 w 6906322"/>
              <a:gd name="connsiteY2" fmla="*/ 5163448 h 5163448"/>
              <a:gd name="connsiteX3" fmla="*/ 0 w 6906322"/>
              <a:gd name="connsiteY3" fmla="*/ 5158740 h 5163448"/>
              <a:gd name="connsiteX4" fmla="*/ 0 w 6906322"/>
              <a:gd name="connsiteY4" fmla="*/ 0 h 5163448"/>
              <a:gd name="connsiteX0" fmla="*/ 0 w 7716323"/>
              <a:gd name="connsiteY0" fmla="*/ 11474 h 5174922"/>
              <a:gd name="connsiteX1" fmla="*/ 7716323 w 7716323"/>
              <a:gd name="connsiteY1" fmla="*/ 0 h 5174922"/>
              <a:gd name="connsiteX2" fmla="*/ 5313680 w 7716323"/>
              <a:gd name="connsiteY2" fmla="*/ 5174922 h 5174922"/>
              <a:gd name="connsiteX3" fmla="*/ 0 w 7716323"/>
              <a:gd name="connsiteY3" fmla="*/ 5170214 h 5174922"/>
              <a:gd name="connsiteX4" fmla="*/ 0 w 7716323"/>
              <a:gd name="connsiteY4" fmla="*/ 11474 h 5174922"/>
              <a:gd name="connsiteX0" fmla="*/ 0 w 8294851"/>
              <a:gd name="connsiteY0" fmla="*/ 6010 h 5169458"/>
              <a:gd name="connsiteX1" fmla="*/ 8294851 w 8294851"/>
              <a:gd name="connsiteY1" fmla="*/ 0 h 5169458"/>
              <a:gd name="connsiteX2" fmla="*/ 5313680 w 8294851"/>
              <a:gd name="connsiteY2" fmla="*/ 5169458 h 5169458"/>
              <a:gd name="connsiteX3" fmla="*/ 0 w 8294851"/>
              <a:gd name="connsiteY3" fmla="*/ 5164750 h 5169458"/>
              <a:gd name="connsiteX4" fmla="*/ 0 w 8294851"/>
              <a:gd name="connsiteY4" fmla="*/ 6010 h 5169458"/>
              <a:gd name="connsiteX0" fmla="*/ 0 w 8294851"/>
              <a:gd name="connsiteY0" fmla="*/ 6010 h 5164750"/>
              <a:gd name="connsiteX1" fmla="*/ 8294851 w 8294851"/>
              <a:gd name="connsiteY1" fmla="*/ 0 h 5164750"/>
              <a:gd name="connsiteX2" fmla="*/ 5595125 w 8294851"/>
              <a:gd name="connsiteY2" fmla="*/ 5142138 h 5164750"/>
              <a:gd name="connsiteX3" fmla="*/ 0 w 8294851"/>
              <a:gd name="connsiteY3" fmla="*/ 5164750 h 5164750"/>
              <a:gd name="connsiteX4" fmla="*/ 0 w 8294851"/>
              <a:gd name="connsiteY4" fmla="*/ 6010 h 5164750"/>
              <a:gd name="connsiteX0" fmla="*/ 0 w 8294851"/>
              <a:gd name="connsiteY0" fmla="*/ 6010 h 5164750"/>
              <a:gd name="connsiteX1" fmla="*/ 8294851 w 8294851"/>
              <a:gd name="connsiteY1" fmla="*/ 0 h 5164750"/>
              <a:gd name="connsiteX2" fmla="*/ 6087656 w 8294851"/>
              <a:gd name="connsiteY2" fmla="*/ 5104344 h 5164750"/>
              <a:gd name="connsiteX3" fmla="*/ 0 w 8294851"/>
              <a:gd name="connsiteY3" fmla="*/ 5164750 h 5164750"/>
              <a:gd name="connsiteX4" fmla="*/ 0 w 8294851"/>
              <a:gd name="connsiteY4" fmla="*/ 6010 h 5164750"/>
              <a:gd name="connsiteX0" fmla="*/ 164177 w 8459028"/>
              <a:gd name="connsiteY0" fmla="*/ 6010 h 5104344"/>
              <a:gd name="connsiteX1" fmla="*/ 8459028 w 8459028"/>
              <a:gd name="connsiteY1" fmla="*/ 0 h 5104344"/>
              <a:gd name="connsiteX2" fmla="*/ 6251833 w 8459028"/>
              <a:gd name="connsiteY2" fmla="*/ 5104344 h 5104344"/>
              <a:gd name="connsiteX3" fmla="*/ 0 w 8459028"/>
              <a:gd name="connsiteY3" fmla="*/ 5098611 h 5104344"/>
              <a:gd name="connsiteX4" fmla="*/ 164177 w 8459028"/>
              <a:gd name="connsiteY4" fmla="*/ 6010 h 5104344"/>
              <a:gd name="connsiteX0" fmla="*/ 164177 w 8130674"/>
              <a:gd name="connsiteY0" fmla="*/ 24907 h 5123241"/>
              <a:gd name="connsiteX1" fmla="*/ 8130674 w 8130674"/>
              <a:gd name="connsiteY1" fmla="*/ 0 h 5123241"/>
              <a:gd name="connsiteX2" fmla="*/ 6251833 w 8130674"/>
              <a:gd name="connsiteY2" fmla="*/ 5123241 h 5123241"/>
              <a:gd name="connsiteX3" fmla="*/ 0 w 8130674"/>
              <a:gd name="connsiteY3" fmla="*/ 5117508 h 5123241"/>
              <a:gd name="connsiteX4" fmla="*/ 164177 w 8130674"/>
              <a:gd name="connsiteY4" fmla="*/ 24907 h 5123241"/>
              <a:gd name="connsiteX0" fmla="*/ 164177 w 8130674"/>
              <a:gd name="connsiteY0" fmla="*/ 24907 h 5132689"/>
              <a:gd name="connsiteX1" fmla="*/ 8130674 w 8130674"/>
              <a:gd name="connsiteY1" fmla="*/ 0 h 5132689"/>
              <a:gd name="connsiteX2" fmla="*/ 6799090 w 8130674"/>
              <a:gd name="connsiteY2" fmla="*/ 5132689 h 5132689"/>
              <a:gd name="connsiteX3" fmla="*/ 0 w 8130674"/>
              <a:gd name="connsiteY3" fmla="*/ 5117508 h 5132689"/>
              <a:gd name="connsiteX4" fmla="*/ 164177 w 8130674"/>
              <a:gd name="connsiteY4" fmla="*/ 24907 h 5132689"/>
              <a:gd name="connsiteX0" fmla="*/ 164177 w 8130674"/>
              <a:gd name="connsiteY0" fmla="*/ 24907 h 5128356"/>
              <a:gd name="connsiteX1" fmla="*/ 8130674 w 8130674"/>
              <a:gd name="connsiteY1" fmla="*/ 0 h 5128356"/>
              <a:gd name="connsiteX2" fmla="*/ 6902615 w 8130674"/>
              <a:gd name="connsiteY2" fmla="*/ 5128356 h 5128356"/>
              <a:gd name="connsiteX3" fmla="*/ 0 w 8130674"/>
              <a:gd name="connsiteY3" fmla="*/ 5117508 h 5128356"/>
              <a:gd name="connsiteX4" fmla="*/ 164177 w 8130674"/>
              <a:gd name="connsiteY4" fmla="*/ 24907 h 5128356"/>
              <a:gd name="connsiteX0" fmla="*/ 164177 w 8130674"/>
              <a:gd name="connsiteY0" fmla="*/ 24907 h 5117508"/>
              <a:gd name="connsiteX1" fmla="*/ 8130674 w 8130674"/>
              <a:gd name="connsiteY1" fmla="*/ 0 h 5117508"/>
              <a:gd name="connsiteX2" fmla="*/ 6384987 w 8130674"/>
              <a:gd name="connsiteY2" fmla="*/ 5115357 h 5117508"/>
              <a:gd name="connsiteX3" fmla="*/ 0 w 8130674"/>
              <a:gd name="connsiteY3" fmla="*/ 5117508 h 5117508"/>
              <a:gd name="connsiteX4" fmla="*/ 164177 w 8130674"/>
              <a:gd name="connsiteY4" fmla="*/ 24907 h 5117508"/>
              <a:gd name="connsiteX0" fmla="*/ 164177 w 8130674"/>
              <a:gd name="connsiteY0" fmla="*/ 24907 h 5124023"/>
              <a:gd name="connsiteX1" fmla="*/ 8130674 w 8130674"/>
              <a:gd name="connsiteY1" fmla="*/ 0 h 5124023"/>
              <a:gd name="connsiteX2" fmla="*/ 6601450 w 8130674"/>
              <a:gd name="connsiteY2" fmla="*/ 5124023 h 5124023"/>
              <a:gd name="connsiteX3" fmla="*/ 0 w 8130674"/>
              <a:gd name="connsiteY3" fmla="*/ 5117508 h 5124023"/>
              <a:gd name="connsiteX4" fmla="*/ 164177 w 8130674"/>
              <a:gd name="connsiteY4" fmla="*/ 24907 h 5124023"/>
              <a:gd name="connsiteX0" fmla="*/ 841800 w 8130674"/>
              <a:gd name="connsiteY0" fmla="*/ 11908 h 5124023"/>
              <a:gd name="connsiteX1" fmla="*/ 8130674 w 8130674"/>
              <a:gd name="connsiteY1" fmla="*/ 0 h 5124023"/>
              <a:gd name="connsiteX2" fmla="*/ 6601450 w 8130674"/>
              <a:gd name="connsiteY2" fmla="*/ 5124023 h 5124023"/>
              <a:gd name="connsiteX3" fmla="*/ 0 w 8130674"/>
              <a:gd name="connsiteY3" fmla="*/ 5117508 h 5124023"/>
              <a:gd name="connsiteX4" fmla="*/ 841800 w 8130674"/>
              <a:gd name="connsiteY4" fmla="*/ 11908 h 5124023"/>
              <a:gd name="connsiteX0" fmla="*/ 973560 w 8262434"/>
              <a:gd name="connsiteY0" fmla="*/ 11908 h 5124023"/>
              <a:gd name="connsiteX1" fmla="*/ 8262434 w 8262434"/>
              <a:gd name="connsiteY1" fmla="*/ 0 h 5124023"/>
              <a:gd name="connsiteX2" fmla="*/ 6733210 w 8262434"/>
              <a:gd name="connsiteY2" fmla="*/ 5124023 h 5124023"/>
              <a:gd name="connsiteX3" fmla="*/ 0 w 8262434"/>
              <a:gd name="connsiteY3" fmla="*/ 5100176 h 5124023"/>
              <a:gd name="connsiteX4" fmla="*/ 973560 w 8262434"/>
              <a:gd name="connsiteY4" fmla="*/ 11908 h 5124023"/>
              <a:gd name="connsiteX0" fmla="*/ 0 w 7288874"/>
              <a:gd name="connsiteY0" fmla="*/ 11908 h 5124023"/>
              <a:gd name="connsiteX1" fmla="*/ 7288874 w 7288874"/>
              <a:gd name="connsiteY1" fmla="*/ 0 h 5124023"/>
              <a:gd name="connsiteX2" fmla="*/ 5759650 w 7288874"/>
              <a:gd name="connsiteY2" fmla="*/ 5124023 h 5124023"/>
              <a:gd name="connsiteX3" fmla="*/ 5228 w 7288874"/>
              <a:gd name="connsiteY3" fmla="*/ 5121841 h 5124023"/>
              <a:gd name="connsiteX4" fmla="*/ 0 w 7288874"/>
              <a:gd name="connsiteY4" fmla="*/ 11908 h 5124023"/>
              <a:gd name="connsiteX0" fmla="*/ 738278 w 7283650"/>
              <a:gd name="connsiteY0" fmla="*/ 107234 h 5124023"/>
              <a:gd name="connsiteX1" fmla="*/ 7283650 w 7283650"/>
              <a:gd name="connsiteY1" fmla="*/ 0 h 5124023"/>
              <a:gd name="connsiteX2" fmla="*/ 5754426 w 7283650"/>
              <a:gd name="connsiteY2" fmla="*/ 5124023 h 5124023"/>
              <a:gd name="connsiteX3" fmla="*/ 4 w 7283650"/>
              <a:gd name="connsiteY3" fmla="*/ 5121841 h 5124023"/>
              <a:gd name="connsiteX4" fmla="*/ 738278 w 7283650"/>
              <a:gd name="connsiteY4" fmla="*/ 107234 h 5124023"/>
              <a:gd name="connsiteX0" fmla="*/ 45696 w 7283690"/>
              <a:gd name="connsiteY0" fmla="*/ 22198 h 5124023"/>
              <a:gd name="connsiteX1" fmla="*/ 7283690 w 7283690"/>
              <a:gd name="connsiteY1" fmla="*/ 0 h 5124023"/>
              <a:gd name="connsiteX2" fmla="*/ 5754466 w 7283690"/>
              <a:gd name="connsiteY2" fmla="*/ 5124023 h 5124023"/>
              <a:gd name="connsiteX3" fmla="*/ 44 w 7283690"/>
              <a:gd name="connsiteY3" fmla="*/ 5121841 h 5124023"/>
              <a:gd name="connsiteX4" fmla="*/ 45696 w 7283690"/>
              <a:gd name="connsiteY4" fmla="*/ 22198 h 5124023"/>
              <a:gd name="connsiteX0" fmla="*/ 45698 w 7232386"/>
              <a:gd name="connsiteY0" fmla="*/ 0 h 5101825"/>
              <a:gd name="connsiteX1" fmla="*/ 7232387 w 7232386"/>
              <a:gd name="connsiteY1" fmla="*/ 1423 h 5101825"/>
              <a:gd name="connsiteX2" fmla="*/ 5754468 w 7232386"/>
              <a:gd name="connsiteY2" fmla="*/ 5101825 h 5101825"/>
              <a:gd name="connsiteX3" fmla="*/ 46 w 7232386"/>
              <a:gd name="connsiteY3" fmla="*/ 5099643 h 5101825"/>
              <a:gd name="connsiteX4" fmla="*/ 45698 w 7232386"/>
              <a:gd name="connsiteY4" fmla="*/ 0 h 5101825"/>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 name="connsiteX0" fmla="*/ 45698 w 7247779"/>
              <a:gd name="connsiteY0" fmla="*/ 10387 h 5110030"/>
              <a:gd name="connsiteX1" fmla="*/ 7247779 w 7247779"/>
              <a:gd name="connsiteY1" fmla="*/ 0 h 5110030"/>
              <a:gd name="connsiteX2" fmla="*/ 5784161 w 7247779"/>
              <a:gd name="connsiteY2" fmla="*/ 5107589 h 5110030"/>
              <a:gd name="connsiteX3" fmla="*/ 46 w 7247779"/>
              <a:gd name="connsiteY3" fmla="*/ 5110030 h 5110030"/>
              <a:gd name="connsiteX4" fmla="*/ 45698 w 7247779"/>
              <a:gd name="connsiteY4" fmla="*/ 10387 h 5110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7779" h="5110030">
                <a:moveTo>
                  <a:pt x="45698" y="10387"/>
                </a:moveTo>
                <a:lnTo>
                  <a:pt x="7247779" y="0"/>
                </a:lnTo>
                <a:lnTo>
                  <a:pt x="5784161" y="5107589"/>
                </a:lnTo>
                <a:lnTo>
                  <a:pt x="46" y="5110030"/>
                </a:lnTo>
                <a:cubicBezTo>
                  <a:pt x="-1697" y="3406719"/>
                  <a:pt x="47441" y="1713698"/>
                  <a:pt x="45698" y="10387"/>
                </a:cubicBezTo>
                <a:close/>
              </a:path>
            </a:pathLst>
          </a:custGeom>
          <a:solidFill>
            <a:srgbClr val="1C5B7E">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cxnSp>
        <p:nvCxnSpPr>
          <p:cNvPr id="3" name="Straight Connector 2"/>
          <p:cNvCxnSpPr/>
          <p:nvPr userDrawn="1"/>
        </p:nvCxnSpPr>
        <p:spPr bwMode="auto">
          <a:xfrm>
            <a:off x="3714750" y="3810000"/>
            <a:ext cx="4572000" cy="0"/>
          </a:xfrm>
          <a:prstGeom prst="line">
            <a:avLst/>
          </a:prstGeom>
          <a:solidFill>
            <a:schemeClr val="accent1"/>
          </a:solidFill>
          <a:ln w="9525" cap="flat" cmpd="sng" algn="ctr">
            <a:solidFill>
              <a:srgbClr val="9CC43B"/>
            </a:solidFill>
            <a:prstDash val="solid"/>
            <a:round/>
            <a:headEnd type="none" w="med" len="med"/>
            <a:tailEnd type="none" w="med" len="med"/>
          </a:ln>
          <a:effectLst/>
        </p:spPr>
      </p:cxnSp>
      <p:sp>
        <p:nvSpPr>
          <p:cNvPr id="10"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tx1"/>
                </a:solidFill>
                <a:latin typeface="+mn-lt"/>
              </a:defRPr>
            </a:lvl1pPr>
          </a:lstStyle>
          <a:p>
            <a:pPr>
              <a:defRPr/>
            </a:pPr>
            <a:fld id="{C8C929EC-337D-4B6E-AF79-0825DF60C0CF}" type="slidenum">
              <a:rPr lang="en-US" smtClean="0"/>
              <a:pPr>
                <a:defRPr/>
              </a:pPr>
              <a:t>‹#›</a:t>
            </a:fld>
            <a:endParaRPr lang="en-US" dirty="0"/>
          </a:p>
        </p:txBody>
      </p:sp>
      <p:pic>
        <p:nvPicPr>
          <p:cNvPr id="4" name="Picture 3">
            <a:extLst>
              <a:ext uri="{FF2B5EF4-FFF2-40B4-BE49-F238E27FC236}">
                <a16:creationId xmlns:a16="http://schemas.microsoft.com/office/drawing/2014/main" id="{ED30ABBF-7BD3-4176-BAE0-8FFD411CEC2A}"/>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3657600" y="6397308"/>
            <a:ext cx="1447799" cy="311783"/>
          </a:xfrm>
          <a:prstGeom prst="rect">
            <a:avLst/>
          </a:prstGeom>
        </p:spPr>
      </p:pic>
    </p:spTree>
    <p:extLst>
      <p:ext uri="{BB962C8B-B14F-4D97-AF65-F5344CB8AC3E}">
        <p14:creationId xmlns:p14="http://schemas.microsoft.com/office/powerpoint/2010/main" val="3774919492"/>
      </p:ext>
    </p:extLst>
  </p:cSld>
  <p:clrMapOvr>
    <a:masterClrMapping/>
  </p:clrMapOvr>
  <p:transition spd="slow">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7315200" cy="685800"/>
          </a:xfrm>
        </p:spPr>
        <p:txBody>
          <a:bodyPr/>
          <a:lstStyle/>
          <a:p>
            <a:r>
              <a:rPr lang="en-US"/>
              <a:t>Click to edit Master title style</a:t>
            </a:r>
          </a:p>
        </p:txBody>
      </p:sp>
      <p:sp>
        <p:nvSpPr>
          <p:cNvPr id="3" name="Table Placeholder 2"/>
          <p:cNvSpPr>
            <a:spLocks noGrp="1"/>
          </p:cNvSpPr>
          <p:nvPr>
            <p:ph type="tbl" idx="1"/>
          </p:nvPr>
        </p:nvSpPr>
        <p:spPr>
          <a:xfrm>
            <a:off x="1447800" y="1676400"/>
            <a:ext cx="7162800" cy="2514600"/>
          </a:xfrm>
        </p:spPr>
        <p:txBody>
          <a:bodyPr/>
          <a:lstStyle/>
          <a:p>
            <a:pPr lvl="0"/>
            <a:endParaRPr lang="en-US" noProof="0"/>
          </a:p>
        </p:txBody>
      </p:sp>
      <p:sp>
        <p:nvSpPr>
          <p:cNvPr id="4" name="Rectangle 34"/>
          <p:cNvSpPr>
            <a:spLocks noGrp="1" noChangeArrowheads="1"/>
          </p:cNvSpPr>
          <p:nvPr>
            <p:ph type="ftr" sz="quarter" idx="10"/>
          </p:nvPr>
        </p:nvSpPr>
        <p:spPr>
          <a:ln/>
        </p:spPr>
        <p:txBody>
          <a:bodyPr/>
          <a:lstStyle>
            <a:lvl1pPr>
              <a:defRPr/>
            </a:lvl1pPr>
          </a:lstStyle>
          <a:p>
            <a:pPr>
              <a:defRPr/>
            </a:pPr>
            <a:r>
              <a:rPr lang="en-US"/>
              <a:t>ASSOCIATION OF AMERICAN RAILROADS</a:t>
            </a:r>
          </a:p>
        </p:txBody>
      </p:sp>
      <p:sp>
        <p:nvSpPr>
          <p:cNvPr id="5" name="Rectangle 35"/>
          <p:cNvSpPr>
            <a:spLocks noGrp="1" noChangeArrowheads="1"/>
          </p:cNvSpPr>
          <p:nvPr>
            <p:ph type="sldNum" sz="quarter" idx="11"/>
          </p:nvPr>
        </p:nvSpPr>
        <p:spPr>
          <a:ln/>
        </p:spPr>
        <p:txBody>
          <a:bodyPr/>
          <a:lstStyle>
            <a:lvl1pPr>
              <a:defRPr/>
            </a:lvl1pPr>
          </a:lstStyle>
          <a:p>
            <a:pPr>
              <a:defRPr/>
            </a:pPr>
            <a:r>
              <a:rPr lang="en-US"/>
              <a:t>SLIDE </a:t>
            </a:r>
            <a:fld id="{79432C27-4BF3-4D37-9A4D-DEE2112D1C0D}" type="slidenum">
              <a:rPr lang="en-US"/>
              <a:pPr>
                <a:defRPr/>
              </a:pPr>
              <a:t>‹#›</a:t>
            </a:fld>
            <a:endParaRPr lang="en-US"/>
          </a:p>
        </p:txBody>
      </p:sp>
    </p:spTree>
    <p:extLst>
      <p:ext uri="{BB962C8B-B14F-4D97-AF65-F5344CB8AC3E}">
        <p14:creationId xmlns:p14="http://schemas.microsoft.com/office/powerpoint/2010/main" val="1712861098"/>
      </p:ext>
    </p:extLst>
  </p:cSld>
  <p:clrMapOvr>
    <a:masterClrMapping/>
  </p:clrMapOvr>
  <p:transition>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47800" y="533400"/>
            <a:ext cx="73152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34"/>
          <p:cNvSpPr>
            <a:spLocks noGrp="1" noChangeArrowheads="1"/>
          </p:cNvSpPr>
          <p:nvPr>
            <p:ph type="ftr" sz="quarter" idx="10"/>
          </p:nvPr>
        </p:nvSpPr>
        <p:spPr>
          <a:ln/>
        </p:spPr>
        <p:txBody>
          <a:bodyPr/>
          <a:lstStyle>
            <a:lvl1pPr>
              <a:defRPr/>
            </a:lvl1pPr>
          </a:lstStyle>
          <a:p>
            <a:pPr>
              <a:defRPr/>
            </a:pPr>
            <a:r>
              <a:rPr lang="en-US"/>
              <a:t>ASSOCIATION OF AMERICAN RAILROADS</a:t>
            </a:r>
          </a:p>
        </p:txBody>
      </p:sp>
      <p:sp>
        <p:nvSpPr>
          <p:cNvPr id="4" name="Rectangle 35"/>
          <p:cNvSpPr>
            <a:spLocks noGrp="1" noChangeArrowheads="1"/>
          </p:cNvSpPr>
          <p:nvPr>
            <p:ph type="sldNum" sz="quarter" idx="11"/>
          </p:nvPr>
        </p:nvSpPr>
        <p:spPr>
          <a:ln/>
        </p:spPr>
        <p:txBody>
          <a:bodyPr/>
          <a:lstStyle>
            <a:lvl1pPr>
              <a:defRPr/>
            </a:lvl1pPr>
          </a:lstStyle>
          <a:p>
            <a:pPr>
              <a:defRPr/>
            </a:pPr>
            <a:r>
              <a:rPr lang="en-US"/>
              <a:t>SLIDE </a:t>
            </a:r>
            <a:fld id="{062FA790-952D-4E3F-B654-37B466D07240}" type="slidenum">
              <a:rPr lang="en-US"/>
              <a:pPr>
                <a:defRPr/>
              </a:pPr>
              <a:t>‹#›</a:t>
            </a:fld>
            <a:endParaRPr lang="en-US"/>
          </a:p>
        </p:txBody>
      </p:sp>
    </p:spTree>
    <p:extLst>
      <p:ext uri="{BB962C8B-B14F-4D97-AF65-F5344CB8AC3E}">
        <p14:creationId xmlns:p14="http://schemas.microsoft.com/office/powerpoint/2010/main" val="4007691774"/>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_Sub Title - FRW">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6812" y="7886"/>
            <a:ext cx="4565812" cy="6848718"/>
          </a:xfrm>
          <a:prstGeom prst="parallelogram">
            <a:avLst>
              <a:gd name="adj" fmla="val 14779"/>
            </a:avLst>
          </a:prstGeom>
        </p:spPr>
      </p:pic>
      <p:sp>
        <p:nvSpPr>
          <p:cNvPr id="5" name="Rectangle 4"/>
          <p:cNvSpPr/>
          <p:nvPr userDrawn="1"/>
        </p:nvSpPr>
        <p:spPr bwMode="auto">
          <a:xfrm>
            <a:off x="2655838" y="-23864"/>
            <a:ext cx="6488163" cy="689351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4606945 w 12192000"/>
              <a:gd name="connsiteY0" fmla="*/ 29121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4606945 w 12192000"/>
              <a:gd name="connsiteY4" fmla="*/ 29121 h 6858000"/>
              <a:gd name="connsiteX0" fmla="*/ 1065829 w 8650884"/>
              <a:gd name="connsiteY0" fmla="*/ 29121 h 6869649"/>
              <a:gd name="connsiteX1" fmla="*/ 8650884 w 8650884"/>
              <a:gd name="connsiteY1" fmla="*/ 0 h 6869649"/>
              <a:gd name="connsiteX2" fmla="*/ 8650884 w 8650884"/>
              <a:gd name="connsiteY2" fmla="*/ 6858000 h 6869649"/>
              <a:gd name="connsiteX3" fmla="*/ 0 w 8650884"/>
              <a:gd name="connsiteY3" fmla="*/ 6869649 h 6869649"/>
              <a:gd name="connsiteX4" fmla="*/ 1065829 w 8650884"/>
              <a:gd name="connsiteY4" fmla="*/ 29121 h 6869649"/>
              <a:gd name="connsiteX0" fmla="*/ 937697 w 8650884"/>
              <a:gd name="connsiteY0" fmla="*/ 101 h 6869649"/>
              <a:gd name="connsiteX1" fmla="*/ 8650884 w 8650884"/>
              <a:gd name="connsiteY1" fmla="*/ 0 h 6869649"/>
              <a:gd name="connsiteX2" fmla="*/ 8650884 w 8650884"/>
              <a:gd name="connsiteY2" fmla="*/ 6858000 h 6869649"/>
              <a:gd name="connsiteX3" fmla="*/ 0 w 8650884"/>
              <a:gd name="connsiteY3" fmla="*/ 6869649 h 6869649"/>
              <a:gd name="connsiteX4" fmla="*/ 937697 w 8650884"/>
              <a:gd name="connsiteY4" fmla="*/ 101 h 6869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884" h="6869649">
                <a:moveTo>
                  <a:pt x="937697" y="101"/>
                </a:moveTo>
                <a:lnTo>
                  <a:pt x="8650884" y="0"/>
                </a:lnTo>
                <a:lnTo>
                  <a:pt x="8650884" y="6858000"/>
                </a:lnTo>
                <a:lnTo>
                  <a:pt x="0" y="6869649"/>
                </a:lnTo>
                <a:lnTo>
                  <a:pt x="937697" y="101"/>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rgbClr val="FF6600"/>
              </a:solidFill>
              <a:effectLst/>
              <a:latin typeface="Arial" charset="0"/>
            </a:endParaRPr>
          </a:p>
        </p:txBody>
      </p:sp>
      <p:sp>
        <p:nvSpPr>
          <p:cNvPr id="3074" name="Rectangle 2"/>
          <p:cNvSpPr>
            <a:spLocks noGrp="1" noChangeArrowheads="1"/>
          </p:cNvSpPr>
          <p:nvPr>
            <p:ph type="ctrTitle" hasCustomPrompt="1"/>
          </p:nvPr>
        </p:nvSpPr>
        <p:spPr>
          <a:xfrm>
            <a:off x="3714750" y="1600200"/>
            <a:ext cx="4648200" cy="2057400"/>
          </a:xfrm>
        </p:spPr>
        <p:txBody>
          <a:bodyPr anchor="b"/>
          <a:lstStyle>
            <a:lvl1pPr algn="l" rtl="0" eaLnBrk="0" fontAlgn="base" hangingPunct="0">
              <a:lnSpc>
                <a:spcPct val="90000"/>
              </a:lnSpc>
              <a:spcBef>
                <a:spcPct val="0"/>
              </a:spcBef>
              <a:spcAft>
                <a:spcPct val="0"/>
              </a:spcAft>
              <a:defRPr lang="en-US" sz="3600" b="1" dirty="0">
                <a:solidFill>
                  <a:srgbClr val="005480"/>
                </a:solidFill>
                <a:latin typeface="Playfair Display Black" panose="00000A00000000000000" pitchFamily="50" charset="0"/>
                <a:ea typeface="+mj-ea"/>
                <a:cs typeface="+mj-cs"/>
              </a:defRPr>
            </a:lvl1pPr>
          </a:lstStyle>
          <a:p>
            <a:r>
              <a:rPr lang="en-US" dirty="0"/>
              <a:t>Click to add title</a:t>
            </a:r>
          </a:p>
        </p:txBody>
      </p:sp>
      <p:sp>
        <p:nvSpPr>
          <p:cNvPr id="3075" name="Rectangle 3"/>
          <p:cNvSpPr>
            <a:spLocks noGrp="1" noChangeArrowheads="1"/>
          </p:cNvSpPr>
          <p:nvPr>
            <p:ph type="subTitle" idx="1" hasCustomPrompt="1"/>
          </p:nvPr>
        </p:nvSpPr>
        <p:spPr>
          <a:xfrm>
            <a:off x="3714750" y="3810000"/>
            <a:ext cx="4648200" cy="1066800"/>
          </a:xfrm>
        </p:spPr>
        <p:txBody>
          <a:bodyPr tIns="164592" anchor="t"/>
          <a:lstStyle>
            <a:lvl1pPr marL="0" marR="0" indent="0" algn="l" defTabSz="914377" rtl="0" eaLnBrk="0" fontAlgn="base" latinLnBrk="0" hangingPunct="0">
              <a:lnSpc>
                <a:spcPct val="100000"/>
              </a:lnSpc>
              <a:spcBef>
                <a:spcPts val="0"/>
              </a:spcBef>
              <a:spcAft>
                <a:spcPct val="0"/>
              </a:spcAft>
              <a:buClr>
                <a:schemeClr val="bg2">
                  <a:lumMod val="50000"/>
                </a:schemeClr>
              </a:buClr>
              <a:buSzTx/>
              <a:buFont typeface="Arial" panose="020B0604020202020204" pitchFamily="34" charset="0"/>
              <a:buNone/>
              <a:tabLst/>
              <a:defRPr sz="2000">
                <a:latin typeface="Raleway" panose="020B0503030101060003" pitchFamily="34" charset="0"/>
              </a:defRPr>
            </a:lvl1pPr>
          </a:lstStyle>
          <a:p>
            <a:pPr marL="0" marR="0" lvl="0" indent="0" algn="l" defTabSz="914377" rtl="0" eaLnBrk="0" fontAlgn="base" latinLnBrk="0" hangingPunct="0">
              <a:lnSpc>
                <a:spcPct val="100000"/>
              </a:lnSpc>
              <a:spcBef>
                <a:spcPts val="0"/>
              </a:spcBef>
              <a:spcAft>
                <a:spcPct val="0"/>
              </a:spcAft>
              <a:buClr>
                <a:schemeClr val="bg2">
                  <a:lumMod val="50000"/>
                </a:schemeClr>
              </a:buClr>
              <a:buSzTx/>
              <a:buFont typeface="Arial" panose="020B0604020202020204" pitchFamily="34" charset="0"/>
              <a:buNone/>
              <a:tabLst/>
              <a:defRPr/>
            </a:pPr>
            <a:r>
              <a:rPr lang="en-US" dirty="0"/>
              <a:t>Click to add description</a:t>
            </a:r>
          </a:p>
        </p:txBody>
      </p:sp>
      <p:sp>
        <p:nvSpPr>
          <p:cNvPr id="7" name="Rectangle 1"/>
          <p:cNvSpPr/>
          <p:nvPr userDrawn="1"/>
        </p:nvSpPr>
        <p:spPr>
          <a:xfrm>
            <a:off x="-123582" y="-152400"/>
            <a:ext cx="3487516" cy="7019052"/>
          </a:xfrm>
          <a:custGeom>
            <a:avLst/>
            <a:gdLst>
              <a:gd name="connsiteX0" fmla="*/ 0 w 4661210"/>
              <a:gd name="connsiteY0" fmla="*/ 0 h 5158740"/>
              <a:gd name="connsiteX1" fmla="*/ 4661210 w 4661210"/>
              <a:gd name="connsiteY1" fmla="*/ 0 h 5158740"/>
              <a:gd name="connsiteX2" fmla="*/ 4661210 w 4661210"/>
              <a:gd name="connsiteY2" fmla="*/ 5158740 h 5158740"/>
              <a:gd name="connsiteX3" fmla="*/ 0 w 4661210"/>
              <a:gd name="connsiteY3" fmla="*/ 5158740 h 5158740"/>
              <a:gd name="connsiteX4" fmla="*/ 0 w 4661210"/>
              <a:gd name="connsiteY4" fmla="*/ 0 h 5158740"/>
              <a:gd name="connsiteX0" fmla="*/ 0 w 6906322"/>
              <a:gd name="connsiteY0" fmla="*/ 0 h 5158740"/>
              <a:gd name="connsiteX1" fmla="*/ 6906322 w 6906322"/>
              <a:gd name="connsiteY1" fmla="*/ 0 h 5158740"/>
              <a:gd name="connsiteX2" fmla="*/ 4661210 w 6906322"/>
              <a:gd name="connsiteY2" fmla="*/ 5158740 h 5158740"/>
              <a:gd name="connsiteX3" fmla="*/ 0 w 6906322"/>
              <a:gd name="connsiteY3" fmla="*/ 5158740 h 5158740"/>
              <a:gd name="connsiteX4" fmla="*/ 0 w 6906322"/>
              <a:gd name="connsiteY4" fmla="*/ 0 h 5158740"/>
              <a:gd name="connsiteX0" fmla="*/ 0 w 6906322"/>
              <a:gd name="connsiteY0" fmla="*/ 0 h 5173608"/>
              <a:gd name="connsiteX1" fmla="*/ 6906322 w 6906322"/>
              <a:gd name="connsiteY1" fmla="*/ 0 h 5173608"/>
              <a:gd name="connsiteX2" fmla="*/ 5181600 w 6906322"/>
              <a:gd name="connsiteY2" fmla="*/ 5173608 h 5173608"/>
              <a:gd name="connsiteX3" fmla="*/ 0 w 6906322"/>
              <a:gd name="connsiteY3" fmla="*/ 5158740 h 5173608"/>
              <a:gd name="connsiteX4" fmla="*/ 0 w 6906322"/>
              <a:gd name="connsiteY4" fmla="*/ 0 h 5173608"/>
              <a:gd name="connsiteX0" fmla="*/ 0 w 6906322"/>
              <a:gd name="connsiteY0" fmla="*/ 0 h 5163448"/>
              <a:gd name="connsiteX1" fmla="*/ 6906322 w 6906322"/>
              <a:gd name="connsiteY1" fmla="*/ 0 h 5163448"/>
              <a:gd name="connsiteX2" fmla="*/ 5313680 w 6906322"/>
              <a:gd name="connsiteY2" fmla="*/ 5163448 h 5163448"/>
              <a:gd name="connsiteX3" fmla="*/ 0 w 6906322"/>
              <a:gd name="connsiteY3" fmla="*/ 5158740 h 5163448"/>
              <a:gd name="connsiteX4" fmla="*/ 0 w 6906322"/>
              <a:gd name="connsiteY4" fmla="*/ 0 h 5163448"/>
              <a:gd name="connsiteX0" fmla="*/ 0 w 7716323"/>
              <a:gd name="connsiteY0" fmla="*/ 11474 h 5174922"/>
              <a:gd name="connsiteX1" fmla="*/ 7716323 w 7716323"/>
              <a:gd name="connsiteY1" fmla="*/ 0 h 5174922"/>
              <a:gd name="connsiteX2" fmla="*/ 5313680 w 7716323"/>
              <a:gd name="connsiteY2" fmla="*/ 5174922 h 5174922"/>
              <a:gd name="connsiteX3" fmla="*/ 0 w 7716323"/>
              <a:gd name="connsiteY3" fmla="*/ 5170214 h 5174922"/>
              <a:gd name="connsiteX4" fmla="*/ 0 w 7716323"/>
              <a:gd name="connsiteY4" fmla="*/ 11474 h 5174922"/>
              <a:gd name="connsiteX0" fmla="*/ 0 w 8294851"/>
              <a:gd name="connsiteY0" fmla="*/ 6010 h 5169458"/>
              <a:gd name="connsiteX1" fmla="*/ 8294851 w 8294851"/>
              <a:gd name="connsiteY1" fmla="*/ 0 h 5169458"/>
              <a:gd name="connsiteX2" fmla="*/ 5313680 w 8294851"/>
              <a:gd name="connsiteY2" fmla="*/ 5169458 h 5169458"/>
              <a:gd name="connsiteX3" fmla="*/ 0 w 8294851"/>
              <a:gd name="connsiteY3" fmla="*/ 5164750 h 5169458"/>
              <a:gd name="connsiteX4" fmla="*/ 0 w 8294851"/>
              <a:gd name="connsiteY4" fmla="*/ 6010 h 5169458"/>
              <a:gd name="connsiteX0" fmla="*/ 0 w 8294851"/>
              <a:gd name="connsiteY0" fmla="*/ 6010 h 5164750"/>
              <a:gd name="connsiteX1" fmla="*/ 8294851 w 8294851"/>
              <a:gd name="connsiteY1" fmla="*/ 0 h 5164750"/>
              <a:gd name="connsiteX2" fmla="*/ 5595125 w 8294851"/>
              <a:gd name="connsiteY2" fmla="*/ 5142138 h 5164750"/>
              <a:gd name="connsiteX3" fmla="*/ 0 w 8294851"/>
              <a:gd name="connsiteY3" fmla="*/ 5164750 h 5164750"/>
              <a:gd name="connsiteX4" fmla="*/ 0 w 8294851"/>
              <a:gd name="connsiteY4" fmla="*/ 6010 h 5164750"/>
              <a:gd name="connsiteX0" fmla="*/ 0 w 8294851"/>
              <a:gd name="connsiteY0" fmla="*/ 6010 h 5164750"/>
              <a:gd name="connsiteX1" fmla="*/ 8294851 w 8294851"/>
              <a:gd name="connsiteY1" fmla="*/ 0 h 5164750"/>
              <a:gd name="connsiteX2" fmla="*/ 6087656 w 8294851"/>
              <a:gd name="connsiteY2" fmla="*/ 5104344 h 5164750"/>
              <a:gd name="connsiteX3" fmla="*/ 0 w 8294851"/>
              <a:gd name="connsiteY3" fmla="*/ 5164750 h 5164750"/>
              <a:gd name="connsiteX4" fmla="*/ 0 w 8294851"/>
              <a:gd name="connsiteY4" fmla="*/ 6010 h 5164750"/>
              <a:gd name="connsiteX0" fmla="*/ 164177 w 8459028"/>
              <a:gd name="connsiteY0" fmla="*/ 6010 h 5104344"/>
              <a:gd name="connsiteX1" fmla="*/ 8459028 w 8459028"/>
              <a:gd name="connsiteY1" fmla="*/ 0 h 5104344"/>
              <a:gd name="connsiteX2" fmla="*/ 6251833 w 8459028"/>
              <a:gd name="connsiteY2" fmla="*/ 5104344 h 5104344"/>
              <a:gd name="connsiteX3" fmla="*/ 0 w 8459028"/>
              <a:gd name="connsiteY3" fmla="*/ 5098611 h 5104344"/>
              <a:gd name="connsiteX4" fmla="*/ 164177 w 8459028"/>
              <a:gd name="connsiteY4" fmla="*/ 6010 h 5104344"/>
              <a:gd name="connsiteX0" fmla="*/ 164177 w 8130674"/>
              <a:gd name="connsiteY0" fmla="*/ 24907 h 5123241"/>
              <a:gd name="connsiteX1" fmla="*/ 8130674 w 8130674"/>
              <a:gd name="connsiteY1" fmla="*/ 0 h 5123241"/>
              <a:gd name="connsiteX2" fmla="*/ 6251833 w 8130674"/>
              <a:gd name="connsiteY2" fmla="*/ 5123241 h 5123241"/>
              <a:gd name="connsiteX3" fmla="*/ 0 w 8130674"/>
              <a:gd name="connsiteY3" fmla="*/ 5117508 h 5123241"/>
              <a:gd name="connsiteX4" fmla="*/ 164177 w 8130674"/>
              <a:gd name="connsiteY4" fmla="*/ 24907 h 5123241"/>
              <a:gd name="connsiteX0" fmla="*/ 164177 w 8130674"/>
              <a:gd name="connsiteY0" fmla="*/ 24907 h 5132689"/>
              <a:gd name="connsiteX1" fmla="*/ 8130674 w 8130674"/>
              <a:gd name="connsiteY1" fmla="*/ 0 h 5132689"/>
              <a:gd name="connsiteX2" fmla="*/ 6799090 w 8130674"/>
              <a:gd name="connsiteY2" fmla="*/ 5132689 h 5132689"/>
              <a:gd name="connsiteX3" fmla="*/ 0 w 8130674"/>
              <a:gd name="connsiteY3" fmla="*/ 5117508 h 5132689"/>
              <a:gd name="connsiteX4" fmla="*/ 164177 w 8130674"/>
              <a:gd name="connsiteY4" fmla="*/ 24907 h 5132689"/>
              <a:gd name="connsiteX0" fmla="*/ 164177 w 8130674"/>
              <a:gd name="connsiteY0" fmla="*/ 24907 h 5128356"/>
              <a:gd name="connsiteX1" fmla="*/ 8130674 w 8130674"/>
              <a:gd name="connsiteY1" fmla="*/ 0 h 5128356"/>
              <a:gd name="connsiteX2" fmla="*/ 6902615 w 8130674"/>
              <a:gd name="connsiteY2" fmla="*/ 5128356 h 5128356"/>
              <a:gd name="connsiteX3" fmla="*/ 0 w 8130674"/>
              <a:gd name="connsiteY3" fmla="*/ 5117508 h 5128356"/>
              <a:gd name="connsiteX4" fmla="*/ 164177 w 8130674"/>
              <a:gd name="connsiteY4" fmla="*/ 24907 h 5128356"/>
              <a:gd name="connsiteX0" fmla="*/ 164177 w 8130674"/>
              <a:gd name="connsiteY0" fmla="*/ 24907 h 5117508"/>
              <a:gd name="connsiteX1" fmla="*/ 8130674 w 8130674"/>
              <a:gd name="connsiteY1" fmla="*/ 0 h 5117508"/>
              <a:gd name="connsiteX2" fmla="*/ 6384987 w 8130674"/>
              <a:gd name="connsiteY2" fmla="*/ 5115357 h 5117508"/>
              <a:gd name="connsiteX3" fmla="*/ 0 w 8130674"/>
              <a:gd name="connsiteY3" fmla="*/ 5117508 h 5117508"/>
              <a:gd name="connsiteX4" fmla="*/ 164177 w 8130674"/>
              <a:gd name="connsiteY4" fmla="*/ 24907 h 5117508"/>
              <a:gd name="connsiteX0" fmla="*/ 164177 w 8130674"/>
              <a:gd name="connsiteY0" fmla="*/ 24907 h 5124023"/>
              <a:gd name="connsiteX1" fmla="*/ 8130674 w 8130674"/>
              <a:gd name="connsiteY1" fmla="*/ 0 h 5124023"/>
              <a:gd name="connsiteX2" fmla="*/ 6601450 w 8130674"/>
              <a:gd name="connsiteY2" fmla="*/ 5124023 h 5124023"/>
              <a:gd name="connsiteX3" fmla="*/ 0 w 8130674"/>
              <a:gd name="connsiteY3" fmla="*/ 5117508 h 5124023"/>
              <a:gd name="connsiteX4" fmla="*/ 164177 w 8130674"/>
              <a:gd name="connsiteY4" fmla="*/ 24907 h 5124023"/>
              <a:gd name="connsiteX0" fmla="*/ 841800 w 8130674"/>
              <a:gd name="connsiteY0" fmla="*/ 11908 h 5124023"/>
              <a:gd name="connsiteX1" fmla="*/ 8130674 w 8130674"/>
              <a:gd name="connsiteY1" fmla="*/ 0 h 5124023"/>
              <a:gd name="connsiteX2" fmla="*/ 6601450 w 8130674"/>
              <a:gd name="connsiteY2" fmla="*/ 5124023 h 5124023"/>
              <a:gd name="connsiteX3" fmla="*/ 0 w 8130674"/>
              <a:gd name="connsiteY3" fmla="*/ 5117508 h 5124023"/>
              <a:gd name="connsiteX4" fmla="*/ 841800 w 8130674"/>
              <a:gd name="connsiteY4" fmla="*/ 11908 h 5124023"/>
              <a:gd name="connsiteX0" fmla="*/ 973560 w 8262434"/>
              <a:gd name="connsiteY0" fmla="*/ 11908 h 5124023"/>
              <a:gd name="connsiteX1" fmla="*/ 8262434 w 8262434"/>
              <a:gd name="connsiteY1" fmla="*/ 0 h 5124023"/>
              <a:gd name="connsiteX2" fmla="*/ 6733210 w 8262434"/>
              <a:gd name="connsiteY2" fmla="*/ 5124023 h 5124023"/>
              <a:gd name="connsiteX3" fmla="*/ 0 w 8262434"/>
              <a:gd name="connsiteY3" fmla="*/ 5100176 h 5124023"/>
              <a:gd name="connsiteX4" fmla="*/ 973560 w 8262434"/>
              <a:gd name="connsiteY4" fmla="*/ 11908 h 5124023"/>
              <a:gd name="connsiteX0" fmla="*/ 0 w 7288874"/>
              <a:gd name="connsiteY0" fmla="*/ 11908 h 5124023"/>
              <a:gd name="connsiteX1" fmla="*/ 7288874 w 7288874"/>
              <a:gd name="connsiteY1" fmla="*/ 0 h 5124023"/>
              <a:gd name="connsiteX2" fmla="*/ 5759650 w 7288874"/>
              <a:gd name="connsiteY2" fmla="*/ 5124023 h 5124023"/>
              <a:gd name="connsiteX3" fmla="*/ 5228 w 7288874"/>
              <a:gd name="connsiteY3" fmla="*/ 5121841 h 5124023"/>
              <a:gd name="connsiteX4" fmla="*/ 0 w 7288874"/>
              <a:gd name="connsiteY4" fmla="*/ 11908 h 5124023"/>
              <a:gd name="connsiteX0" fmla="*/ 738278 w 7283650"/>
              <a:gd name="connsiteY0" fmla="*/ 107234 h 5124023"/>
              <a:gd name="connsiteX1" fmla="*/ 7283650 w 7283650"/>
              <a:gd name="connsiteY1" fmla="*/ 0 h 5124023"/>
              <a:gd name="connsiteX2" fmla="*/ 5754426 w 7283650"/>
              <a:gd name="connsiteY2" fmla="*/ 5124023 h 5124023"/>
              <a:gd name="connsiteX3" fmla="*/ 4 w 7283650"/>
              <a:gd name="connsiteY3" fmla="*/ 5121841 h 5124023"/>
              <a:gd name="connsiteX4" fmla="*/ 738278 w 7283650"/>
              <a:gd name="connsiteY4" fmla="*/ 107234 h 5124023"/>
              <a:gd name="connsiteX0" fmla="*/ 45696 w 7283690"/>
              <a:gd name="connsiteY0" fmla="*/ 22198 h 5124023"/>
              <a:gd name="connsiteX1" fmla="*/ 7283690 w 7283690"/>
              <a:gd name="connsiteY1" fmla="*/ 0 h 5124023"/>
              <a:gd name="connsiteX2" fmla="*/ 5754466 w 7283690"/>
              <a:gd name="connsiteY2" fmla="*/ 5124023 h 5124023"/>
              <a:gd name="connsiteX3" fmla="*/ 44 w 7283690"/>
              <a:gd name="connsiteY3" fmla="*/ 5121841 h 5124023"/>
              <a:gd name="connsiteX4" fmla="*/ 45696 w 7283690"/>
              <a:gd name="connsiteY4" fmla="*/ 22198 h 5124023"/>
              <a:gd name="connsiteX0" fmla="*/ 45698 w 7232386"/>
              <a:gd name="connsiteY0" fmla="*/ 0 h 5101825"/>
              <a:gd name="connsiteX1" fmla="*/ 7232387 w 7232386"/>
              <a:gd name="connsiteY1" fmla="*/ 1423 h 5101825"/>
              <a:gd name="connsiteX2" fmla="*/ 5754468 w 7232386"/>
              <a:gd name="connsiteY2" fmla="*/ 5101825 h 5101825"/>
              <a:gd name="connsiteX3" fmla="*/ 46 w 7232386"/>
              <a:gd name="connsiteY3" fmla="*/ 5099643 h 5101825"/>
              <a:gd name="connsiteX4" fmla="*/ 45698 w 7232386"/>
              <a:gd name="connsiteY4" fmla="*/ 0 h 5101825"/>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 name="connsiteX0" fmla="*/ 45698 w 7247779"/>
              <a:gd name="connsiteY0" fmla="*/ 10387 h 5110030"/>
              <a:gd name="connsiteX1" fmla="*/ 7247779 w 7247779"/>
              <a:gd name="connsiteY1" fmla="*/ 0 h 5110030"/>
              <a:gd name="connsiteX2" fmla="*/ 5784161 w 7247779"/>
              <a:gd name="connsiteY2" fmla="*/ 5107589 h 5110030"/>
              <a:gd name="connsiteX3" fmla="*/ 46 w 7247779"/>
              <a:gd name="connsiteY3" fmla="*/ 5110030 h 5110030"/>
              <a:gd name="connsiteX4" fmla="*/ 45698 w 7247779"/>
              <a:gd name="connsiteY4" fmla="*/ 10387 h 5110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7779" h="5110030">
                <a:moveTo>
                  <a:pt x="45698" y="10387"/>
                </a:moveTo>
                <a:lnTo>
                  <a:pt x="7247779" y="0"/>
                </a:lnTo>
                <a:lnTo>
                  <a:pt x="5784161" y="5107589"/>
                </a:lnTo>
                <a:lnTo>
                  <a:pt x="46" y="5110030"/>
                </a:lnTo>
                <a:cubicBezTo>
                  <a:pt x="-1697" y="3406719"/>
                  <a:pt x="47441" y="1713698"/>
                  <a:pt x="45698" y="10387"/>
                </a:cubicBezTo>
                <a:close/>
              </a:path>
            </a:pathLst>
          </a:custGeom>
          <a:solidFill>
            <a:srgbClr val="1C5B7E">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cxnSp>
        <p:nvCxnSpPr>
          <p:cNvPr id="3" name="Straight Connector 2"/>
          <p:cNvCxnSpPr/>
          <p:nvPr userDrawn="1"/>
        </p:nvCxnSpPr>
        <p:spPr bwMode="auto">
          <a:xfrm>
            <a:off x="3714750" y="3810000"/>
            <a:ext cx="4572000" cy="0"/>
          </a:xfrm>
          <a:prstGeom prst="line">
            <a:avLst/>
          </a:prstGeom>
          <a:solidFill>
            <a:schemeClr val="accent1"/>
          </a:solidFill>
          <a:ln w="9525" cap="flat" cmpd="sng" algn="ctr">
            <a:solidFill>
              <a:srgbClr val="9CC43B"/>
            </a:solidFill>
            <a:prstDash val="solid"/>
            <a:round/>
            <a:headEnd type="none" w="med" len="med"/>
            <a:tailEnd type="none" w="med" len="med"/>
          </a:ln>
          <a:effectLst/>
        </p:spPr>
      </p:cxnSp>
      <p:sp>
        <p:nvSpPr>
          <p:cNvPr id="10"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tx1"/>
                </a:solidFill>
                <a:latin typeface="+mn-lt"/>
              </a:defRPr>
            </a:lvl1pPr>
          </a:lstStyle>
          <a:p>
            <a:pPr>
              <a:defRPr/>
            </a:pPr>
            <a:fld id="{C8C929EC-337D-4B6E-AF79-0825DF60C0CF}" type="slidenum">
              <a:rPr lang="en-US" smtClean="0"/>
              <a:pPr>
                <a:defRPr/>
              </a:pPr>
              <a:t>‹#›</a:t>
            </a:fld>
            <a:endParaRPr lang="en-US" dirty="0"/>
          </a:p>
        </p:txBody>
      </p:sp>
      <p:pic>
        <p:nvPicPr>
          <p:cNvPr id="4" name="Picture 3">
            <a:extLst>
              <a:ext uri="{FF2B5EF4-FFF2-40B4-BE49-F238E27FC236}">
                <a16:creationId xmlns:a16="http://schemas.microsoft.com/office/drawing/2014/main" id="{B85EE7CC-2E49-40ED-8450-0F0207CA0476}"/>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3657600" y="6397308"/>
            <a:ext cx="1447799" cy="311783"/>
          </a:xfrm>
          <a:prstGeom prst="rect">
            <a:avLst/>
          </a:prstGeom>
        </p:spPr>
      </p:pic>
    </p:spTree>
    <p:extLst>
      <p:ext uri="{BB962C8B-B14F-4D97-AF65-F5344CB8AC3E}">
        <p14:creationId xmlns:p14="http://schemas.microsoft.com/office/powerpoint/2010/main" val="989261898"/>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ub Title - City">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905000" y="0"/>
            <a:ext cx="5676900" cy="6859616"/>
          </a:xfrm>
          <a:prstGeom prst="parallelogram">
            <a:avLst>
              <a:gd name="adj" fmla="val 14779"/>
            </a:avLst>
          </a:prstGeom>
        </p:spPr>
      </p:pic>
      <p:sp>
        <p:nvSpPr>
          <p:cNvPr id="11" name="Rectangle 4"/>
          <p:cNvSpPr/>
          <p:nvPr userDrawn="1"/>
        </p:nvSpPr>
        <p:spPr bwMode="auto">
          <a:xfrm>
            <a:off x="2655838" y="-23864"/>
            <a:ext cx="6488163" cy="689351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4606945 w 12192000"/>
              <a:gd name="connsiteY0" fmla="*/ 29121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4606945 w 12192000"/>
              <a:gd name="connsiteY4" fmla="*/ 29121 h 6858000"/>
              <a:gd name="connsiteX0" fmla="*/ 1065829 w 8650884"/>
              <a:gd name="connsiteY0" fmla="*/ 29121 h 6869649"/>
              <a:gd name="connsiteX1" fmla="*/ 8650884 w 8650884"/>
              <a:gd name="connsiteY1" fmla="*/ 0 h 6869649"/>
              <a:gd name="connsiteX2" fmla="*/ 8650884 w 8650884"/>
              <a:gd name="connsiteY2" fmla="*/ 6858000 h 6869649"/>
              <a:gd name="connsiteX3" fmla="*/ 0 w 8650884"/>
              <a:gd name="connsiteY3" fmla="*/ 6869649 h 6869649"/>
              <a:gd name="connsiteX4" fmla="*/ 1065829 w 8650884"/>
              <a:gd name="connsiteY4" fmla="*/ 29121 h 6869649"/>
              <a:gd name="connsiteX0" fmla="*/ 937697 w 8650884"/>
              <a:gd name="connsiteY0" fmla="*/ 101 h 6869649"/>
              <a:gd name="connsiteX1" fmla="*/ 8650884 w 8650884"/>
              <a:gd name="connsiteY1" fmla="*/ 0 h 6869649"/>
              <a:gd name="connsiteX2" fmla="*/ 8650884 w 8650884"/>
              <a:gd name="connsiteY2" fmla="*/ 6858000 h 6869649"/>
              <a:gd name="connsiteX3" fmla="*/ 0 w 8650884"/>
              <a:gd name="connsiteY3" fmla="*/ 6869649 h 6869649"/>
              <a:gd name="connsiteX4" fmla="*/ 937697 w 8650884"/>
              <a:gd name="connsiteY4" fmla="*/ 101 h 6869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884" h="6869649">
                <a:moveTo>
                  <a:pt x="937697" y="101"/>
                </a:moveTo>
                <a:lnTo>
                  <a:pt x="8650884" y="0"/>
                </a:lnTo>
                <a:lnTo>
                  <a:pt x="8650884" y="6858000"/>
                </a:lnTo>
                <a:lnTo>
                  <a:pt x="0" y="6869649"/>
                </a:lnTo>
                <a:lnTo>
                  <a:pt x="937697" y="101"/>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rgbClr val="FF6600"/>
              </a:solidFill>
              <a:effectLst/>
              <a:latin typeface="Arial" charset="0"/>
            </a:endParaRPr>
          </a:p>
        </p:txBody>
      </p:sp>
      <p:sp>
        <p:nvSpPr>
          <p:cNvPr id="14" name="Rectangle 1"/>
          <p:cNvSpPr/>
          <p:nvPr userDrawn="1"/>
        </p:nvSpPr>
        <p:spPr>
          <a:xfrm>
            <a:off x="-114299" y="-138132"/>
            <a:ext cx="3485196" cy="7007782"/>
          </a:xfrm>
          <a:custGeom>
            <a:avLst/>
            <a:gdLst>
              <a:gd name="connsiteX0" fmla="*/ 0 w 4661210"/>
              <a:gd name="connsiteY0" fmla="*/ 0 h 5158740"/>
              <a:gd name="connsiteX1" fmla="*/ 4661210 w 4661210"/>
              <a:gd name="connsiteY1" fmla="*/ 0 h 5158740"/>
              <a:gd name="connsiteX2" fmla="*/ 4661210 w 4661210"/>
              <a:gd name="connsiteY2" fmla="*/ 5158740 h 5158740"/>
              <a:gd name="connsiteX3" fmla="*/ 0 w 4661210"/>
              <a:gd name="connsiteY3" fmla="*/ 5158740 h 5158740"/>
              <a:gd name="connsiteX4" fmla="*/ 0 w 4661210"/>
              <a:gd name="connsiteY4" fmla="*/ 0 h 5158740"/>
              <a:gd name="connsiteX0" fmla="*/ 0 w 6906322"/>
              <a:gd name="connsiteY0" fmla="*/ 0 h 5158740"/>
              <a:gd name="connsiteX1" fmla="*/ 6906322 w 6906322"/>
              <a:gd name="connsiteY1" fmla="*/ 0 h 5158740"/>
              <a:gd name="connsiteX2" fmla="*/ 4661210 w 6906322"/>
              <a:gd name="connsiteY2" fmla="*/ 5158740 h 5158740"/>
              <a:gd name="connsiteX3" fmla="*/ 0 w 6906322"/>
              <a:gd name="connsiteY3" fmla="*/ 5158740 h 5158740"/>
              <a:gd name="connsiteX4" fmla="*/ 0 w 6906322"/>
              <a:gd name="connsiteY4" fmla="*/ 0 h 5158740"/>
              <a:gd name="connsiteX0" fmla="*/ 0 w 6906322"/>
              <a:gd name="connsiteY0" fmla="*/ 0 h 5173608"/>
              <a:gd name="connsiteX1" fmla="*/ 6906322 w 6906322"/>
              <a:gd name="connsiteY1" fmla="*/ 0 h 5173608"/>
              <a:gd name="connsiteX2" fmla="*/ 5181600 w 6906322"/>
              <a:gd name="connsiteY2" fmla="*/ 5173608 h 5173608"/>
              <a:gd name="connsiteX3" fmla="*/ 0 w 6906322"/>
              <a:gd name="connsiteY3" fmla="*/ 5158740 h 5173608"/>
              <a:gd name="connsiteX4" fmla="*/ 0 w 6906322"/>
              <a:gd name="connsiteY4" fmla="*/ 0 h 5173608"/>
              <a:gd name="connsiteX0" fmla="*/ 0 w 6906322"/>
              <a:gd name="connsiteY0" fmla="*/ 0 h 5163448"/>
              <a:gd name="connsiteX1" fmla="*/ 6906322 w 6906322"/>
              <a:gd name="connsiteY1" fmla="*/ 0 h 5163448"/>
              <a:gd name="connsiteX2" fmla="*/ 5313680 w 6906322"/>
              <a:gd name="connsiteY2" fmla="*/ 5163448 h 5163448"/>
              <a:gd name="connsiteX3" fmla="*/ 0 w 6906322"/>
              <a:gd name="connsiteY3" fmla="*/ 5158740 h 5163448"/>
              <a:gd name="connsiteX4" fmla="*/ 0 w 6906322"/>
              <a:gd name="connsiteY4" fmla="*/ 0 h 5163448"/>
              <a:gd name="connsiteX0" fmla="*/ 0 w 7716323"/>
              <a:gd name="connsiteY0" fmla="*/ 11474 h 5174922"/>
              <a:gd name="connsiteX1" fmla="*/ 7716323 w 7716323"/>
              <a:gd name="connsiteY1" fmla="*/ 0 h 5174922"/>
              <a:gd name="connsiteX2" fmla="*/ 5313680 w 7716323"/>
              <a:gd name="connsiteY2" fmla="*/ 5174922 h 5174922"/>
              <a:gd name="connsiteX3" fmla="*/ 0 w 7716323"/>
              <a:gd name="connsiteY3" fmla="*/ 5170214 h 5174922"/>
              <a:gd name="connsiteX4" fmla="*/ 0 w 7716323"/>
              <a:gd name="connsiteY4" fmla="*/ 11474 h 5174922"/>
              <a:gd name="connsiteX0" fmla="*/ 0 w 8294851"/>
              <a:gd name="connsiteY0" fmla="*/ 6010 h 5169458"/>
              <a:gd name="connsiteX1" fmla="*/ 8294851 w 8294851"/>
              <a:gd name="connsiteY1" fmla="*/ 0 h 5169458"/>
              <a:gd name="connsiteX2" fmla="*/ 5313680 w 8294851"/>
              <a:gd name="connsiteY2" fmla="*/ 5169458 h 5169458"/>
              <a:gd name="connsiteX3" fmla="*/ 0 w 8294851"/>
              <a:gd name="connsiteY3" fmla="*/ 5164750 h 5169458"/>
              <a:gd name="connsiteX4" fmla="*/ 0 w 8294851"/>
              <a:gd name="connsiteY4" fmla="*/ 6010 h 5169458"/>
              <a:gd name="connsiteX0" fmla="*/ 0 w 8294851"/>
              <a:gd name="connsiteY0" fmla="*/ 6010 h 5164750"/>
              <a:gd name="connsiteX1" fmla="*/ 8294851 w 8294851"/>
              <a:gd name="connsiteY1" fmla="*/ 0 h 5164750"/>
              <a:gd name="connsiteX2" fmla="*/ 5595125 w 8294851"/>
              <a:gd name="connsiteY2" fmla="*/ 5142138 h 5164750"/>
              <a:gd name="connsiteX3" fmla="*/ 0 w 8294851"/>
              <a:gd name="connsiteY3" fmla="*/ 5164750 h 5164750"/>
              <a:gd name="connsiteX4" fmla="*/ 0 w 8294851"/>
              <a:gd name="connsiteY4" fmla="*/ 6010 h 5164750"/>
              <a:gd name="connsiteX0" fmla="*/ 0 w 8294851"/>
              <a:gd name="connsiteY0" fmla="*/ 6010 h 5164750"/>
              <a:gd name="connsiteX1" fmla="*/ 8294851 w 8294851"/>
              <a:gd name="connsiteY1" fmla="*/ 0 h 5164750"/>
              <a:gd name="connsiteX2" fmla="*/ 6087656 w 8294851"/>
              <a:gd name="connsiteY2" fmla="*/ 5104344 h 5164750"/>
              <a:gd name="connsiteX3" fmla="*/ 0 w 8294851"/>
              <a:gd name="connsiteY3" fmla="*/ 5164750 h 5164750"/>
              <a:gd name="connsiteX4" fmla="*/ 0 w 8294851"/>
              <a:gd name="connsiteY4" fmla="*/ 6010 h 5164750"/>
              <a:gd name="connsiteX0" fmla="*/ 164177 w 8459028"/>
              <a:gd name="connsiteY0" fmla="*/ 6010 h 5104344"/>
              <a:gd name="connsiteX1" fmla="*/ 8459028 w 8459028"/>
              <a:gd name="connsiteY1" fmla="*/ 0 h 5104344"/>
              <a:gd name="connsiteX2" fmla="*/ 6251833 w 8459028"/>
              <a:gd name="connsiteY2" fmla="*/ 5104344 h 5104344"/>
              <a:gd name="connsiteX3" fmla="*/ 0 w 8459028"/>
              <a:gd name="connsiteY3" fmla="*/ 5098611 h 5104344"/>
              <a:gd name="connsiteX4" fmla="*/ 164177 w 8459028"/>
              <a:gd name="connsiteY4" fmla="*/ 6010 h 5104344"/>
              <a:gd name="connsiteX0" fmla="*/ 164177 w 8130674"/>
              <a:gd name="connsiteY0" fmla="*/ 24907 h 5123241"/>
              <a:gd name="connsiteX1" fmla="*/ 8130674 w 8130674"/>
              <a:gd name="connsiteY1" fmla="*/ 0 h 5123241"/>
              <a:gd name="connsiteX2" fmla="*/ 6251833 w 8130674"/>
              <a:gd name="connsiteY2" fmla="*/ 5123241 h 5123241"/>
              <a:gd name="connsiteX3" fmla="*/ 0 w 8130674"/>
              <a:gd name="connsiteY3" fmla="*/ 5117508 h 5123241"/>
              <a:gd name="connsiteX4" fmla="*/ 164177 w 8130674"/>
              <a:gd name="connsiteY4" fmla="*/ 24907 h 5123241"/>
              <a:gd name="connsiteX0" fmla="*/ 164177 w 8130674"/>
              <a:gd name="connsiteY0" fmla="*/ 24907 h 5132689"/>
              <a:gd name="connsiteX1" fmla="*/ 8130674 w 8130674"/>
              <a:gd name="connsiteY1" fmla="*/ 0 h 5132689"/>
              <a:gd name="connsiteX2" fmla="*/ 6799090 w 8130674"/>
              <a:gd name="connsiteY2" fmla="*/ 5132689 h 5132689"/>
              <a:gd name="connsiteX3" fmla="*/ 0 w 8130674"/>
              <a:gd name="connsiteY3" fmla="*/ 5117508 h 5132689"/>
              <a:gd name="connsiteX4" fmla="*/ 164177 w 8130674"/>
              <a:gd name="connsiteY4" fmla="*/ 24907 h 5132689"/>
              <a:gd name="connsiteX0" fmla="*/ 164177 w 8130674"/>
              <a:gd name="connsiteY0" fmla="*/ 24907 h 5128356"/>
              <a:gd name="connsiteX1" fmla="*/ 8130674 w 8130674"/>
              <a:gd name="connsiteY1" fmla="*/ 0 h 5128356"/>
              <a:gd name="connsiteX2" fmla="*/ 6902615 w 8130674"/>
              <a:gd name="connsiteY2" fmla="*/ 5128356 h 5128356"/>
              <a:gd name="connsiteX3" fmla="*/ 0 w 8130674"/>
              <a:gd name="connsiteY3" fmla="*/ 5117508 h 5128356"/>
              <a:gd name="connsiteX4" fmla="*/ 164177 w 8130674"/>
              <a:gd name="connsiteY4" fmla="*/ 24907 h 5128356"/>
              <a:gd name="connsiteX0" fmla="*/ 164177 w 8130674"/>
              <a:gd name="connsiteY0" fmla="*/ 24907 h 5117508"/>
              <a:gd name="connsiteX1" fmla="*/ 8130674 w 8130674"/>
              <a:gd name="connsiteY1" fmla="*/ 0 h 5117508"/>
              <a:gd name="connsiteX2" fmla="*/ 6384987 w 8130674"/>
              <a:gd name="connsiteY2" fmla="*/ 5115357 h 5117508"/>
              <a:gd name="connsiteX3" fmla="*/ 0 w 8130674"/>
              <a:gd name="connsiteY3" fmla="*/ 5117508 h 5117508"/>
              <a:gd name="connsiteX4" fmla="*/ 164177 w 8130674"/>
              <a:gd name="connsiteY4" fmla="*/ 24907 h 5117508"/>
              <a:gd name="connsiteX0" fmla="*/ 164177 w 8130674"/>
              <a:gd name="connsiteY0" fmla="*/ 24907 h 5124023"/>
              <a:gd name="connsiteX1" fmla="*/ 8130674 w 8130674"/>
              <a:gd name="connsiteY1" fmla="*/ 0 h 5124023"/>
              <a:gd name="connsiteX2" fmla="*/ 6601450 w 8130674"/>
              <a:gd name="connsiteY2" fmla="*/ 5124023 h 5124023"/>
              <a:gd name="connsiteX3" fmla="*/ 0 w 8130674"/>
              <a:gd name="connsiteY3" fmla="*/ 5117508 h 5124023"/>
              <a:gd name="connsiteX4" fmla="*/ 164177 w 8130674"/>
              <a:gd name="connsiteY4" fmla="*/ 24907 h 5124023"/>
              <a:gd name="connsiteX0" fmla="*/ 841800 w 8130674"/>
              <a:gd name="connsiteY0" fmla="*/ 11908 h 5124023"/>
              <a:gd name="connsiteX1" fmla="*/ 8130674 w 8130674"/>
              <a:gd name="connsiteY1" fmla="*/ 0 h 5124023"/>
              <a:gd name="connsiteX2" fmla="*/ 6601450 w 8130674"/>
              <a:gd name="connsiteY2" fmla="*/ 5124023 h 5124023"/>
              <a:gd name="connsiteX3" fmla="*/ 0 w 8130674"/>
              <a:gd name="connsiteY3" fmla="*/ 5117508 h 5124023"/>
              <a:gd name="connsiteX4" fmla="*/ 841800 w 8130674"/>
              <a:gd name="connsiteY4" fmla="*/ 11908 h 5124023"/>
              <a:gd name="connsiteX0" fmla="*/ 973560 w 8262434"/>
              <a:gd name="connsiteY0" fmla="*/ 11908 h 5124023"/>
              <a:gd name="connsiteX1" fmla="*/ 8262434 w 8262434"/>
              <a:gd name="connsiteY1" fmla="*/ 0 h 5124023"/>
              <a:gd name="connsiteX2" fmla="*/ 6733210 w 8262434"/>
              <a:gd name="connsiteY2" fmla="*/ 5124023 h 5124023"/>
              <a:gd name="connsiteX3" fmla="*/ 0 w 8262434"/>
              <a:gd name="connsiteY3" fmla="*/ 5100176 h 5124023"/>
              <a:gd name="connsiteX4" fmla="*/ 973560 w 8262434"/>
              <a:gd name="connsiteY4" fmla="*/ 11908 h 5124023"/>
              <a:gd name="connsiteX0" fmla="*/ 0 w 7288874"/>
              <a:gd name="connsiteY0" fmla="*/ 11908 h 5124023"/>
              <a:gd name="connsiteX1" fmla="*/ 7288874 w 7288874"/>
              <a:gd name="connsiteY1" fmla="*/ 0 h 5124023"/>
              <a:gd name="connsiteX2" fmla="*/ 5759650 w 7288874"/>
              <a:gd name="connsiteY2" fmla="*/ 5124023 h 5124023"/>
              <a:gd name="connsiteX3" fmla="*/ 5228 w 7288874"/>
              <a:gd name="connsiteY3" fmla="*/ 5121841 h 5124023"/>
              <a:gd name="connsiteX4" fmla="*/ 0 w 7288874"/>
              <a:gd name="connsiteY4" fmla="*/ 11908 h 5124023"/>
              <a:gd name="connsiteX0" fmla="*/ 738278 w 7283650"/>
              <a:gd name="connsiteY0" fmla="*/ 107234 h 5124023"/>
              <a:gd name="connsiteX1" fmla="*/ 7283650 w 7283650"/>
              <a:gd name="connsiteY1" fmla="*/ 0 h 5124023"/>
              <a:gd name="connsiteX2" fmla="*/ 5754426 w 7283650"/>
              <a:gd name="connsiteY2" fmla="*/ 5124023 h 5124023"/>
              <a:gd name="connsiteX3" fmla="*/ 4 w 7283650"/>
              <a:gd name="connsiteY3" fmla="*/ 5121841 h 5124023"/>
              <a:gd name="connsiteX4" fmla="*/ 738278 w 7283650"/>
              <a:gd name="connsiteY4" fmla="*/ 107234 h 5124023"/>
              <a:gd name="connsiteX0" fmla="*/ 45696 w 7283690"/>
              <a:gd name="connsiteY0" fmla="*/ 22198 h 5124023"/>
              <a:gd name="connsiteX1" fmla="*/ 7283690 w 7283690"/>
              <a:gd name="connsiteY1" fmla="*/ 0 h 5124023"/>
              <a:gd name="connsiteX2" fmla="*/ 5754466 w 7283690"/>
              <a:gd name="connsiteY2" fmla="*/ 5124023 h 5124023"/>
              <a:gd name="connsiteX3" fmla="*/ 44 w 7283690"/>
              <a:gd name="connsiteY3" fmla="*/ 5121841 h 5124023"/>
              <a:gd name="connsiteX4" fmla="*/ 45696 w 7283690"/>
              <a:gd name="connsiteY4" fmla="*/ 22198 h 5124023"/>
              <a:gd name="connsiteX0" fmla="*/ 45698 w 7232386"/>
              <a:gd name="connsiteY0" fmla="*/ 0 h 5101825"/>
              <a:gd name="connsiteX1" fmla="*/ 7232387 w 7232386"/>
              <a:gd name="connsiteY1" fmla="*/ 1423 h 5101825"/>
              <a:gd name="connsiteX2" fmla="*/ 5754468 w 7232386"/>
              <a:gd name="connsiteY2" fmla="*/ 5101825 h 5101825"/>
              <a:gd name="connsiteX3" fmla="*/ 46 w 7232386"/>
              <a:gd name="connsiteY3" fmla="*/ 5099643 h 5101825"/>
              <a:gd name="connsiteX4" fmla="*/ 45698 w 7232386"/>
              <a:gd name="connsiteY4" fmla="*/ 0 h 5101825"/>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 name="connsiteX0" fmla="*/ 45698 w 7262287"/>
              <a:gd name="connsiteY0" fmla="*/ 0 h 5101825"/>
              <a:gd name="connsiteX1" fmla="*/ 7262287 w 7262287"/>
              <a:gd name="connsiteY1" fmla="*/ 9888 h 5101825"/>
              <a:gd name="connsiteX2" fmla="*/ 5754468 w 7262287"/>
              <a:gd name="connsiteY2" fmla="*/ 5101825 h 5101825"/>
              <a:gd name="connsiteX3" fmla="*/ 46 w 7262287"/>
              <a:gd name="connsiteY3" fmla="*/ 5099643 h 5101825"/>
              <a:gd name="connsiteX4" fmla="*/ 45698 w 7262287"/>
              <a:gd name="connsiteY4" fmla="*/ 0 h 5101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287" h="5101825">
                <a:moveTo>
                  <a:pt x="45698" y="0"/>
                </a:moveTo>
                <a:lnTo>
                  <a:pt x="7262287" y="9888"/>
                </a:lnTo>
                <a:lnTo>
                  <a:pt x="5754468" y="5101825"/>
                </a:lnTo>
                <a:lnTo>
                  <a:pt x="46" y="5099643"/>
                </a:lnTo>
                <a:cubicBezTo>
                  <a:pt x="-1697" y="3396332"/>
                  <a:pt x="47441" y="1703311"/>
                  <a:pt x="45698" y="0"/>
                </a:cubicBezTo>
                <a:close/>
              </a:path>
            </a:pathLst>
          </a:custGeom>
          <a:solidFill>
            <a:srgbClr val="1C5B7E">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16"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tx1"/>
                </a:solidFill>
                <a:latin typeface="+mn-lt"/>
              </a:defRPr>
            </a:lvl1pPr>
          </a:lstStyle>
          <a:p>
            <a:pPr>
              <a:defRPr/>
            </a:pPr>
            <a:fld id="{C8C929EC-337D-4B6E-AF79-0825DF60C0CF}" type="slidenum">
              <a:rPr lang="en-US" smtClean="0"/>
              <a:pPr>
                <a:defRPr/>
              </a:pPr>
              <a:t>‹#›</a:t>
            </a:fld>
            <a:endParaRPr lang="en-US" dirty="0"/>
          </a:p>
        </p:txBody>
      </p:sp>
      <p:sp>
        <p:nvSpPr>
          <p:cNvPr id="10" name="Rectangle 2"/>
          <p:cNvSpPr>
            <a:spLocks noGrp="1" noChangeArrowheads="1"/>
          </p:cNvSpPr>
          <p:nvPr>
            <p:ph type="ctrTitle" hasCustomPrompt="1"/>
          </p:nvPr>
        </p:nvSpPr>
        <p:spPr>
          <a:xfrm>
            <a:off x="3714750" y="1600200"/>
            <a:ext cx="4648200" cy="2057400"/>
          </a:xfrm>
        </p:spPr>
        <p:txBody>
          <a:bodyPr anchor="b"/>
          <a:lstStyle>
            <a:lvl1pPr algn="l" rtl="0" eaLnBrk="0" fontAlgn="base" hangingPunct="0">
              <a:lnSpc>
                <a:spcPct val="90000"/>
              </a:lnSpc>
              <a:spcBef>
                <a:spcPct val="0"/>
              </a:spcBef>
              <a:spcAft>
                <a:spcPct val="0"/>
              </a:spcAft>
              <a:defRPr lang="en-US" sz="3600" b="1" dirty="0">
                <a:solidFill>
                  <a:srgbClr val="005480"/>
                </a:solidFill>
                <a:latin typeface="Playfair Display Black" panose="00000A00000000000000" pitchFamily="50" charset="0"/>
                <a:ea typeface="+mj-ea"/>
                <a:cs typeface="+mj-cs"/>
              </a:defRPr>
            </a:lvl1pPr>
          </a:lstStyle>
          <a:p>
            <a:r>
              <a:rPr lang="en-US" dirty="0"/>
              <a:t>Click to add sub title</a:t>
            </a:r>
          </a:p>
        </p:txBody>
      </p:sp>
      <p:sp>
        <p:nvSpPr>
          <p:cNvPr id="17" name="Rectangle 3"/>
          <p:cNvSpPr>
            <a:spLocks noGrp="1" noChangeArrowheads="1"/>
          </p:cNvSpPr>
          <p:nvPr>
            <p:ph type="subTitle" idx="1" hasCustomPrompt="1"/>
          </p:nvPr>
        </p:nvSpPr>
        <p:spPr>
          <a:xfrm>
            <a:off x="3714750" y="3810000"/>
            <a:ext cx="4648200" cy="1066800"/>
          </a:xfrm>
        </p:spPr>
        <p:txBody>
          <a:bodyPr tIns="164592" anchor="t"/>
          <a:lstStyle>
            <a:lvl1pPr marL="0" marR="0" indent="0" algn="l" defTabSz="914377" rtl="0" eaLnBrk="0" fontAlgn="base" latinLnBrk="0" hangingPunct="0">
              <a:lnSpc>
                <a:spcPct val="100000"/>
              </a:lnSpc>
              <a:spcBef>
                <a:spcPts val="0"/>
              </a:spcBef>
              <a:spcAft>
                <a:spcPct val="0"/>
              </a:spcAft>
              <a:buClr>
                <a:schemeClr val="bg2">
                  <a:lumMod val="50000"/>
                </a:schemeClr>
              </a:buClr>
              <a:buSzTx/>
              <a:buFont typeface="Arial" panose="020B0604020202020204" pitchFamily="34" charset="0"/>
              <a:buNone/>
              <a:tabLst/>
              <a:defRPr sz="2000">
                <a:latin typeface="Raleway" panose="020B0503030101060003" pitchFamily="34" charset="0"/>
              </a:defRPr>
            </a:lvl1pPr>
          </a:lstStyle>
          <a:p>
            <a:pPr marL="0" marR="0" lvl="0" indent="0" algn="l" defTabSz="914377" rtl="0" eaLnBrk="0" fontAlgn="base" latinLnBrk="0" hangingPunct="0">
              <a:lnSpc>
                <a:spcPct val="100000"/>
              </a:lnSpc>
              <a:spcBef>
                <a:spcPts val="0"/>
              </a:spcBef>
              <a:spcAft>
                <a:spcPct val="0"/>
              </a:spcAft>
              <a:buClr>
                <a:schemeClr val="bg2">
                  <a:lumMod val="50000"/>
                </a:schemeClr>
              </a:buClr>
              <a:buSzTx/>
              <a:buFont typeface="Arial" panose="020B0604020202020204" pitchFamily="34" charset="0"/>
              <a:buNone/>
              <a:tabLst/>
              <a:defRPr/>
            </a:pPr>
            <a:r>
              <a:rPr lang="en-US" dirty="0"/>
              <a:t>Click to add description</a:t>
            </a:r>
          </a:p>
        </p:txBody>
      </p:sp>
      <p:cxnSp>
        <p:nvCxnSpPr>
          <p:cNvPr id="18" name="Straight Connector 17"/>
          <p:cNvCxnSpPr/>
          <p:nvPr userDrawn="1"/>
        </p:nvCxnSpPr>
        <p:spPr bwMode="auto">
          <a:xfrm>
            <a:off x="3714750" y="3810000"/>
            <a:ext cx="4572000" cy="0"/>
          </a:xfrm>
          <a:prstGeom prst="line">
            <a:avLst/>
          </a:prstGeom>
          <a:solidFill>
            <a:schemeClr val="accent1"/>
          </a:solidFill>
          <a:ln w="9525" cap="flat" cmpd="sng" algn="ctr">
            <a:solidFill>
              <a:srgbClr val="9CC43B"/>
            </a:solidFill>
            <a:prstDash val="solid"/>
            <a:round/>
            <a:headEnd type="none" w="med" len="med"/>
            <a:tailEnd type="none" w="med" len="med"/>
          </a:ln>
          <a:effectLst/>
        </p:spPr>
      </p:cxnSp>
      <p:pic>
        <p:nvPicPr>
          <p:cNvPr id="3" name="Picture 2">
            <a:extLst>
              <a:ext uri="{FF2B5EF4-FFF2-40B4-BE49-F238E27FC236}">
                <a16:creationId xmlns:a16="http://schemas.microsoft.com/office/drawing/2014/main" id="{EC027304-39D6-43AF-A1D9-D1BC0C68525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3657600" y="6397308"/>
            <a:ext cx="1447799" cy="311783"/>
          </a:xfrm>
          <a:prstGeom prst="rect">
            <a:avLst/>
          </a:prstGeom>
        </p:spPr>
      </p:pic>
    </p:spTree>
    <p:extLst>
      <p:ext uri="{BB962C8B-B14F-4D97-AF65-F5344CB8AC3E}">
        <p14:creationId xmlns:p14="http://schemas.microsoft.com/office/powerpoint/2010/main" val="92215981"/>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ub Title - 54 Ton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43000" y="25400"/>
            <a:ext cx="4591050" cy="6868113"/>
          </a:xfrm>
          <a:prstGeom prst="parallelogram">
            <a:avLst>
              <a:gd name="adj" fmla="val 14779"/>
            </a:avLst>
          </a:prstGeom>
        </p:spPr>
      </p:pic>
      <p:sp>
        <p:nvSpPr>
          <p:cNvPr id="5" name="Rectangle 4"/>
          <p:cNvSpPr/>
          <p:nvPr userDrawn="1"/>
        </p:nvSpPr>
        <p:spPr bwMode="auto">
          <a:xfrm>
            <a:off x="2655838" y="-23864"/>
            <a:ext cx="6488163" cy="689351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4606945 w 12192000"/>
              <a:gd name="connsiteY0" fmla="*/ 29121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4606945 w 12192000"/>
              <a:gd name="connsiteY4" fmla="*/ 29121 h 6858000"/>
              <a:gd name="connsiteX0" fmla="*/ 1065829 w 8650884"/>
              <a:gd name="connsiteY0" fmla="*/ 29121 h 6869649"/>
              <a:gd name="connsiteX1" fmla="*/ 8650884 w 8650884"/>
              <a:gd name="connsiteY1" fmla="*/ 0 h 6869649"/>
              <a:gd name="connsiteX2" fmla="*/ 8650884 w 8650884"/>
              <a:gd name="connsiteY2" fmla="*/ 6858000 h 6869649"/>
              <a:gd name="connsiteX3" fmla="*/ 0 w 8650884"/>
              <a:gd name="connsiteY3" fmla="*/ 6869649 h 6869649"/>
              <a:gd name="connsiteX4" fmla="*/ 1065829 w 8650884"/>
              <a:gd name="connsiteY4" fmla="*/ 29121 h 6869649"/>
              <a:gd name="connsiteX0" fmla="*/ 937697 w 8650884"/>
              <a:gd name="connsiteY0" fmla="*/ 101 h 6869649"/>
              <a:gd name="connsiteX1" fmla="*/ 8650884 w 8650884"/>
              <a:gd name="connsiteY1" fmla="*/ 0 h 6869649"/>
              <a:gd name="connsiteX2" fmla="*/ 8650884 w 8650884"/>
              <a:gd name="connsiteY2" fmla="*/ 6858000 h 6869649"/>
              <a:gd name="connsiteX3" fmla="*/ 0 w 8650884"/>
              <a:gd name="connsiteY3" fmla="*/ 6869649 h 6869649"/>
              <a:gd name="connsiteX4" fmla="*/ 937697 w 8650884"/>
              <a:gd name="connsiteY4" fmla="*/ 101 h 6869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884" h="6869649">
                <a:moveTo>
                  <a:pt x="937697" y="101"/>
                </a:moveTo>
                <a:lnTo>
                  <a:pt x="8650884" y="0"/>
                </a:lnTo>
                <a:lnTo>
                  <a:pt x="8650884" y="6858000"/>
                </a:lnTo>
                <a:lnTo>
                  <a:pt x="0" y="6869649"/>
                </a:lnTo>
                <a:lnTo>
                  <a:pt x="937697" y="101"/>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rgbClr val="FF6600"/>
              </a:solidFill>
              <a:effectLst/>
              <a:latin typeface="Arial" charset="0"/>
            </a:endParaRPr>
          </a:p>
        </p:txBody>
      </p:sp>
      <p:sp>
        <p:nvSpPr>
          <p:cNvPr id="7" name="Rectangle 1"/>
          <p:cNvSpPr/>
          <p:nvPr userDrawn="1"/>
        </p:nvSpPr>
        <p:spPr>
          <a:xfrm>
            <a:off x="-114300" y="-152400"/>
            <a:ext cx="3478234" cy="7019052"/>
          </a:xfrm>
          <a:custGeom>
            <a:avLst/>
            <a:gdLst>
              <a:gd name="connsiteX0" fmla="*/ 0 w 4661210"/>
              <a:gd name="connsiteY0" fmla="*/ 0 h 5158740"/>
              <a:gd name="connsiteX1" fmla="*/ 4661210 w 4661210"/>
              <a:gd name="connsiteY1" fmla="*/ 0 h 5158740"/>
              <a:gd name="connsiteX2" fmla="*/ 4661210 w 4661210"/>
              <a:gd name="connsiteY2" fmla="*/ 5158740 h 5158740"/>
              <a:gd name="connsiteX3" fmla="*/ 0 w 4661210"/>
              <a:gd name="connsiteY3" fmla="*/ 5158740 h 5158740"/>
              <a:gd name="connsiteX4" fmla="*/ 0 w 4661210"/>
              <a:gd name="connsiteY4" fmla="*/ 0 h 5158740"/>
              <a:gd name="connsiteX0" fmla="*/ 0 w 6906322"/>
              <a:gd name="connsiteY0" fmla="*/ 0 h 5158740"/>
              <a:gd name="connsiteX1" fmla="*/ 6906322 w 6906322"/>
              <a:gd name="connsiteY1" fmla="*/ 0 h 5158740"/>
              <a:gd name="connsiteX2" fmla="*/ 4661210 w 6906322"/>
              <a:gd name="connsiteY2" fmla="*/ 5158740 h 5158740"/>
              <a:gd name="connsiteX3" fmla="*/ 0 w 6906322"/>
              <a:gd name="connsiteY3" fmla="*/ 5158740 h 5158740"/>
              <a:gd name="connsiteX4" fmla="*/ 0 w 6906322"/>
              <a:gd name="connsiteY4" fmla="*/ 0 h 5158740"/>
              <a:gd name="connsiteX0" fmla="*/ 0 w 6906322"/>
              <a:gd name="connsiteY0" fmla="*/ 0 h 5173608"/>
              <a:gd name="connsiteX1" fmla="*/ 6906322 w 6906322"/>
              <a:gd name="connsiteY1" fmla="*/ 0 h 5173608"/>
              <a:gd name="connsiteX2" fmla="*/ 5181600 w 6906322"/>
              <a:gd name="connsiteY2" fmla="*/ 5173608 h 5173608"/>
              <a:gd name="connsiteX3" fmla="*/ 0 w 6906322"/>
              <a:gd name="connsiteY3" fmla="*/ 5158740 h 5173608"/>
              <a:gd name="connsiteX4" fmla="*/ 0 w 6906322"/>
              <a:gd name="connsiteY4" fmla="*/ 0 h 5173608"/>
              <a:gd name="connsiteX0" fmla="*/ 0 w 6906322"/>
              <a:gd name="connsiteY0" fmla="*/ 0 h 5163448"/>
              <a:gd name="connsiteX1" fmla="*/ 6906322 w 6906322"/>
              <a:gd name="connsiteY1" fmla="*/ 0 h 5163448"/>
              <a:gd name="connsiteX2" fmla="*/ 5313680 w 6906322"/>
              <a:gd name="connsiteY2" fmla="*/ 5163448 h 5163448"/>
              <a:gd name="connsiteX3" fmla="*/ 0 w 6906322"/>
              <a:gd name="connsiteY3" fmla="*/ 5158740 h 5163448"/>
              <a:gd name="connsiteX4" fmla="*/ 0 w 6906322"/>
              <a:gd name="connsiteY4" fmla="*/ 0 h 5163448"/>
              <a:gd name="connsiteX0" fmla="*/ 0 w 7716323"/>
              <a:gd name="connsiteY0" fmla="*/ 11474 h 5174922"/>
              <a:gd name="connsiteX1" fmla="*/ 7716323 w 7716323"/>
              <a:gd name="connsiteY1" fmla="*/ 0 h 5174922"/>
              <a:gd name="connsiteX2" fmla="*/ 5313680 w 7716323"/>
              <a:gd name="connsiteY2" fmla="*/ 5174922 h 5174922"/>
              <a:gd name="connsiteX3" fmla="*/ 0 w 7716323"/>
              <a:gd name="connsiteY3" fmla="*/ 5170214 h 5174922"/>
              <a:gd name="connsiteX4" fmla="*/ 0 w 7716323"/>
              <a:gd name="connsiteY4" fmla="*/ 11474 h 5174922"/>
              <a:gd name="connsiteX0" fmla="*/ 0 w 8294851"/>
              <a:gd name="connsiteY0" fmla="*/ 6010 h 5169458"/>
              <a:gd name="connsiteX1" fmla="*/ 8294851 w 8294851"/>
              <a:gd name="connsiteY1" fmla="*/ 0 h 5169458"/>
              <a:gd name="connsiteX2" fmla="*/ 5313680 w 8294851"/>
              <a:gd name="connsiteY2" fmla="*/ 5169458 h 5169458"/>
              <a:gd name="connsiteX3" fmla="*/ 0 w 8294851"/>
              <a:gd name="connsiteY3" fmla="*/ 5164750 h 5169458"/>
              <a:gd name="connsiteX4" fmla="*/ 0 w 8294851"/>
              <a:gd name="connsiteY4" fmla="*/ 6010 h 5169458"/>
              <a:gd name="connsiteX0" fmla="*/ 0 w 8294851"/>
              <a:gd name="connsiteY0" fmla="*/ 6010 h 5164750"/>
              <a:gd name="connsiteX1" fmla="*/ 8294851 w 8294851"/>
              <a:gd name="connsiteY1" fmla="*/ 0 h 5164750"/>
              <a:gd name="connsiteX2" fmla="*/ 5595125 w 8294851"/>
              <a:gd name="connsiteY2" fmla="*/ 5142138 h 5164750"/>
              <a:gd name="connsiteX3" fmla="*/ 0 w 8294851"/>
              <a:gd name="connsiteY3" fmla="*/ 5164750 h 5164750"/>
              <a:gd name="connsiteX4" fmla="*/ 0 w 8294851"/>
              <a:gd name="connsiteY4" fmla="*/ 6010 h 5164750"/>
              <a:gd name="connsiteX0" fmla="*/ 0 w 8294851"/>
              <a:gd name="connsiteY0" fmla="*/ 6010 h 5164750"/>
              <a:gd name="connsiteX1" fmla="*/ 8294851 w 8294851"/>
              <a:gd name="connsiteY1" fmla="*/ 0 h 5164750"/>
              <a:gd name="connsiteX2" fmla="*/ 6087656 w 8294851"/>
              <a:gd name="connsiteY2" fmla="*/ 5104344 h 5164750"/>
              <a:gd name="connsiteX3" fmla="*/ 0 w 8294851"/>
              <a:gd name="connsiteY3" fmla="*/ 5164750 h 5164750"/>
              <a:gd name="connsiteX4" fmla="*/ 0 w 8294851"/>
              <a:gd name="connsiteY4" fmla="*/ 6010 h 5164750"/>
              <a:gd name="connsiteX0" fmla="*/ 164177 w 8459028"/>
              <a:gd name="connsiteY0" fmla="*/ 6010 h 5104344"/>
              <a:gd name="connsiteX1" fmla="*/ 8459028 w 8459028"/>
              <a:gd name="connsiteY1" fmla="*/ 0 h 5104344"/>
              <a:gd name="connsiteX2" fmla="*/ 6251833 w 8459028"/>
              <a:gd name="connsiteY2" fmla="*/ 5104344 h 5104344"/>
              <a:gd name="connsiteX3" fmla="*/ 0 w 8459028"/>
              <a:gd name="connsiteY3" fmla="*/ 5098611 h 5104344"/>
              <a:gd name="connsiteX4" fmla="*/ 164177 w 8459028"/>
              <a:gd name="connsiteY4" fmla="*/ 6010 h 5104344"/>
              <a:gd name="connsiteX0" fmla="*/ 164177 w 8130674"/>
              <a:gd name="connsiteY0" fmla="*/ 24907 h 5123241"/>
              <a:gd name="connsiteX1" fmla="*/ 8130674 w 8130674"/>
              <a:gd name="connsiteY1" fmla="*/ 0 h 5123241"/>
              <a:gd name="connsiteX2" fmla="*/ 6251833 w 8130674"/>
              <a:gd name="connsiteY2" fmla="*/ 5123241 h 5123241"/>
              <a:gd name="connsiteX3" fmla="*/ 0 w 8130674"/>
              <a:gd name="connsiteY3" fmla="*/ 5117508 h 5123241"/>
              <a:gd name="connsiteX4" fmla="*/ 164177 w 8130674"/>
              <a:gd name="connsiteY4" fmla="*/ 24907 h 5123241"/>
              <a:gd name="connsiteX0" fmla="*/ 164177 w 8130674"/>
              <a:gd name="connsiteY0" fmla="*/ 24907 h 5132689"/>
              <a:gd name="connsiteX1" fmla="*/ 8130674 w 8130674"/>
              <a:gd name="connsiteY1" fmla="*/ 0 h 5132689"/>
              <a:gd name="connsiteX2" fmla="*/ 6799090 w 8130674"/>
              <a:gd name="connsiteY2" fmla="*/ 5132689 h 5132689"/>
              <a:gd name="connsiteX3" fmla="*/ 0 w 8130674"/>
              <a:gd name="connsiteY3" fmla="*/ 5117508 h 5132689"/>
              <a:gd name="connsiteX4" fmla="*/ 164177 w 8130674"/>
              <a:gd name="connsiteY4" fmla="*/ 24907 h 5132689"/>
              <a:gd name="connsiteX0" fmla="*/ 164177 w 8130674"/>
              <a:gd name="connsiteY0" fmla="*/ 24907 h 5128356"/>
              <a:gd name="connsiteX1" fmla="*/ 8130674 w 8130674"/>
              <a:gd name="connsiteY1" fmla="*/ 0 h 5128356"/>
              <a:gd name="connsiteX2" fmla="*/ 6902615 w 8130674"/>
              <a:gd name="connsiteY2" fmla="*/ 5128356 h 5128356"/>
              <a:gd name="connsiteX3" fmla="*/ 0 w 8130674"/>
              <a:gd name="connsiteY3" fmla="*/ 5117508 h 5128356"/>
              <a:gd name="connsiteX4" fmla="*/ 164177 w 8130674"/>
              <a:gd name="connsiteY4" fmla="*/ 24907 h 5128356"/>
              <a:gd name="connsiteX0" fmla="*/ 164177 w 8130674"/>
              <a:gd name="connsiteY0" fmla="*/ 24907 h 5117508"/>
              <a:gd name="connsiteX1" fmla="*/ 8130674 w 8130674"/>
              <a:gd name="connsiteY1" fmla="*/ 0 h 5117508"/>
              <a:gd name="connsiteX2" fmla="*/ 6384987 w 8130674"/>
              <a:gd name="connsiteY2" fmla="*/ 5115357 h 5117508"/>
              <a:gd name="connsiteX3" fmla="*/ 0 w 8130674"/>
              <a:gd name="connsiteY3" fmla="*/ 5117508 h 5117508"/>
              <a:gd name="connsiteX4" fmla="*/ 164177 w 8130674"/>
              <a:gd name="connsiteY4" fmla="*/ 24907 h 5117508"/>
              <a:gd name="connsiteX0" fmla="*/ 164177 w 8130674"/>
              <a:gd name="connsiteY0" fmla="*/ 24907 h 5124023"/>
              <a:gd name="connsiteX1" fmla="*/ 8130674 w 8130674"/>
              <a:gd name="connsiteY1" fmla="*/ 0 h 5124023"/>
              <a:gd name="connsiteX2" fmla="*/ 6601450 w 8130674"/>
              <a:gd name="connsiteY2" fmla="*/ 5124023 h 5124023"/>
              <a:gd name="connsiteX3" fmla="*/ 0 w 8130674"/>
              <a:gd name="connsiteY3" fmla="*/ 5117508 h 5124023"/>
              <a:gd name="connsiteX4" fmla="*/ 164177 w 8130674"/>
              <a:gd name="connsiteY4" fmla="*/ 24907 h 5124023"/>
              <a:gd name="connsiteX0" fmla="*/ 841800 w 8130674"/>
              <a:gd name="connsiteY0" fmla="*/ 11908 h 5124023"/>
              <a:gd name="connsiteX1" fmla="*/ 8130674 w 8130674"/>
              <a:gd name="connsiteY1" fmla="*/ 0 h 5124023"/>
              <a:gd name="connsiteX2" fmla="*/ 6601450 w 8130674"/>
              <a:gd name="connsiteY2" fmla="*/ 5124023 h 5124023"/>
              <a:gd name="connsiteX3" fmla="*/ 0 w 8130674"/>
              <a:gd name="connsiteY3" fmla="*/ 5117508 h 5124023"/>
              <a:gd name="connsiteX4" fmla="*/ 841800 w 8130674"/>
              <a:gd name="connsiteY4" fmla="*/ 11908 h 5124023"/>
              <a:gd name="connsiteX0" fmla="*/ 973560 w 8262434"/>
              <a:gd name="connsiteY0" fmla="*/ 11908 h 5124023"/>
              <a:gd name="connsiteX1" fmla="*/ 8262434 w 8262434"/>
              <a:gd name="connsiteY1" fmla="*/ 0 h 5124023"/>
              <a:gd name="connsiteX2" fmla="*/ 6733210 w 8262434"/>
              <a:gd name="connsiteY2" fmla="*/ 5124023 h 5124023"/>
              <a:gd name="connsiteX3" fmla="*/ 0 w 8262434"/>
              <a:gd name="connsiteY3" fmla="*/ 5100176 h 5124023"/>
              <a:gd name="connsiteX4" fmla="*/ 973560 w 8262434"/>
              <a:gd name="connsiteY4" fmla="*/ 11908 h 5124023"/>
              <a:gd name="connsiteX0" fmla="*/ 0 w 7288874"/>
              <a:gd name="connsiteY0" fmla="*/ 11908 h 5124023"/>
              <a:gd name="connsiteX1" fmla="*/ 7288874 w 7288874"/>
              <a:gd name="connsiteY1" fmla="*/ 0 h 5124023"/>
              <a:gd name="connsiteX2" fmla="*/ 5759650 w 7288874"/>
              <a:gd name="connsiteY2" fmla="*/ 5124023 h 5124023"/>
              <a:gd name="connsiteX3" fmla="*/ 5228 w 7288874"/>
              <a:gd name="connsiteY3" fmla="*/ 5121841 h 5124023"/>
              <a:gd name="connsiteX4" fmla="*/ 0 w 7288874"/>
              <a:gd name="connsiteY4" fmla="*/ 11908 h 5124023"/>
              <a:gd name="connsiteX0" fmla="*/ 738278 w 7283650"/>
              <a:gd name="connsiteY0" fmla="*/ 107234 h 5124023"/>
              <a:gd name="connsiteX1" fmla="*/ 7283650 w 7283650"/>
              <a:gd name="connsiteY1" fmla="*/ 0 h 5124023"/>
              <a:gd name="connsiteX2" fmla="*/ 5754426 w 7283650"/>
              <a:gd name="connsiteY2" fmla="*/ 5124023 h 5124023"/>
              <a:gd name="connsiteX3" fmla="*/ 4 w 7283650"/>
              <a:gd name="connsiteY3" fmla="*/ 5121841 h 5124023"/>
              <a:gd name="connsiteX4" fmla="*/ 738278 w 7283650"/>
              <a:gd name="connsiteY4" fmla="*/ 107234 h 5124023"/>
              <a:gd name="connsiteX0" fmla="*/ 45696 w 7283690"/>
              <a:gd name="connsiteY0" fmla="*/ 22198 h 5124023"/>
              <a:gd name="connsiteX1" fmla="*/ 7283690 w 7283690"/>
              <a:gd name="connsiteY1" fmla="*/ 0 h 5124023"/>
              <a:gd name="connsiteX2" fmla="*/ 5754466 w 7283690"/>
              <a:gd name="connsiteY2" fmla="*/ 5124023 h 5124023"/>
              <a:gd name="connsiteX3" fmla="*/ 44 w 7283690"/>
              <a:gd name="connsiteY3" fmla="*/ 5121841 h 5124023"/>
              <a:gd name="connsiteX4" fmla="*/ 45696 w 7283690"/>
              <a:gd name="connsiteY4" fmla="*/ 22198 h 5124023"/>
              <a:gd name="connsiteX0" fmla="*/ 45698 w 7232386"/>
              <a:gd name="connsiteY0" fmla="*/ 0 h 5101825"/>
              <a:gd name="connsiteX1" fmla="*/ 7232387 w 7232386"/>
              <a:gd name="connsiteY1" fmla="*/ 1423 h 5101825"/>
              <a:gd name="connsiteX2" fmla="*/ 5754468 w 7232386"/>
              <a:gd name="connsiteY2" fmla="*/ 5101825 h 5101825"/>
              <a:gd name="connsiteX3" fmla="*/ 46 w 7232386"/>
              <a:gd name="connsiteY3" fmla="*/ 5099643 h 5101825"/>
              <a:gd name="connsiteX4" fmla="*/ 45698 w 7232386"/>
              <a:gd name="connsiteY4" fmla="*/ 0 h 5101825"/>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 name="connsiteX0" fmla="*/ 45698 w 7247779"/>
              <a:gd name="connsiteY0" fmla="*/ 10387 h 5110030"/>
              <a:gd name="connsiteX1" fmla="*/ 7247779 w 7247779"/>
              <a:gd name="connsiteY1" fmla="*/ 0 h 5110030"/>
              <a:gd name="connsiteX2" fmla="*/ 5776230 w 7247779"/>
              <a:gd name="connsiteY2" fmla="*/ 5102074 h 5110030"/>
              <a:gd name="connsiteX3" fmla="*/ 46 w 7247779"/>
              <a:gd name="connsiteY3" fmla="*/ 5110030 h 5110030"/>
              <a:gd name="connsiteX4" fmla="*/ 45698 w 7247779"/>
              <a:gd name="connsiteY4" fmla="*/ 10387 h 5110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7779" h="5110030">
                <a:moveTo>
                  <a:pt x="45698" y="10387"/>
                </a:moveTo>
                <a:lnTo>
                  <a:pt x="7247779" y="0"/>
                </a:lnTo>
                <a:lnTo>
                  <a:pt x="5776230" y="5102074"/>
                </a:lnTo>
                <a:lnTo>
                  <a:pt x="46" y="5110030"/>
                </a:lnTo>
                <a:cubicBezTo>
                  <a:pt x="-1697" y="3406719"/>
                  <a:pt x="47441" y="1713698"/>
                  <a:pt x="45698" y="10387"/>
                </a:cubicBezTo>
                <a:close/>
              </a:path>
            </a:pathLst>
          </a:custGeom>
          <a:solidFill>
            <a:srgbClr val="1C5B7E">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10"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tx1"/>
                </a:solidFill>
                <a:latin typeface="+mn-lt"/>
              </a:defRPr>
            </a:lvl1pPr>
          </a:lstStyle>
          <a:p>
            <a:pPr>
              <a:defRPr/>
            </a:pPr>
            <a:fld id="{C8C929EC-337D-4B6E-AF79-0825DF60C0CF}" type="slidenum">
              <a:rPr lang="en-US" smtClean="0"/>
              <a:pPr>
                <a:defRPr/>
              </a:pPr>
              <a:t>‹#›</a:t>
            </a:fld>
            <a:endParaRPr lang="en-US" dirty="0"/>
          </a:p>
        </p:txBody>
      </p:sp>
      <p:sp>
        <p:nvSpPr>
          <p:cNvPr id="9" name="Rectangle 2"/>
          <p:cNvSpPr>
            <a:spLocks noGrp="1" noChangeArrowheads="1"/>
          </p:cNvSpPr>
          <p:nvPr>
            <p:ph type="ctrTitle" hasCustomPrompt="1"/>
          </p:nvPr>
        </p:nvSpPr>
        <p:spPr>
          <a:xfrm>
            <a:off x="3714750" y="1600200"/>
            <a:ext cx="4648200" cy="2057400"/>
          </a:xfrm>
        </p:spPr>
        <p:txBody>
          <a:bodyPr anchor="b"/>
          <a:lstStyle>
            <a:lvl1pPr algn="l" rtl="0" eaLnBrk="0" fontAlgn="base" hangingPunct="0">
              <a:lnSpc>
                <a:spcPct val="90000"/>
              </a:lnSpc>
              <a:spcBef>
                <a:spcPct val="0"/>
              </a:spcBef>
              <a:spcAft>
                <a:spcPct val="0"/>
              </a:spcAft>
              <a:defRPr lang="en-US" sz="3600" b="1" dirty="0">
                <a:solidFill>
                  <a:srgbClr val="005480"/>
                </a:solidFill>
                <a:latin typeface="Playfair Display Black" panose="00000A00000000000000" pitchFamily="50" charset="0"/>
                <a:ea typeface="+mj-ea"/>
                <a:cs typeface="+mj-cs"/>
              </a:defRPr>
            </a:lvl1pPr>
          </a:lstStyle>
          <a:p>
            <a:r>
              <a:rPr lang="en-US" dirty="0"/>
              <a:t>Click to add sub title</a:t>
            </a:r>
          </a:p>
        </p:txBody>
      </p:sp>
      <p:sp>
        <p:nvSpPr>
          <p:cNvPr id="12" name="Rectangle 3"/>
          <p:cNvSpPr>
            <a:spLocks noGrp="1" noChangeArrowheads="1"/>
          </p:cNvSpPr>
          <p:nvPr>
            <p:ph type="subTitle" idx="1" hasCustomPrompt="1"/>
          </p:nvPr>
        </p:nvSpPr>
        <p:spPr>
          <a:xfrm>
            <a:off x="3714750" y="3810000"/>
            <a:ext cx="4648200" cy="1066800"/>
          </a:xfrm>
        </p:spPr>
        <p:txBody>
          <a:bodyPr tIns="164592" anchor="t"/>
          <a:lstStyle>
            <a:lvl1pPr marL="0" indent="0">
              <a:buNone/>
              <a:defRPr sz="2000">
                <a:latin typeface="Raleway" panose="020B0503030101060003" pitchFamily="34" charset="0"/>
              </a:defRPr>
            </a:lvl1pPr>
          </a:lstStyle>
          <a:p>
            <a:r>
              <a:rPr lang="en-US" dirty="0"/>
              <a:t>Click to add description</a:t>
            </a:r>
          </a:p>
        </p:txBody>
      </p:sp>
      <p:cxnSp>
        <p:nvCxnSpPr>
          <p:cNvPr id="13" name="Straight Connector 12"/>
          <p:cNvCxnSpPr/>
          <p:nvPr userDrawn="1"/>
        </p:nvCxnSpPr>
        <p:spPr bwMode="auto">
          <a:xfrm>
            <a:off x="3714750" y="3810000"/>
            <a:ext cx="4572000" cy="0"/>
          </a:xfrm>
          <a:prstGeom prst="line">
            <a:avLst/>
          </a:prstGeom>
          <a:solidFill>
            <a:schemeClr val="accent1"/>
          </a:solidFill>
          <a:ln w="9525" cap="flat" cmpd="sng" algn="ctr">
            <a:solidFill>
              <a:srgbClr val="9CC43B"/>
            </a:solidFill>
            <a:prstDash val="solid"/>
            <a:round/>
            <a:headEnd type="none" w="med" len="med"/>
            <a:tailEnd type="none" w="med" len="med"/>
          </a:ln>
          <a:effectLst/>
        </p:spPr>
      </p:cxnSp>
      <p:pic>
        <p:nvPicPr>
          <p:cNvPr id="3" name="Picture 2">
            <a:extLst>
              <a:ext uri="{FF2B5EF4-FFF2-40B4-BE49-F238E27FC236}">
                <a16:creationId xmlns:a16="http://schemas.microsoft.com/office/drawing/2014/main" id="{5F7FB3AA-B9C4-4E28-ABAE-D43E27290373}"/>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3657600" y="6397308"/>
            <a:ext cx="1447799" cy="311783"/>
          </a:xfrm>
          <a:prstGeom prst="rect">
            <a:avLst/>
          </a:prstGeom>
        </p:spPr>
      </p:pic>
    </p:spTree>
    <p:extLst>
      <p:ext uri="{BB962C8B-B14F-4D97-AF65-F5344CB8AC3E}">
        <p14:creationId xmlns:p14="http://schemas.microsoft.com/office/powerpoint/2010/main" val="567161915"/>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ub Title - Intermodal">
    <p:bg>
      <p:bgPr>
        <a:solidFill>
          <a:srgbClr val="1C5B7E"/>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66800" y="-23865"/>
            <a:ext cx="4610100" cy="6917377"/>
          </a:xfrm>
          <a:prstGeom prst="parallelogram">
            <a:avLst>
              <a:gd name="adj" fmla="val 14779"/>
            </a:avLst>
          </a:prstGeom>
        </p:spPr>
      </p:pic>
      <p:sp>
        <p:nvSpPr>
          <p:cNvPr id="5" name="Rectangle 4"/>
          <p:cNvSpPr/>
          <p:nvPr userDrawn="1"/>
        </p:nvSpPr>
        <p:spPr bwMode="auto">
          <a:xfrm>
            <a:off x="2655838" y="-23864"/>
            <a:ext cx="6488163" cy="689351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4606945 w 12192000"/>
              <a:gd name="connsiteY0" fmla="*/ 29121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4606945 w 12192000"/>
              <a:gd name="connsiteY4" fmla="*/ 29121 h 6858000"/>
              <a:gd name="connsiteX0" fmla="*/ 1065829 w 8650884"/>
              <a:gd name="connsiteY0" fmla="*/ 29121 h 6869649"/>
              <a:gd name="connsiteX1" fmla="*/ 8650884 w 8650884"/>
              <a:gd name="connsiteY1" fmla="*/ 0 h 6869649"/>
              <a:gd name="connsiteX2" fmla="*/ 8650884 w 8650884"/>
              <a:gd name="connsiteY2" fmla="*/ 6858000 h 6869649"/>
              <a:gd name="connsiteX3" fmla="*/ 0 w 8650884"/>
              <a:gd name="connsiteY3" fmla="*/ 6869649 h 6869649"/>
              <a:gd name="connsiteX4" fmla="*/ 1065829 w 8650884"/>
              <a:gd name="connsiteY4" fmla="*/ 29121 h 6869649"/>
              <a:gd name="connsiteX0" fmla="*/ 937697 w 8650884"/>
              <a:gd name="connsiteY0" fmla="*/ 101 h 6869649"/>
              <a:gd name="connsiteX1" fmla="*/ 8650884 w 8650884"/>
              <a:gd name="connsiteY1" fmla="*/ 0 h 6869649"/>
              <a:gd name="connsiteX2" fmla="*/ 8650884 w 8650884"/>
              <a:gd name="connsiteY2" fmla="*/ 6858000 h 6869649"/>
              <a:gd name="connsiteX3" fmla="*/ 0 w 8650884"/>
              <a:gd name="connsiteY3" fmla="*/ 6869649 h 6869649"/>
              <a:gd name="connsiteX4" fmla="*/ 937697 w 8650884"/>
              <a:gd name="connsiteY4" fmla="*/ 101 h 6869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884" h="6869649">
                <a:moveTo>
                  <a:pt x="937697" y="101"/>
                </a:moveTo>
                <a:lnTo>
                  <a:pt x="8650884" y="0"/>
                </a:lnTo>
                <a:lnTo>
                  <a:pt x="8650884" y="6858000"/>
                </a:lnTo>
                <a:lnTo>
                  <a:pt x="0" y="6869649"/>
                </a:lnTo>
                <a:lnTo>
                  <a:pt x="937697" y="101"/>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rgbClr val="FF6600"/>
              </a:solidFill>
              <a:effectLst/>
              <a:latin typeface="Arial" charset="0"/>
            </a:endParaRPr>
          </a:p>
        </p:txBody>
      </p:sp>
      <p:sp>
        <p:nvSpPr>
          <p:cNvPr id="7" name="Rectangle 1"/>
          <p:cNvSpPr/>
          <p:nvPr userDrawn="1"/>
        </p:nvSpPr>
        <p:spPr>
          <a:xfrm>
            <a:off x="-114300" y="-152400"/>
            <a:ext cx="3492158" cy="7022049"/>
          </a:xfrm>
          <a:custGeom>
            <a:avLst/>
            <a:gdLst>
              <a:gd name="connsiteX0" fmla="*/ 0 w 4661210"/>
              <a:gd name="connsiteY0" fmla="*/ 0 h 5158740"/>
              <a:gd name="connsiteX1" fmla="*/ 4661210 w 4661210"/>
              <a:gd name="connsiteY1" fmla="*/ 0 h 5158740"/>
              <a:gd name="connsiteX2" fmla="*/ 4661210 w 4661210"/>
              <a:gd name="connsiteY2" fmla="*/ 5158740 h 5158740"/>
              <a:gd name="connsiteX3" fmla="*/ 0 w 4661210"/>
              <a:gd name="connsiteY3" fmla="*/ 5158740 h 5158740"/>
              <a:gd name="connsiteX4" fmla="*/ 0 w 4661210"/>
              <a:gd name="connsiteY4" fmla="*/ 0 h 5158740"/>
              <a:gd name="connsiteX0" fmla="*/ 0 w 6906322"/>
              <a:gd name="connsiteY0" fmla="*/ 0 h 5158740"/>
              <a:gd name="connsiteX1" fmla="*/ 6906322 w 6906322"/>
              <a:gd name="connsiteY1" fmla="*/ 0 h 5158740"/>
              <a:gd name="connsiteX2" fmla="*/ 4661210 w 6906322"/>
              <a:gd name="connsiteY2" fmla="*/ 5158740 h 5158740"/>
              <a:gd name="connsiteX3" fmla="*/ 0 w 6906322"/>
              <a:gd name="connsiteY3" fmla="*/ 5158740 h 5158740"/>
              <a:gd name="connsiteX4" fmla="*/ 0 w 6906322"/>
              <a:gd name="connsiteY4" fmla="*/ 0 h 5158740"/>
              <a:gd name="connsiteX0" fmla="*/ 0 w 6906322"/>
              <a:gd name="connsiteY0" fmla="*/ 0 h 5173608"/>
              <a:gd name="connsiteX1" fmla="*/ 6906322 w 6906322"/>
              <a:gd name="connsiteY1" fmla="*/ 0 h 5173608"/>
              <a:gd name="connsiteX2" fmla="*/ 5181600 w 6906322"/>
              <a:gd name="connsiteY2" fmla="*/ 5173608 h 5173608"/>
              <a:gd name="connsiteX3" fmla="*/ 0 w 6906322"/>
              <a:gd name="connsiteY3" fmla="*/ 5158740 h 5173608"/>
              <a:gd name="connsiteX4" fmla="*/ 0 w 6906322"/>
              <a:gd name="connsiteY4" fmla="*/ 0 h 5173608"/>
              <a:gd name="connsiteX0" fmla="*/ 0 w 6906322"/>
              <a:gd name="connsiteY0" fmla="*/ 0 h 5163448"/>
              <a:gd name="connsiteX1" fmla="*/ 6906322 w 6906322"/>
              <a:gd name="connsiteY1" fmla="*/ 0 h 5163448"/>
              <a:gd name="connsiteX2" fmla="*/ 5313680 w 6906322"/>
              <a:gd name="connsiteY2" fmla="*/ 5163448 h 5163448"/>
              <a:gd name="connsiteX3" fmla="*/ 0 w 6906322"/>
              <a:gd name="connsiteY3" fmla="*/ 5158740 h 5163448"/>
              <a:gd name="connsiteX4" fmla="*/ 0 w 6906322"/>
              <a:gd name="connsiteY4" fmla="*/ 0 h 5163448"/>
              <a:gd name="connsiteX0" fmla="*/ 0 w 7716323"/>
              <a:gd name="connsiteY0" fmla="*/ 11474 h 5174922"/>
              <a:gd name="connsiteX1" fmla="*/ 7716323 w 7716323"/>
              <a:gd name="connsiteY1" fmla="*/ 0 h 5174922"/>
              <a:gd name="connsiteX2" fmla="*/ 5313680 w 7716323"/>
              <a:gd name="connsiteY2" fmla="*/ 5174922 h 5174922"/>
              <a:gd name="connsiteX3" fmla="*/ 0 w 7716323"/>
              <a:gd name="connsiteY3" fmla="*/ 5170214 h 5174922"/>
              <a:gd name="connsiteX4" fmla="*/ 0 w 7716323"/>
              <a:gd name="connsiteY4" fmla="*/ 11474 h 5174922"/>
              <a:gd name="connsiteX0" fmla="*/ 0 w 8294851"/>
              <a:gd name="connsiteY0" fmla="*/ 6010 h 5169458"/>
              <a:gd name="connsiteX1" fmla="*/ 8294851 w 8294851"/>
              <a:gd name="connsiteY1" fmla="*/ 0 h 5169458"/>
              <a:gd name="connsiteX2" fmla="*/ 5313680 w 8294851"/>
              <a:gd name="connsiteY2" fmla="*/ 5169458 h 5169458"/>
              <a:gd name="connsiteX3" fmla="*/ 0 w 8294851"/>
              <a:gd name="connsiteY3" fmla="*/ 5164750 h 5169458"/>
              <a:gd name="connsiteX4" fmla="*/ 0 w 8294851"/>
              <a:gd name="connsiteY4" fmla="*/ 6010 h 5169458"/>
              <a:gd name="connsiteX0" fmla="*/ 0 w 8294851"/>
              <a:gd name="connsiteY0" fmla="*/ 6010 h 5164750"/>
              <a:gd name="connsiteX1" fmla="*/ 8294851 w 8294851"/>
              <a:gd name="connsiteY1" fmla="*/ 0 h 5164750"/>
              <a:gd name="connsiteX2" fmla="*/ 5595125 w 8294851"/>
              <a:gd name="connsiteY2" fmla="*/ 5142138 h 5164750"/>
              <a:gd name="connsiteX3" fmla="*/ 0 w 8294851"/>
              <a:gd name="connsiteY3" fmla="*/ 5164750 h 5164750"/>
              <a:gd name="connsiteX4" fmla="*/ 0 w 8294851"/>
              <a:gd name="connsiteY4" fmla="*/ 6010 h 5164750"/>
              <a:gd name="connsiteX0" fmla="*/ 0 w 8294851"/>
              <a:gd name="connsiteY0" fmla="*/ 6010 h 5164750"/>
              <a:gd name="connsiteX1" fmla="*/ 8294851 w 8294851"/>
              <a:gd name="connsiteY1" fmla="*/ 0 h 5164750"/>
              <a:gd name="connsiteX2" fmla="*/ 6087656 w 8294851"/>
              <a:gd name="connsiteY2" fmla="*/ 5104344 h 5164750"/>
              <a:gd name="connsiteX3" fmla="*/ 0 w 8294851"/>
              <a:gd name="connsiteY3" fmla="*/ 5164750 h 5164750"/>
              <a:gd name="connsiteX4" fmla="*/ 0 w 8294851"/>
              <a:gd name="connsiteY4" fmla="*/ 6010 h 5164750"/>
              <a:gd name="connsiteX0" fmla="*/ 164177 w 8459028"/>
              <a:gd name="connsiteY0" fmla="*/ 6010 h 5104344"/>
              <a:gd name="connsiteX1" fmla="*/ 8459028 w 8459028"/>
              <a:gd name="connsiteY1" fmla="*/ 0 h 5104344"/>
              <a:gd name="connsiteX2" fmla="*/ 6251833 w 8459028"/>
              <a:gd name="connsiteY2" fmla="*/ 5104344 h 5104344"/>
              <a:gd name="connsiteX3" fmla="*/ 0 w 8459028"/>
              <a:gd name="connsiteY3" fmla="*/ 5098611 h 5104344"/>
              <a:gd name="connsiteX4" fmla="*/ 164177 w 8459028"/>
              <a:gd name="connsiteY4" fmla="*/ 6010 h 5104344"/>
              <a:gd name="connsiteX0" fmla="*/ 164177 w 8130674"/>
              <a:gd name="connsiteY0" fmla="*/ 24907 h 5123241"/>
              <a:gd name="connsiteX1" fmla="*/ 8130674 w 8130674"/>
              <a:gd name="connsiteY1" fmla="*/ 0 h 5123241"/>
              <a:gd name="connsiteX2" fmla="*/ 6251833 w 8130674"/>
              <a:gd name="connsiteY2" fmla="*/ 5123241 h 5123241"/>
              <a:gd name="connsiteX3" fmla="*/ 0 w 8130674"/>
              <a:gd name="connsiteY3" fmla="*/ 5117508 h 5123241"/>
              <a:gd name="connsiteX4" fmla="*/ 164177 w 8130674"/>
              <a:gd name="connsiteY4" fmla="*/ 24907 h 5123241"/>
              <a:gd name="connsiteX0" fmla="*/ 164177 w 8130674"/>
              <a:gd name="connsiteY0" fmla="*/ 24907 h 5132689"/>
              <a:gd name="connsiteX1" fmla="*/ 8130674 w 8130674"/>
              <a:gd name="connsiteY1" fmla="*/ 0 h 5132689"/>
              <a:gd name="connsiteX2" fmla="*/ 6799090 w 8130674"/>
              <a:gd name="connsiteY2" fmla="*/ 5132689 h 5132689"/>
              <a:gd name="connsiteX3" fmla="*/ 0 w 8130674"/>
              <a:gd name="connsiteY3" fmla="*/ 5117508 h 5132689"/>
              <a:gd name="connsiteX4" fmla="*/ 164177 w 8130674"/>
              <a:gd name="connsiteY4" fmla="*/ 24907 h 5132689"/>
              <a:gd name="connsiteX0" fmla="*/ 164177 w 8130674"/>
              <a:gd name="connsiteY0" fmla="*/ 24907 h 5128356"/>
              <a:gd name="connsiteX1" fmla="*/ 8130674 w 8130674"/>
              <a:gd name="connsiteY1" fmla="*/ 0 h 5128356"/>
              <a:gd name="connsiteX2" fmla="*/ 6902615 w 8130674"/>
              <a:gd name="connsiteY2" fmla="*/ 5128356 h 5128356"/>
              <a:gd name="connsiteX3" fmla="*/ 0 w 8130674"/>
              <a:gd name="connsiteY3" fmla="*/ 5117508 h 5128356"/>
              <a:gd name="connsiteX4" fmla="*/ 164177 w 8130674"/>
              <a:gd name="connsiteY4" fmla="*/ 24907 h 5128356"/>
              <a:gd name="connsiteX0" fmla="*/ 164177 w 8130674"/>
              <a:gd name="connsiteY0" fmla="*/ 24907 h 5117508"/>
              <a:gd name="connsiteX1" fmla="*/ 8130674 w 8130674"/>
              <a:gd name="connsiteY1" fmla="*/ 0 h 5117508"/>
              <a:gd name="connsiteX2" fmla="*/ 6384987 w 8130674"/>
              <a:gd name="connsiteY2" fmla="*/ 5115357 h 5117508"/>
              <a:gd name="connsiteX3" fmla="*/ 0 w 8130674"/>
              <a:gd name="connsiteY3" fmla="*/ 5117508 h 5117508"/>
              <a:gd name="connsiteX4" fmla="*/ 164177 w 8130674"/>
              <a:gd name="connsiteY4" fmla="*/ 24907 h 5117508"/>
              <a:gd name="connsiteX0" fmla="*/ 164177 w 8130674"/>
              <a:gd name="connsiteY0" fmla="*/ 24907 h 5124023"/>
              <a:gd name="connsiteX1" fmla="*/ 8130674 w 8130674"/>
              <a:gd name="connsiteY1" fmla="*/ 0 h 5124023"/>
              <a:gd name="connsiteX2" fmla="*/ 6601450 w 8130674"/>
              <a:gd name="connsiteY2" fmla="*/ 5124023 h 5124023"/>
              <a:gd name="connsiteX3" fmla="*/ 0 w 8130674"/>
              <a:gd name="connsiteY3" fmla="*/ 5117508 h 5124023"/>
              <a:gd name="connsiteX4" fmla="*/ 164177 w 8130674"/>
              <a:gd name="connsiteY4" fmla="*/ 24907 h 5124023"/>
              <a:gd name="connsiteX0" fmla="*/ 841800 w 8130674"/>
              <a:gd name="connsiteY0" fmla="*/ 11908 h 5124023"/>
              <a:gd name="connsiteX1" fmla="*/ 8130674 w 8130674"/>
              <a:gd name="connsiteY1" fmla="*/ 0 h 5124023"/>
              <a:gd name="connsiteX2" fmla="*/ 6601450 w 8130674"/>
              <a:gd name="connsiteY2" fmla="*/ 5124023 h 5124023"/>
              <a:gd name="connsiteX3" fmla="*/ 0 w 8130674"/>
              <a:gd name="connsiteY3" fmla="*/ 5117508 h 5124023"/>
              <a:gd name="connsiteX4" fmla="*/ 841800 w 8130674"/>
              <a:gd name="connsiteY4" fmla="*/ 11908 h 5124023"/>
              <a:gd name="connsiteX0" fmla="*/ 973560 w 8262434"/>
              <a:gd name="connsiteY0" fmla="*/ 11908 h 5124023"/>
              <a:gd name="connsiteX1" fmla="*/ 8262434 w 8262434"/>
              <a:gd name="connsiteY1" fmla="*/ 0 h 5124023"/>
              <a:gd name="connsiteX2" fmla="*/ 6733210 w 8262434"/>
              <a:gd name="connsiteY2" fmla="*/ 5124023 h 5124023"/>
              <a:gd name="connsiteX3" fmla="*/ 0 w 8262434"/>
              <a:gd name="connsiteY3" fmla="*/ 5100176 h 5124023"/>
              <a:gd name="connsiteX4" fmla="*/ 973560 w 8262434"/>
              <a:gd name="connsiteY4" fmla="*/ 11908 h 5124023"/>
              <a:gd name="connsiteX0" fmla="*/ 0 w 7288874"/>
              <a:gd name="connsiteY0" fmla="*/ 11908 h 5124023"/>
              <a:gd name="connsiteX1" fmla="*/ 7288874 w 7288874"/>
              <a:gd name="connsiteY1" fmla="*/ 0 h 5124023"/>
              <a:gd name="connsiteX2" fmla="*/ 5759650 w 7288874"/>
              <a:gd name="connsiteY2" fmla="*/ 5124023 h 5124023"/>
              <a:gd name="connsiteX3" fmla="*/ 5228 w 7288874"/>
              <a:gd name="connsiteY3" fmla="*/ 5121841 h 5124023"/>
              <a:gd name="connsiteX4" fmla="*/ 0 w 7288874"/>
              <a:gd name="connsiteY4" fmla="*/ 11908 h 5124023"/>
              <a:gd name="connsiteX0" fmla="*/ 738278 w 7283650"/>
              <a:gd name="connsiteY0" fmla="*/ 107234 h 5124023"/>
              <a:gd name="connsiteX1" fmla="*/ 7283650 w 7283650"/>
              <a:gd name="connsiteY1" fmla="*/ 0 h 5124023"/>
              <a:gd name="connsiteX2" fmla="*/ 5754426 w 7283650"/>
              <a:gd name="connsiteY2" fmla="*/ 5124023 h 5124023"/>
              <a:gd name="connsiteX3" fmla="*/ 4 w 7283650"/>
              <a:gd name="connsiteY3" fmla="*/ 5121841 h 5124023"/>
              <a:gd name="connsiteX4" fmla="*/ 738278 w 7283650"/>
              <a:gd name="connsiteY4" fmla="*/ 107234 h 5124023"/>
              <a:gd name="connsiteX0" fmla="*/ 45696 w 7283690"/>
              <a:gd name="connsiteY0" fmla="*/ 22198 h 5124023"/>
              <a:gd name="connsiteX1" fmla="*/ 7283690 w 7283690"/>
              <a:gd name="connsiteY1" fmla="*/ 0 h 5124023"/>
              <a:gd name="connsiteX2" fmla="*/ 5754466 w 7283690"/>
              <a:gd name="connsiteY2" fmla="*/ 5124023 h 5124023"/>
              <a:gd name="connsiteX3" fmla="*/ 44 w 7283690"/>
              <a:gd name="connsiteY3" fmla="*/ 5121841 h 5124023"/>
              <a:gd name="connsiteX4" fmla="*/ 45696 w 7283690"/>
              <a:gd name="connsiteY4" fmla="*/ 22198 h 5124023"/>
              <a:gd name="connsiteX0" fmla="*/ 45698 w 7232386"/>
              <a:gd name="connsiteY0" fmla="*/ 0 h 5101825"/>
              <a:gd name="connsiteX1" fmla="*/ 7232387 w 7232386"/>
              <a:gd name="connsiteY1" fmla="*/ 1423 h 5101825"/>
              <a:gd name="connsiteX2" fmla="*/ 5754468 w 7232386"/>
              <a:gd name="connsiteY2" fmla="*/ 5101825 h 5101825"/>
              <a:gd name="connsiteX3" fmla="*/ 46 w 7232386"/>
              <a:gd name="connsiteY3" fmla="*/ 5099643 h 5101825"/>
              <a:gd name="connsiteX4" fmla="*/ 45698 w 7232386"/>
              <a:gd name="connsiteY4" fmla="*/ 0 h 5101825"/>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 name="connsiteX0" fmla="*/ 45698 w 7247779"/>
              <a:gd name="connsiteY0" fmla="*/ 10387 h 5112212"/>
              <a:gd name="connsiteX1" fmla="*/ 7247779 w 7247779"/>
              <a:gd name="connsiteY1" fmla="*/ 0 h 5112212"/>
              <a:gd name="connsiteX2" fmla="*/ 5797992 w 7247779"/>
              <a:gd name="connsiteY2" fmla="*/ 5112212 h 5112212"/>
              <a:gd name="connsiteX3" fmla="*/ 46 w 7247779"/>
              <a:gd name="connsiteY3" fmla="*/ 5110030 h 5112212"/>
              <a:gd name="connsiteX4" fmla="*/ 45698 w 7247779"/>
              <a:gd name="connsiteY4" fmla="*/ 10387 h 5112212"/>
              <a:gd name="connsiteX0" fmla="*/ 45698 w 7247779"/>
              <a:gd name="connsiteY0" fmla="*/ 10387 h 5112212"/>
              <a:gd name="connsiteX1" fmla="*/ 7247779 w 7247779"/>
              <a:gd name="connsiteY1" fmla="*/ 0 h 5112212"/>
              <a:gd name="connsiteX2" fmla="*/ 5783483 w 7247779"/>
              <a:gd name="connsiteY2" fmla="*/ 5112212 h 5112212"/>
              <a:gd name="connsiteX3" fmla="*/ 46 w 7247779"/>
              <a:gd name="connsiteY3" fmla="*/ 5110030 h 5112212"/>
              <a:gd name="connsiteX4" fmla="*/ 45698 w 7247779"/>
              <a:gd name="connsiteY4" fmla="*/ 10387 h 5112212"/>
              <a:gd name="connsiteX0" fmla="*/ 45698 w 7276794"/>
              <a:gd name="connsiteY0" fmla="*/ 10387 h 5112212"/>
              <a:gd name="connsiteX1" fmla="*/ 7276794 w 7276794"/>
              <a:gd name="connsiteY1" fmla="*/ 0 h 5112212"/>
              <a:gd name="connsiteX2" fmla="*/ 5783483 w 7276794"/>
              <a:gd name="connsiteY2" fmla="*/ 5112212 h 5112212"/>
              <a:gd name="connsiteX3" fmla="*/ 46 w 7276794"/>
              <a:gd name="connsiteY3" fmla="*/ 5110030 h 5112212"/>
              <a:gd name="connsiteX4" fmla="*/ 45698 w 7276794"/>
              <a:gd name="connsiteY4" fmla="*/ 10387 h 5112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794" h="5112212">
                <a:moveTo>
                  <a:pt x="45698" y="10387"/>
                </a:moveTo>
                <a:lnTo>
                  <a:pt x="7276794" y="0"/>
                </a:lnTo>
                <a:lnTo>
                  <a:pt x="5783483" y="5112212"/>
                </a:lnTo>
                <a:lnTo>
                  <a:pt x="46" y="5110030"/>
                </a:lnTo>
                <a:cubicBezTo>
                  <a:pt x="-1697" y="3406719"/>
                  <a:pt x="47441" y="1713698"/>
                  <a:pt x="45698" y="10387"/>
                </a:cubicBezTo>
                <a:close/>
              </a:path>
            </a:pathLst>
          </a:custGeom>
          <a:solidFill>
            <a:srgbClr val="144059">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10"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tx1"/>
                </a:solidFill>
                <a:latin typeface="+mn-lt"/>
              </a:defRPr>
            </a:lvl1pPr>
          </a:lstStyle>
          <a:p>
            <a:pPr>
              <a:defRPr/>
            </a:pPr>
            <a:fld id="{C8C929EC-337D-4B6E-AF79-0825DF60C0CF}" type="slidenum">
              <a:rPr lang="en-US" smtClean="0"/>
              <a:pPr>
                <a:defRPr/>
              </a:pPr>
              <a:t>‹#›</a:t>
            </a:fld>
            <a:endParaRPr lang="en-US" dirty="0"/>
          </a:p>
        </p:txBody>
      </p:sp>
      <p:sp>
        <p:nvSpPr>
          <p:cNvPr id="9" name="Rectangle 2"/>
          <p:cNvSpPr>
            <a:spLocks noGrp="1" noChangeArrowheads="1"/>
          </p:cNvSpPr>
          <p:nvPr>
            <p:ph type="ctrTitle" hasCustomPrompt="1"/>
          </p:nvPr>
        </p:nvSpPr>
        <p:spPr>
          <a:xfrm>
            <a:off x="3714750" y="1600200"/>
            <a:ext cx="4648200" cy="2057400"/>
          </a:xfrm>
        </p:spPr>
        <p:txBody>
          <a:bodyPr anchor="b"/>
          <a:lstStyle>
            <a:lvl1pPr algn="l" rtl="0" eaLnBrk="0" fontAlgn="base" hangingPunct="0">
              <a:lnSpc>
                <a:spcPct val="90000"/>
              </a:lnSpc>
              <a:spcBef>
                <a:spcPct val="0"/>
              </a:spcBef>
              <a:spcAft>
                <a:spcPct val="0"/>
              </a:spcAft>
              <a:defRPr lang="en-US" sz="3600" b="1" dirty="0" smtClean="0">
                <a:solidFill>
                  <a:srgbClr val="005480"/>
                </a:solidFill>
                <a:latin typeface="Playfair Display Black" panose="00000A00000000000000" pitchFamily="50" charset="0"/>
                <a:ea typeface="+mj-ea"/>
                <a:cs typeface="+mj-cs"/>
              </a:defRPr>
            </a:lvl1pPr>
          </a:lstStyle>
          <a:p>
            <a:r>
              <a:rPr lang="en-US" dirty="0"/>
              <a:t>Click to add sub title</a:t>
            </a:r>
          </a:p>
        </p:txBody>
      </p:sp>
      <p:sp>
        <p:nvSpPr>
          <p:cNvPr id="12" name="Rectangle 3"/>
          <p:cNvSpPr>
            <a:spLocks noGrp="1" noChangeArrowheads="1"/>
          </p:cNvSpPr>
          <p:nvPr>
            <p:ph type="subTitle" idx="1" hasCustomPrompt="1"/>
          </p:nvPr>
        </p:nvSpPr>
        <p:spPr>
          <a:xfrm>
            <a:off x="3714750" y="3810000"/>
            <a:ext cx="4648200" cy="1066800"/>
          </a:xfrm>
        </p:spPr>
        <p:txBody>
          <a:bodyPr tIns="164592" anchor="t"/>
          <a:lstStyle>
            <a:lvl1pPr marL="0" indent="0">
              <a:buNone/>
              <a:defRPr sz="2000">
                <a:latin typeface="Raleway" panose="020B0503030101060003" pitchFamily="34" charset="0"/>
              </a:defRPr>
            </a:lvl1pPr>
          </a:lstStyle>
          <a:p>
            <a:r>
              <a:rPr lang="en-US" dirty="0"/>
              <a:t>Click to add description</a:t>
            </a:r>
          </a:p>
        </p:txBody>
      </p:sp>
      <p:cxnSp>
        <p:nvCxnSpPr>
          <p:cNvPr id="13" name="Straight Connector 12"/>
          <p:cNvCxnSpPr/>
          <p:nvPr userDrawn="1"/>
        </p:nvCxnSpPr>
        <p:spPr bwMode="auto">
          <a:xfrm>
            <a:off x="3714750" y="3810000"/>
            <a:ext cx="4572000" cy="0"/>
          </a:xfrm>
          <a:prstGeom prst="line">
            <a:avLst/>
          </a:prstGeom>
          <a:solidFill>
            <a:schemeClr val="accent1"/>
          </a:solidFill>
          <a:ln w="9525" cap="flat" cmpd="sng" algn="ctr">
            <a:solidFill>
              <a:srgbClr val="9CC43B"/>
            </a:solidFill>
            <a:prstDash val="solid"/>
            <a:round/>
            <a:headEnd type="none" w="med" len="med"/>
            <a:tailEnd type="none" w="med" len="med"/>
          </a:ln>
          <a:effectLst/>
        </p:spPr>
      </p:cxnSp>
      <p:pic>
        <p:nvPicPr>
          <p:cNvPr id="3" name="Picture 2">
            <a:extLst>
              <a:ext uri="{FF2B5EF4-FFF2-40B4-BE49-F238E27FC236}">
                <a16:creationId xmlns:a16="http://schemas.microsoft.com/office/drawing/2014/main" id="{056A41DE-7899-4326-B4B6-1E1674E11EBD}"/>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3657600" y="6397308"/>
            <a:ext cx="1447799" cy="311783"/>
          </a:xfrm>
          <a:prstGeom prst="rect">
            <a:avLst/>
          </a:prstGeom>
        </p:spPr>
      </p:pic>
    </p:spTree>
    <p:extLst>
      <p:ext uri="{BB962C8B-B14F-4D97-AF65-F5344CB8AC3E}">
        <p14:creationId xmlns:p14="http://schemas.microsoft.com/office/powerpoint/2010/main" val="1117390396"/>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ub Title - Intermodal 2">
    <p:bg>
      <p:bgPr>
        <a:solidFill>
          <a:srgbClr val="1C5B7E"/>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133600" y="1"/>
            <a:ext cx="5734050" cy="6893512"/>
          </a:xfrm>
          <a:prstGeom prst="parallelogram">
            <a:avLst>
              <a:gd name="adj" fmla="val 14779"/>
            </a:avLst>
          </a:prstGeom>
        </p:spPr>
      </p:pic>
      <p:sp>
        <p:nvSpPr>
          <p:cNvPr id="5" name="Rectangle 4"/>
          <p:cNvSpPr/>
          <p:nvPr userDrawn="1"/>
        </p:nvSpPr>
        <p:spPr bwMode="auto">
          <a:xfrm>
            <a:off x="2655838" y="-23864"/>
            <a:ext cx="6488163" cy="689351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4606945 w 12192000"/>
              <a:gd name="connsiteY0" fmla="*/ 29121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4606945 w 12192000"/>
              <a:gd name="connsiteY4" fmla="*/ 29121 h 6858000"/>
              <a:gd name="connsiteX0" fmla="*/ 1065829 w 8650884"/>
              <a:gd name="connsiteY0" fmla="*/ 29121 h 6869649"/>
              <a:gd name="connsiteX1" fmla="*/ 8650884 w 8650884"/>
              <a:gd name="connsiteY1" fmla="*/ 0 h 6869649"/>
              <a:gd name="connsiteX2" fmla="*/ 8650884 w 8650884"/>
              <a:gd name="connsiteY2" fmla="*/ 6858000 h 6869649"/>
              <a:gd name="connsiteX3" fmla="*/ 0 w 8650884"/>
              <a:gd name="connsiteY3" fmla="*/ 6869649 h 6869649"/>
              <a:gd name="connsiteX4" fmla="*/ 1065829 w 8650884"/>
              <a:gd name="connsiteY4" fmla="*/ 29121 h 6869649"/>
              <a:gd name="connsiteX0" fmla="*/ 937697 w 8650884"/>
              <a:gd name="connsiteY0" fmla="*/ 101 h 6869649"/>
              <a:gd name="connsiteX1" fmla="*/ 8650884 w 8650884"/>
              <a:gd name="connsiteY1" fmla="*/ 0 h 6869649"/>
              <a:gd name="connsiteX2" fmla="*/ 8650884 w 8650884"/>
              <a:gd name="connsiteY2" fmla="*/ 6858000 h 6869649"/>
              <a:gd name="connsiteX3" fmla="*/ 0 w 8650884"/>
              <a:gd name="connsiteY3" fmla="*/ 6869649 h 6869649"/>
              <a:gd name="connsiteX4" fmla="*/ 937697 w 8650884"/>
              <a:gd name="connsiteY4" fmla="*/ 101 h 6869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884" h="6869649">
                <a:moveTo>
                  <a:pt x="937697" y="101"/>
                </a:moveTo>
                <a:lnTo>
                  <a:pt x="8650884" y="0"/>
                </a:lnTo>
                <a:lnTo>
                  <a:pt x="8650884" y="6858000"/>
                </a:lnTo>
                <a:lnTo>
                  <a:pt x="0" y="6869649"/>
                </a:lnTo>
                <a:lnTo>
                  <a:pt x="937697" y="101"/>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rgbClr val="FF6600"/>
              </a:solidFill>
              <a:effectLst/>
              <a:latin typeface="Arial" charset="0"/>
            </a:endParaRPr>
          </a:p>
        </p:txBody>
      </p:sp>
      <p:sp>
        <p:nvSpPr>
          <p:cNvPr id="7" name="Rectangle 1"/>
          <p:cNvSpPr/>
          <p:nvPr userDrawn="1"/>
        </p:nvSpPr>
        <p:spPr>
          <a:xfrm>
            <a:off x="-114299" y="-143116"/>
            <a:ext cx="3485197" cy="7012766"/>
          </a:xfrm>
          <a:custGeom>
            <a:avLst/>
            <a:gdLst>
              <a:gd name="connsiteX0" fmla="*/ 0 w 4661210"/>
              <a:gd name="connsiteY0" fmla="*/ 0 h 5158740"/>
              <a:gd name="connsiteX1" fmla="*/ 4661210 w 4661210"/>
              <a:gd name="connsiteY1" fmla="*/ 0 h 5158740"/>
              <a:gd name="connsiteX2" fmla="*/ 4661210 w 4661210"/>
              <a:gd name="connsiteY2" fmla="*/ 5158740 h 5158740"/>
              <a:gd name="connsiteX3" fmla="*/ 0 w 4661210"/>
              <a:gd name="connsiteY3" fmla="*/ 5158740 h 5158740"/>
              <a:gd name="connsiteX4" fmla="*/ 0 w 4661210"/>
              <a:gd name="connsiteY4" fmla="*/ 0 h 5158740"/>
              <a:gd name="connsiteX0" fmla="*/ 0 w 6906322"/>
              <a:gd name="connsiteY0" fmla="*/ 0 h 5158740"/>
              <a:gd name="connsiteX1" fmla="*/ 6906322 w 6906322"/>
              <a:gd name="connsiteY1" fmla="*/ 0 h 5158740"/>
              <a:gd name="connsiteX2" fmla="*/ 4661210 w 6906322"/>
              <a:gd name="connsiteY2" fmla="*/ 5158740 h 5158740"/>
              <a:gd name="connsiteX3" fmla="*/ 0 w 6906322"/>
              <a:gd name="connsiteY3" fmla="*/ 5158740 h 5158740"/>
              <a:gd name="connsiteX4" fmla="*/ 0 w 6906322"/>
              <a:gd name="connsiteY4" fmla="*/ 0 h 5158740"/>
              <a:gd name="connsiteX0" fmla="*/ 0 w 6906322"/>
              <a:gd name="connsiteY0" fmla="*/ 0 h 5173608"/>
              <a:gd name="connsiteX1" fmla="*/ 6906322 w 6906322"/>
              <a:gd name="connsiteY1" fmla="*/ 0 h 5173608"/>
              <a:gd name="connsiteX2" fmla="*/ 5181600 w 6906322"/>
              <a:gd name="connsiteY2" fmla="*/ 5173608 h 5173608"/>
              <a:gd name="connsiteX3" fmla="*/ 0 w 6906322"/>
              <a:gd name="connsiteY3" fmla="*/ 5158740 h 5173608"/>
              <a:gd name="connsiteX4" fmla="*/ 0 w 6906322"/>
              <a:gd name="connsiteY4" fmla="*/ 0 h 5173608"/>
              <a:gd name="connsiteX0" fmla="*/ 0 w 6906322"/>
              <a:gd name="connsiteY0" fmla="*/ 0 h 5163448"/>
              <a:gd name="connsiteX1" fmla="*/ 6906322 w 6906322"/>
              <a:gd name="connsiteY1" fmla="*/ 0 h 5163448"/>
              <a:gd name="connsiteX2" fmla="*/ 5313680 w 6906322"/>
              <a:gd name="connsiteY2" fmla="*/ 5163448 h 5163448"/>
              <a:gd name="connsiteX3" fmla="*/ 0 w 6906322"/>
              <a:gd name="connsiteY3" fmla="*/ 5158740 h 5163448"/>
              <a:gd name="connsiteX4" fmla="*/ 0 w 6906322"/>
              <a:gd name="connsiteY4" fmla="*/ 0 h 5163448"/>
              <a:gd name="connsiteX0" fmla="*/ 0 w 7716323"/>
              <a:gd name="connsiteY0" fmla="*/ 11474 h 5174922"/>
              <a:gd name="connsiteX1" fmla="*/ 7716323 w 7716323"/>
              <a:gd name="connsiteY1" fmla="*/ 0 h 5174922"/>
              <a:gd name="connsiteX2" fmla="*/ 5313680 w 7716323"/>
              <a:gd name="connsiteY2" fmla="*/ 5174922 h 5174922"/>
              <a:gd name="connsiteX3" fmla="*/ 0 w 7716323"/>
              <a:gd name="connsiteY3" fmla="*/ 5170214 h 5174922"/>
              <a:gd name="connsiteX4" fmla="*/ 0 w 7716323"/>
              <a:gd name="connsiteY4" fmla="*/ 11474 h 5174922"/>
              <a:gd name="connsiteX0" fmla="*/ 0 w 8294851"/>
              <a:gd name="connsiteY0" fmla="*/ 6010 h 5169458"/>
              <a:gd name="connsiteX1" fmla="*/ 8294851 w 8294851"/>
              <a:gd name="connsiteY1" fmla="*/ 0 h 5169458"/>
              <a:gd name="connsiteX2" fmla="*/ 5313680 w 8294851"/>
              <a:gd name="connsiteY2" fmla="*/ 5169458 h 5169458"/>
              <a:gd name="connsiteX3" fmla="*/ 0 w 8294851"/>
              <a:gd name="connsiteY3" fmla="*/ 5164750 h 5169458"/>
              <a:gd name="connsiteX4" fmla="*/ 0 w 8294851"/>
              <a:gd name="connsiteY4" fmla="*/ 6010 h 5169458"/>
              <a:gd name="connsiteX0" fmla="*/ 0 w 8294851"/>
              <a:gd name="connsiteY0" fmla="*/ 6010 h 5164750"/>
              <a:gd name="connsiteX1" fmla="*/ 8294851 w 8294851"/>
              <a:gd name="connsiteY1" fmla="*/ 0 h 5164750"/>
              <a:gd name="connsiteX2" fmla="*/ 5595125 w 8294851"/>
              <a:gd name="connsiteY2" fmla="*/ 5142138 h 5164750"/>
              <a:gd name="connsiteX3" fmla="*/ 0 w 8294851"/>
              <a:gd name="connsiteY3" fmla="*/ 5164750 h 5164750"/>
              <a:gd name="connsiteX4" fmla="*/ 0 w 8294851"/>
              <a:gd name="connsiteY4" fmla="*/ 6010 h 5164750"/>
              <a:gd name="connsiteX0" fmla="*/ 0 w 8294851"/>
              <a:gd name="connsiteY0" fmla="*/ 6010 h 5164750"/>
              <a:gd name="connsiteX1" fmla="*/ 8294851 w 8294851"/>
              <a:gd name="connsiteY1" fmla="*/ 0 h 5164750"/>
              <a:gd name="connsiteX2" fmla="*/ 6087656 w 8294851"/>
              <a:gd name="connsiteY2" fmla="*/ 5104344 h 5164750"/>
              <a:gd name="connsiteX3" fmla="*/ 0 w 8294851"/>
              <a:gd name="connsiteY3" fmla="*/ 5164750 h 5164750"/>
              <a:gd name="connsiteX4" fmla="*/ 0 w 8294851"/>
              <a:gd name="connsiteY4" fmla="*/ 6010 h 5164750"/>
              <a:gd name="connsiteX0" fmla="*/ 164177 w 8459028"/>
              <a:gd name="connsiteY0" fmla="*/ 6010 h 5104344"/>
              <a:gd name="connsiteX1" fmla="*/ 8459028 w 8459028"/>
              <a:gd name="connsiteY1" fmla="*/ 0 h 5104344"/>
              <a:gd name="connsiteX2" fmla="*/ 6251833 w 8459028"/>
              <a:gd name="connsiteY2" fmla="*/ 5104344 h 5104344"/>
              <a:gd name="connsiteX3" fmla="*/ 0 w 8459028"/>
              <a:gd name="connsiteY3" fmla="*/ 5098611 h 5104344"/>
              <a:gd name="connsiteX4" fmla="*/ 164177 w 8459028"/>
              <a:gd name="connsiteY4" fmla="*/ 6010 h 5104344"/>
              <a:gd name="connsiteX0" fmla="*/ 164177 w 8130674"/>
              <a:gd name="connsiteY0" fmla="*/ 24907 h 5123241"/>
              <a:gd name="connsiteX1" fmla="*/ 8130674 w 8130674"/>
              <a:gd name="connsiteY1" fmla="*/ 0 h 5123241"/>
              <a:gd name="connsiteX2" fmla="*/ 6251833 w 8130674"/>
              <a:gd name="connsiteY2" fmla="*/ 5123241 h 5123241"/>
              <a:gd name="connsiteX3" fmla="*/ 0 w 8130674"/>
              <a:gd name="connsiteY3" fmla="*/ 5117508 h 5123241"/>
              <a:gd name="connsiteX4" fmla="*/ 164177 w 8130674"/>
              <a:gd name="connsiteY4" fmla="*/ 24907 h 5123241"/>
              <a:gd name="connsiteX0" fmla="*/ 164177 w 8130674"/>
              <a:gd name="connsiteY0" fmla="*/ 24907 h 5132689"/>
              <a:gd name="connsiteX1" fmla="*/ 8130674 w 8130674"/>
              <a:gd name="connsiteY1" fmla="*/ 0 h 5132689"/>
              <a:gd name="connsiteX2" fmla="*/ 6799090 w 8130674"/>
              <a:gd name="connsiteY2" fmla="*/ 5132689 h 5132689"/>
              <a:gd name="connsiteX3" fmla="*/ 0 w 8130674"/>
              <a:gd name="connsiteY3" fmla="*/ 5117508 h 5132689"/>
              <a:gd name="connsiteX4" fmla="*/ 164177 w 8130674"/>
              <a:gd name="connsiteY4" fmla="*/ 24907 h 5132689"/>
              <a:gd name="connsiteX0" fmla="*/ 164177 w 8130674"/>
              <a:gd name="connsiteY0" fmla="*/ 24907 h 5128356"/>
              <a:gd name="connsiteX1" fmla="*/ 8130674 w 8130674"/>
              <a:gd name="connsiteY1" fmla="*/ 0 h 5128356"/>
              <a:gd name="connsiteX2" fmla="*/ 6902615 w 8130674"/>
              <a:gd name="connsiteY2" fmla="*/ 5128356 h 5128356"/>
              <a:gd name="connsiteX3" fmla="*/ 0 w 8130674"/>
              <a:gd name="connsiteY3" fmla="*/ 5117508 h 5128356"/>
              <a:gd name="connsiteX4" fmla="*/ 164177 w 8130674"/>
              <a:gd name="connsiteY4" fmla="*/ 24907 h 5128356"/>
              <a:gd name="connsiteX0" fmla="*/ 164177 w 8130674"/>
              <a:gd name="connsiteY0" fmla="*/ 24907 h 5117508"/>
              <a:gd name="connsiteX1" fmla="*/ 8130674 w 8130674"/>
              <a:gd name="connsiteY1" fmla="*/ 0 h 5117508"/>
              <a:gd name="connsiteX2" fmla="*/ 6384987 w 8130674"/>
              <a:gd name="connsiteY2" fmla="*/ 5115357 h 5117508"/>
              <a:gd name="connsiteX3" fmla="*/ 0 w 8130674"/>
              <a:gd name="connsiteY3" fmla="*/ 5117508 h 5117508"/>
              <a:gd name="connsiteX4" fmla="*/ 164177 w 8130674"/>
              <a:gd name="connsiteY4" fmla="*/ 24907 h 5117508"/>
              <a:gd name="connsiteX0" fmla="*/ 164177 w 8130674"/>
              <a:gd name="connsiteY0" fmla="*/ 24907 h 5124023"/>
              <a:gd name="connsiteX1" fmla="*/ 8130674 w 8130674"/>
              <a:gd name="connsiteY1" fmla="*/ 0 h 5124023"/>
              <a:gd name="connsiteX2" fmla="*/ 6601450 w 8130674"/>
              <a:gd name="connsiteY2" fmla="*/ 5124023 h 5124023"/>
              <a:gd name="connsiteX3" fmla="*/ 0 w 8130674"/>
              <a:gd name="connsiteY3" fmla="*/ 5117508 h 5124023"/>
              <a:gd name="connsiteX4" fmla="*/ 164177 w 8130674"/>
              <a:gd name="connsiteY4" fmla="*/ 24907 h 5124023"/>
              <a:gd name="connsiteX0" fmla="*/ 841800 w 8130674"/>
              <a:gd name="connsiteY0" fmla="*/ 11908 h 5124023"/>
              <a:gd name="connsiteX1" fmla="*/ 8130674 w 8130674"/>
              <a:gd name="connsiteY1" fmla="*/ 0 h 5124023"/>
              <a:gd name="connsiteX2" fmla="*/ 6601450 w 8130674"/>
              <a:gd name="connsiteY2" fmla="*/ 5124023 h 5124023"/>
              <a:gd name="connsiteX3" fmla="*/ 0 w 8130674"/>
              <a:gd name="connsiteY3" fmla="*/ 5117508 h 5124023"/>
              <a:gd name="connsiteX4" fmla="*/ 841800 w 8130674"/>
              <a:gd name="connsiteY4" fmla="*/ 11908 h 5124023"/>
              <a:gd name="connsiteX0" fmla="*/ 973560 w 8262434"/>
              <a:gd name="connsiteY0" fmla="*/ 11908 h 5124023"/>
              <a:gd name="connsiteX1" fmla="*/ 8262434 w 8262434"/>
              <a:gd name="connsiteY1" fmla="*/ 0 h 5124023"/>
              <a:gd name="connsiteX2" fmla="*/ 6733210 w 8262434"/>
              <a:gd name="connsiteY2" fmla="*/ 5124023 h 5124023"/>
              <a:gd name="connsiteX3" fmla="*/ 0 w 8262434"/>
              <a:gd name="connsiteY3" fmla="*/ 5100176 h 5124023"/>
              <a:gd name="connsiteX4" fmla="*/ 973560 w 8262434"/>
              <a:gd name="connsiteY4" fmla="*/ 11908 h 5124023"/>
              <a:gd name="connsiteX0" fmla="*/ 0 w 7288874"/>
              <a:gd name="connsiteY0" fmla="*/ 11908 h 5124023"/>
              <a:gd name="connsiteX1" fmla="*/ 7288874 w 7288874"/>
              <a:gd name="connsiteY1" fmla="*/ 0 h 5124023"/>
              <a:gd name="connsiteX2" fmla="*/ 5759650 w 7288874"/>
              <a:gd name="connsiteY2" fmla="*/ 5124023 h 5124023"/>
              <a:gd name="connsiteX3" fmla="*/ 5228 w 7288874"/>
              <a:gd name="connsiteY3" fmla="*/ 5121841 h 5124023"/>
              <a:gd name="connsiteX4" fmla="*/ 0 w 7288874"/>
              <a:gd name="connsiteY4" fmla="*/ 11908 h 5124023"/>
              <a:gd name="connsiteX0" fmla="*/ 738278 w 7283650"/>
              <a:gd name="connsiteY0" fmla="*/ 107234 h 5124023"/>
              <a:gd name="connsiteX1" fmla="*/ 7283650 w 7283650"/>
              <a:gd name="connsiteY1" fmla="*/ 0 h 5124023"/>
              <a:gd name="connsiteX2" fmla="*/ 5754426 w 7283650"/>
              <a:gd name="connsiteY2" fmla="*/ 5124023 h 5124023"/>
              <a:gd name="connsiteX3" fmla="*/ 4 w 7283650"/>
              <a:gd name="connsiteY3" fmla="*/ 5121841 h 5124023"/>
              <a:gd name="connsiteX4" fmla="*/ 738278 w 7283650"/>
              <a:gd name="connsiteY4" fmla="*/ 107234 h 5124023"/>
              <a:gd name="connsiteX0" fmla="*/ 45696 w 7283690"/>
              <a:gd name="connsiteY0" fmla="*/ 22198 h 5124023"/>
              <a:gd name="connsiteX1" fmla="*/ 7283690 w 7283690"/>
              <a:gd name="connsiteY1" fmla="*/ 0 h 5124023"/>
              <a:gd name="connsiteX2" fmla="*/ 5754466 w 7283690"/>
              <a:gd name="connsiteY2" fmla="*/ 5124023 h 5124023"/>
              <a:gd name="connsiteX3" fmla="*/ 44 w 7283690"/>
              <a:gd name="connsiteY3" fmla="*/ 5121841 h 5124023"/>
              <a:gd name="connsiteX4" fmla="*/ 45696 w 7283690"/>
              <a:gd name="connsiteY4" fmla="*/ 22198 h 5124023"/>
              <a:gd name="connsiteX0" fmla="*/ 45698 w 7232386"/>
              <a:gd name="connsiteY0" fmla="*/ 0 h 5101825"/>
              <a:gd name="connsiteX1" fmla="*/ 7232387 w 7232386"/>
              <a:gd name="connsiteY1" fmla="*/ 1423 h 5101825"/>
              <a:gd name="connsiteX2" fmla="*/ 5754468 w 7232386"/>
              <a:gd name="connsiteY2" fmla="*/ 5101825 h 5101825"/>
              <a:gd name="connsiteX3" fmla="*/ 46 w 7232386"/>
              <a:gd name="connsiteY3" fmla="*/ 5099643 h 5101825"/>
              <a:gd name="connsiteX4" fmla="*/ 45698 w 7232386"/>
              <a:gd name="connsiteY4" fmla="*/ 0 h 5101825"/>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 name="connsiteX0" fmla="*/ 45698 w 7247779"/>
              <a:gd name="connsiteY0" fmla="*/ 10387 h 5112212"/>
              <a:gd name="connsiteX1" fmla="*/ 7247779 w 7247779"/>
              <a:gd name="connsiteY1" fmla="*/ 0 h 5112212"/>
              <a:gd name="connsiteX2" fmla="*/ 5754468 w 7247779"/>
              <a:gd name="connsiteY2" fmla="*/ 5112212 h 5112212"/>
              <a:gd name="connsiteX3" fmla="*/ 46 w 7247779"/>
              <a:gd name="connsiteY3" fmla="*/ 5110030 h 5112212"/>
              <a:gd name="connsiteX4" fmla="*/ 45698 w 7247779"/>
              <a:gd name="connsiteY4" fmla="*/ 10387 h 5112212"/>
              <a:gd name="connsiteX0" fmla="*/ 45698 w 7262288"/>
              <a:gd name="connsiteY0" fmla="*/ 3629 h 5105454"/>
              <a:gd name="connsiteX1" fmla="*/ 7262288 w 7262288"/>
              <a:gd name="connsiteY1" fmla="*/ 0 h 5105454"/>
              <a:gd name="connsiteX2" fmla="*/ 5754468 w 7262288"/>
              <a:gd name="connsiteY2" fmla="*/ 5105454 h 5105454"/>
              <a:gd name="connsiteX3" fmla="*/ 46 w 7262288"/>
              <a:gd name="connsiteY3" fmla="*/ 5103272 h 5105454"/>
              <a:gd name="connsiteX4" fmla="*/ 45698 w 7262288"/>
              <a:gd name="connsiteY4" fmla="*/ 3629 h 5105454"/>
              <a:gd name="connsiteX0" fmla="*/ 45698 w 7262288"/>
              <a:gd name="connsiteY0" fmla="*/ 3629 h 5105454"/>
              <a:gd name="connsiteX1" fmla="*/ 7262288 w 7262288"/>
              <a:gd name="connsiteY1" fmla="*/ 0 h 5105454"/>
              <a:gd name="connsiteX2" fmla="*/ 5783484 w 7262288"/>
              <a:gd name="connsiteY2" fmla="*/ 5105454 h 5105454"/>
              <a:gd name="connsiteX3" fmla="*/ 46 w 7262288"/>
              <a:gd name="connsiteY3" fmla="*/ 5103272 h 5105454"/>
              <a:gd name="connsiteX4" fmla="*/ 45698 w 7262288"/>
              <a:gd name="connsiteY4" fmla="*/ 3629 h 510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288" h="5105454">
                <a:moveTo>
                  <a:pt x="45698" y="3629"/>
                </a:moveTo>
                <a:lnTo>
                  <a:pt x="7262288" y="0"/>
                </a:lnTo>
                <a:lnTo>
                  <a:pt x="5783484" y="5105454"/>
                </a:lnTo>
                <a:lnTo>
                  <a:pt x="46" y="5103272"/>
                </a:lnTo>
                <a:cubicBezTo>
                  <a:pt x="-1697" y="3399961"/>
                  <a:pt x="47441" y="1706940"/>
                  <a:pt x="45698" y="3629"/>
                </a:cubicBezTo>
                <a:close/>
              </a:path>
            </a:pathLst>
          </a:custGeom>
          <a:solidFill>
            <a:srgbClr val="144059">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10"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tx1"/>
                </a:solidFill>
                <a:latin typeface="+mn-lt"/>
              </a:defRPr>
            </a:lvl1pPr>
          </a:lstStyle>
          <a:p>
            <a:pPr>
              <a:defRPr/>
            </a:pPr>
            <a:fld id="{C8C929EC-337D-4B6E-AF79-0825DF60C0CF}" type="slidenum">
              <a:rPr lang="en-US" smtClean="0"/>
              <a:pPr>
                <a:defRPr/>
              </a:pPr>
              <a:t>‹#›</a:t>
            </a:fld>
            <a:endParaRPr lang="en-US" dirty="0"/>
          </a:p>
        </p:txBody>
      </p:sp>
      <p:sp>
        <p:nvSpPr>
          <p:cNvPr id="9" name="Rectangle 2"/>
          <p:cNvSpPr>
            <a:spLocks noGrp="1" noChangeArrowheads="1"/>
          </p:cNvSpPr>
          <p:nvPr>
            <p:ph type="ctrTitle" hasCustomPrompt="1"/>
          </p:nvPr>
        </p:nvSpPr>
        <p:spPr>
          <a:xfrm>
            <a:off x="3714750" y="1600200"/>
            <a:ext cx="4648200" cy="2057400"/>
          </a:xfrm>
        </p:spPr>
        <p:txBody>
          <a:bodyPr anchor="b"/>
          <a:lstStyle>
            <a:lvl1pPr algn="l" rtl="0" eaLnBrk="0" fontAlgn="base" hangingPunct="0">
              <a:lnSpc>
                <a:spcPct val="90000"/>
              </a:lnSpc>
              <a:spcBef>
                <a:spcPct val="0"/>
              </a:spcBef>
              <a:spcAft>
                <a:spcPct val="0"/>
              </a:spcAft>
              <a:defRPr lang="en-US" sz="3600" b="1" dirty="0">
                <a:solidFill>
                  <a:srgbClr val="005480"/>
                </a:solidFill>
                <a:latin typeface="Playfair Display Black" panose="00000A00000000000000" pitchFamily="50" charset="0"/>
                <a:ea typeface="+mj-ea"/>
                <a:cs typeface="+mj-cs"/>
              </a:defRPr>
            </a:lvl1pPr>
          </a:lstStyle>
          <a:p>
            <a:r>
              <a:rPr lang="en-US" dirty="0"/>
              <a:t>Click to add sub title</a:t>
            </a:r>
          </a:p>
        </p:txBody>
      </p:sp>
      <p:sp>
        <p:nvSpPr>
          <p:cNvPr id="12" name="Rectangle 3"/>
          <p:cNvSpPr>
            <a:spLocks noGrp="1" noChangeArrowheads="1"/>
          </p:cNvSpPr>
          <p:nvPr>
            <p:ph type="subTitle" idx="1" hasCustomPrompt="1"/>
          </p:nvPr>
        </p:nvSpPr>
        <p:spPr>
          <a:xfrm>
            <a:off x="3714750" y="3810000"/>
            <a:ext cx="4648200" cy="1066800"/>
          </a:xfrm>
        </p:spPr>
        <p:txBody>
          <a:bodyPr tIns="164592" anchor="t"/>
          <a:lstStyle>
            <a:lvl1pPr marL="0" indent="0">
              <a:buNone/>
              <a:defRPr sz="2000">
                <a:latin typeface="Raleway" panose="020B0503030101060003" pitchFamily="34" charset="0"/>
              </a:defRPr>
            </a:lvl1pPr>
          </a:lstStyle>
          <a:p>
            <a:r>
              <a:rPr lang="en-US" dirty="0"/>
              <a:t>Click to add description</a:t>
            </a:r>
          </a:p>
        </p:txBody>
      </p:sp>
      <p:cxnSp>
        <p:nvCxnSpPr>
          <p:cNvPr id="13" name="Straight Connector 12"/>
          <p:cNvCxnSpPr/>
          <p:nvPr userDrawn="1"/>
        </p:nvCxnSpPr>
        <p:spPr bwMode="auto">
          <a:xfrm>
            <a:off x="3714750" y="3810000"/>
            <a:ext cx="4572000" cy="0"/>
          </a:xfrm>
          <a:prstGeom prst="line">
            <a:avLst/>
          </a:prstGeom>
          <a:solidFill>
            <a:schemeClr val="accent1"/>
          </a:solidFill>
          <a:ln w="9525" cap="flat" cmpd="sng" algn="ctr">
            <a:solidFill>
              <a:srgbClr val="9CC43B"/>
            </a:solidFill>
            <a:prstDash val="solid"/>
            <a:round/>
            <a:headEnd type="none" w="med" len="med"/>
            <a:tailEnd type="none" w="med" len="med"/>
          </a:ln>
          <a:effectLst/>
        </p:spPr>
      </p:cxnSp>
      <p:pic>
        <p:nvPicPr>
          <p:cNvPr id="3" name="Picture 2">
            <a:extLst>
              <a:ext uri="{FF2B5EF4-FFF2-40B4-BE49-F238E27FC236}">
                <a16:creationId xmlns:a16="http://schemas.microsoft.com/office/drawing/2014/main" id="{CE4A71DE-2309-4901-97A1-A2A600F1EEC2}"/>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3657600" y="6397308"/>
            <a:ext cx="1447799" cy="311783"/>
          </a:xfrm>
          <a:prstGeom prst="rect">
            <a:avLst/>
          </a:prstGeom>
        </p:spPr>
      </p:pic>
    </p:spTree>
    <p:extLst>
      <p:ext uri="{BB962C8B-B14F-4D97-AF65-F5344CB8AC3E}">
        <p14:creationId xmlns:p14="http://schemas.microsoft.com/office/powerpoint/2010/main" val="3630808035"/>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1.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5.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73BF8-564D-4A33-9498-36BBEF4CFC1E}" type="datetimeFigureOut">
              <a:rPr lang="en-US" smtClean="0"/>
              <a:t>10/24/2022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2BD97-9FDA-4144-A9BC-569CF8BEF71C}" type="slidenum">
              <a:rPr lang="en-US" smtClean="0"/>
              <a:t>‹#›</a:t>
            </a:fld>
            <a:endParaRPr lang="en-US" dirty="0"/>
          </a:p>
        </p:txBody>
      </p:sp>
    </p:spTree>
    <p:extLst>
      <p:ext uri="{BB962C8B-B14F-4D97-AF65-F5344CB8AC3E}">
        <p14:creationId xmlns:p14="http://schemas.microsoft.com/office/powerpoint/2010/main" val="3915287047"/>
      </p:ext>
    </p:extLst>
  </p:cSld>
  <p:clrMap bg1="lt1" tx1="dk1" bg2="lt2" tx2="dk2" accent1="accent1" accent2="accent2" accent3="accent3" accent4="accent4" accent5="accent5" accent6="accent6" hlink="hlink" folHlink="folHlink"/>
  <p:sldLayoutIdLst>
    <p:sldLayoutId id="214748380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415D"/>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rgbClr val="FF6600"/>
              </a:solidFill>
              <a:effectLst/>
              <a:latin typeface="Arial" charset="0"/>
            </a:endParaRPr>
          </a:p>
        </p:txBody>
      </p:sp>
      <p:sp>
        <p:nvSpPr>
          <p:cNvPr id="26" name="Rectangle 25"/>
          <p:cNvSpPr/>
          <p:nvPr userDrawn="1"/>
        </p:nvSpPr>
        <p:spPr>
          <a:xfrm>
            <a:off x="0" y="0"/>
            <a:ext cx="9144000" cy="1162050"/>
          </a:xfrm>
          <a:prstGeom prst="rect">
            <a:avLst/>
          </a:prstGeom>
          <a:solidFill>
            <a:srgbClr val="144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15715" name="Rectangle 31"/>
          <p:cNvSpPr>
            <a:spLocks noGrp="1" noChangeArrowheads="1"/>
          </p:cNvSpPr>
          <p:nvPr>
            <p:ph type="title"/>
          </p:nvPr>
        </p:nvSpPr>
        <p:spPr bwMode="auto">
          <a:xfrm>
            <a:off x="641350" y="238125"/>
            <a:ext cx="7315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a:t>Title</a:t>
            </a:r>
          </a:p>
        </p:txBody>
      </p:sp>
      <p:sp>
        <p:nvSpPr>
          <p:cNvPr id="115716" name="Rectangle 32"/>
          <p:cNvSpPr>
            <a:spLocks noGrp="1" noChangeArrowheads="1"/>
          </p:cNvSpPr>
          <p:nvPr>
            <p:ph type="body" idx="1"/>
          </p:nvPr>
        </p:nvSpPr>
        <p:spPr bwMode="auto">
          <a:xfrm>
            <a:off x="641351" y="1676400"/>
            <a:ext cx="7315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9"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tx1"/>
                </a:solidFill>
                <a:latin typeface="+mn-lt"/>
              </a:defRPr>
            </a:lvl1pPr>
          </a:lstStyle>
          <a:p>
            <a:pPr>
              <a:defRPr/>
            </a:pPr>
            <a:fld id="{C8C929EC-337D-4B6E-AF79-0825DF60C0CF}" type="slidenum">
              <a:rPr lang="en-US" smtClean="0"/>
              <a:pPr>
                <a:defRPr/>
              </a:pPr>
              <a:t>‹#›</a:t>
            </a:fld>
            <a:endParaRPr lang="en-US" dirty="0"/>
          </a:p>
        </p:txBody>
      </p:sp>
      <p:pic>
        <p:nvPicPr>
          <p:cNvPr id="4" name="Picture 3">
            <a:extLst>
              <a:ext uri="{FF2B5EF4-FFF2-40B4-BE49-F238E27FC236}">
                <a16:creationId xmlns:a16="http://schemas.microsoft.com/office/drawing/2014/main" id="{AF684DB7-9438-4287-A76B-BDC59BA040A6}"/>
              </a:ext>
            </a:extLst>
          </p:cNvPr>
          <p:cNvPicPr>
            <a:picLocks noChangeAspect="1"/>
          </p:cNvPicPr>
          <p:nvPr userDrawn="1"/>
        </p:nvPicPr>
        <p:blipFill>
          <a:blip r:embed="rId20" cstate="print">
            <a:extLst>
              <a:ext uri="{28A0092B-C50C-407E-A947-70E740481C1C}">
                <a14:useLocalDpi xmlns:a14="http://schemas.microsoft.com/office/drawing/2010/main"/>
              </a:ext>
            </a:extLst>
          </a:blip>
          <a:srcRect/>
          <a:stretch/>
        </p:blipFill>
        <p:spPr>
          <a:xfrm>
            <a:off x="381000" y="6397308"/>
            <a:ext cx="1447799" cy="311783"/>
          </a:xfrm>
          <a:prstGeom prst="rect">
            <a:avLst/>
          </a:prstGeom>
        </p:spPr>
      </p:pic>
    </p:spTree>
    <p:extLst>
      <p:ext uri="{BB962C8B-B14F-4D97-AF65-F5344CB8AC3E}">
        <p14:creationId xmlns:p14="http://schemas.microsoft.com/office/powerpoint/2010/main" val="560937003"/>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20" r:id="rId17"/>
    <p:sldLayoutId id="2147483821" r:id="rId18"/>
  </p:sldLayoutIdLst>
  <p:transition spd="slow">
    <p:push/>
  </p:transition>
  <p:hf hdr="0"/>
  <p:txStyles>
    <p:titleStyle>
      <a:lvl1pPr algn="l" rtl="0" eaLnBrk="0" fontAlgn="base" hangingPunct="0">
        <a:spcBef>
          <a:spcPct val="0"/>
        </a:spcBef>
        <a:spcAft>
          <a:spcPct val="0"/>
        </a:spcAft>
        <a:defRPr sz="2800">
          <a:solidFill>
            <a:schemeClr val="bg1"/>
          </a:solidFill>
          <a:latin typeface="Playfair Display Black" panose="00000A00000000000000" pitchFamily="50" charset="0"/>
          <a:ea typeface="+mj-ea"/>
          <a:cs typeface="+mj-cs"/>
        </a:defRPr>
      </a:lvl1pPr>
      <a:lvl2pPr algn="l" rtl="0" eaLnBrk="0" fontAlgn="base" hangingPunct="0">
        <a:spcBef>
          <a:spcPct val="0"/>
        </a:spcBef>
        <a:spcAft>
          <a:spcPct val="0"/>
        </a:spcAft>
        <a:defRPr sz="4000">
          <a:solidFill>
            <a:srgbClr val="00415D"/>
          </a:solidFill>
          <a:latin typeface="Arial" charset="0"/>
        </a:defRPr>
      </a:lvl2pPr>
      <a:lvl3pPr algn="l" rtl="0" eaLnBrk="0" fontAlgn="base" hangingPunct="0">
        <a:spcBef>
          <a:spcPct val="0"/>
        </a:spcBef>
        <a:spcAft>
          <a:spcPct val="0"/>
        </a:spcAft>
        <a:defRPr sz="4000">
          <a:solidFill>
            <a:srgbClr val="00415D"/>
          </a:solidFill>
          <a:latin typeface="Arial" charset="0"/>
        </a:defRPr>
      </a:lvl3pPr>
      <a:lvl4pPr algn="l" rtl="0" eaLnBrk="0" fontAlgn="base" hangingPunct="0">
        <a:spcBef>
          <a:spcPct val="0"/>
        </a:spcBef>
        <a:spcAft>
          <a:spcPct val="0"/>
        </a:spcAft>
        <a:defRPr sz="4000">
          <a:solidFill>
            <a:srgbClr val="00415D"/>
          </a:solidFill>
          <a:latin typeface="Arial" charset="0"/>
        </a:defRPr>
      </a:lvl4pPr>
      <a:lvl5pPr algn="l" rtl="0" eaLnBrk="0" fontAlgn="base" hangingPunct="0">
        <a:spcBef>
          <a:spcPct val="0"/>
        </a:spcBef>
        <a:spcAft>
          <a:spcPct val="0"/>
        </a:spcAft>
        <a:defRPr sz="4000">
          <a:solidFill>
            <a:srgbClr val="00415D"/>
          </a:solidFill>
          <a:latin typeface="Arial" charset="0"/>
        </a:defRPr>
      </a:lvl5pPr>
      <a:lvl6pPr marL="457189" algn="l" rtl="0" fontAlgn="base">
        <a:spcBef>
          <a:spcPct val="0"/>
        </a:spcBef>
        <a:spcAft>
          <a:spcPct val="0"/>
        </a:spcAft>
        <a:defRPr sz="4000">
          <a:solidFill>
            <a:srgbClr val="00415D"/>
          </a:solidFill>
          <a:latin typeface="Arial" charset="0"/>
        </a:defRPr>
      </a:lvl6pPr>
      <a:lvl7pPr marL="914377" algn="l" rtl="0" fontAlgn="base">
        <a:spcBef>
          <a:spcPct val="0"/>
        </a:spcBef>
        <a:spcAft>
          <a:spcPct val="0"/>
        </a:spcAft>
        <a:defRPr sz="4000">
          <a:solidFill>
            <a:srgbClr val="00415D"/>
          </a:solidFill>
          <a:latin typeface="Arial" charset="0"/>
        </a:defRPr>
      </a:lvl7pPr>
      <a:lvl8pPr marL="1371566" algn="l" rtl="0" fontAlgn="base">
        <a:spcBef>
          <a:spcPct val="0"/>
        </a:spcBef>
        <a:spcAft>
          <a:spcPct val="0"/>
        </a:spcAft>
        <a:defRPr sz="4000">
          <a:solidFill>
            <a:srgbClr val="00415D"/>
          </a:solidFill>
          <a:latin typeface="Arial" charset="0"/>
        </a:defRPr>
      </a:lvl8pPr>
      <a:lvl9pPr marL="1828754" algn="l" rtl="0" fontAlgn="base">
        <a:spcBef>
          <a:spcPct val="0"/>
        </a:spcBef>
        <a:spcAft>
          <a:spcPct val="0"/>
        </a:spcAft>
        <a:defRPr sz="4000">
          <a:solidFill>
            <a:srgbClr val="00415D"/>
          </a:solidFill>
          <a:latin typeface="Arial" charset="0"/>
        </a:defRPr>
      </a:lvl9pPr>
    </p:titleStyle>
    <p:bodyStyle>
      <a:lvl1pPr marL="342891" indent="-342891" algn="l" rtl="0" eaLnBrk="0" fontAlgn="base" hangingPunct="0">
        <a:spcBef>
          <a:spcPts val="0"/>
        </a:spcBef>
        <a:spcAft>
          <a:spcPct val="0"/>
        </a:spcAft>
        <a:buClr>
          <a:schemeClr val="bg2">
            <a:lumMod val="50000"/>
          </a:schemeClr>
        </a:buClr>
        <a:buFont typeface="Arial" panose="020B0604020202020204" pitchFamily="34" charset="0"/>
        <a:buChar char="•"/>
        <a:defRPr sz="2200">
          <a:solidFill>
            <a:srgbClr val="005480"/>
          </a:solidFill>
          <a:latin typeface="+mn-lt"/>
          <a:ea typeface="+mn-ea"/>
          <a:cs typeface="+mn-cs"/>
        </a:defRPr>
      </a:lvl1pPr>
      <a:lvl2pPr marL="800080" indent="-342891" algn="l" rtl="0" eaLnBrk="0" fontAlgn="base" hangingPunct="0">
        <a:spcBef>
          <a:spcPts val="0"/>
        </a:spcBef>
        <a:spcAft>
          <a:spcPct val="0"/>
        </a:spcAft>
        <a:buClr>
          <a:schemeClr val="bg2">
            <a:lumMod val="50000"/>
          </a:schemeClr>
        </a:buClr>
        <a:buFont typeface="Arial" panose="020B0604020202020204" pitchFamily="34" charset="0"/>
        <a:buChar char="•"/>
        <a:defRPr sz="2200">
          <a:solidFill>
            <a:srgbClr val="646464"/>
          </a:solidFill>
          <a:latin typeface="+mn-lt"/>
        </a:defRPr>
      </a:lvl2pPr>
      <a:lvl3pPr marL="1142971" indent="-228594" algn="l" rtl="0" eaLnBrk="0" fontAlgn="base" hangingPunct="0">
        <a:spcBef>
          <a:spcPts val="0"/>
        </a:spcBef>
        <a:spcAft>
          <a:spcPct val="0"/>
        </a:spcAft>
        <a:buClr>
          <a:schemeClr val="bg2">
            <a:lumMod val="50000"/>
          </a:schemeClr>
        </a:buClr>
        <a:buFont typeface="Arial" panose="020B0604020202020204" pitchFamily="34" charset="0"/>
        <a:buChar char="•"/>
        <a:defRPr sz="2200">
          <a:solidFill>
            <a:srgbClr val="646464"/>
          </a:solidFill>
          <a:latin typeface="+mn-lt"/>
        </a:defRPr>
      </a:lvl3pPr>
      <a:lvl4pPr marL="1600160" indent="-228594" algn="l" rtl="0" eaLnBrk="0" fontAlgn="base" hangingPunct="0">
        <a:spcBef>
          <a:spcPts val="0"/>
        </a:spcBef>
        <a:spcAft>
          <a:spcPct val="0"/>
        </a:spcAft>
        <a:buClr>
          <a:schemeClr val="bg2">
            <a:lumMod val="50000"/>
          </a:schemeClr>
        </a:buClr>
        <a:buFont typeface="Arial" panose="020B0604020202020204" pitchFamily="34" charset="0"/>
        <a:buChar char="•"/>
        <a:defRPr sz="2000">
          <a:solidFill>
            <a:srgbClr val="646464"/>
          </a:solidFill>
          <a:latin typeface="+mn-lt"/>
        </a:defRPr>
      </a:lvl4pPr>
      <a:lvl5pPr marL="2057349" indent="-228594" algn="l" rtl="0" eaLnBrk="0" fontAlgn="base" hangingPunct="0">
        <a:spcBef>
          <a:spcPts val="0"/>
        </a:spcBef>
        <a:spcAft>
          <a:spcPct val="0"/>
        </a:spcAft>
        <a:buClr>
          <a:schemeClr val="bg2">
            <a:lumMod val="50000"/>
          </a:schemeClr>
        </a:buClr>
        <a:buFont typeface="Arial" panose="020B0604020202020204" pitchFamily="34" charset="0"/>
        <a:buChar char="•"/>
        <a:defRPr>
          <a:solidFill>
            <a:srgbClr val="646464"/>
          </a:solidFill>
          <a:latin typeface="+mn-lt"/>
        </a:defRPr>
      </a:lvl5pPr>
      <a:lvl6pPr marL="2514537" indent="-228594" algn="l" rtl="0" fontAlgn="base">
        <a:spcBef>
          <a:spcPct val="20000"/>
        </a:spcBef>
        <a:spcAft>
          <a:spcPct val="0"/>
        </a:spcAft>
        <a:buClr>
          <a:srgbClr val="E9D666"/>
        </a:buClr>
        <a:buChar char="»"/>
        <a:defRPr>
          <a:solidFill>
            <a:srgbClr val="646464"/>
          </a:solidFill>
          <a:latin typeface="+mn-lt"/>
        </a:defRPr>
      </a:lvl6pPr>
      <a:lvl7pPr marL="2971726" indent="-228594" algn="l" rtl="0" fontAlgn="base">
        <a:spcBef>
          <a:spcPct val="20000"/>
        </a:spcBef>
        <a:spcAft>
          <a:spcPct val="0"/>
        </a:spcAft>
        <a:buClr>
          <a:srgbClr val="E9D666"/>
        </a:buClr>
        <a:buChar char="»"/>
        <a:defRPr>
          <a:solidFill>
            <a:srgbClr val="646464"/>
          </a:solidFill>
          <a:latin typeface="+mn-lt"/>
        </a:defRPr>
      </a:lvl7pPr>
      <a:lvl8pPr marL="3428914" indent="-228594" algn="l" rtl="0" fontAlgn="base">
        <a:spcBef>
          <a:spcPct val="20000"/>
        </a:spcBef>
        <a:spcAft>
          <a:spcPct val="0"/>
        </a:spcAft>
        <a:buClr>
          <a:srgbClr val="E9D666"/>
        </a:buClr>
        <a:buChar char="»"/>
        <a:defRPr>
          <a:solidFill>
            <a:srgbClr val="646464"/>
          </a:solidFill>
          <a:latin typeface="+mn-lt"/>
        </a:defRPr>
      </a:lvl8pPr>
      <a:lvl9pPr marL="3886103" indent="-228594" algn="l" rtl="0" fontAlgn="base">
        <a:spcBef>
          <a:spcPct val="20000"/>
        </a:spcBef>
        <a:spcAft>
          <a:spcPct val="0"/>
        </a:spcAft>
        <a:buClr>
          <a:srgbClr val="E9D666"/>
        </a:buClr>
        <a:buChar char="»"/>
        <a:defRPr>
          <a:solidFill>
            <a:srgbClr val="646464"/>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73BF8-564D-4A33-9498-36BBEF4CFC1E}" type="datetimeFigureOut">
              <a:rPr lang="en-US" smtClean="0"/>
              <a:t>10/24/2022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2BD97-9FDA-4144-A9BC-569CF8BEF71C}" type="slidenum">
              <a:rPr lang="en-US" smtClean="0"/>
              <a:t>‹#›</a:t>
            </a:fld>
            <a:endParaRPr lang="en-US" dirty="0"/>
          </a:p>
        </p:txBody>
      </p:sp>
    </p:spTree>
    <p:extLst>
      <p:ext uri="{BB962C8B-B14F-4D97-AF65-F5344CB8AC3E}">
        <p14:creationId xmlns:p14="http://schemas.microsoft.com/office/powerpoint/2010/main" val="1251979719"/>
      </p:ext>
    </p:extLst>
  </p:cSld>
  <p:clrMap bg1="lt1" tx1="dk1" bg2="lt2" tx2="dk2" accent1="accent1" accent2="accent2" accent3="accent3" accent4="accent4" accent5="accent5" accent6="accent6" hlink="hlink" folHlink="folHlink"/>
  <p:sldLayoutIdLst>
    <p:sldLayoutId id="214748382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73BF8-564D-4A33-9498-36BBEF4CFC1E}" type="datetimeFigureOut">
              <a:rPr lang="en-US" smtClean="0"/>
              <a:t>10/24/2022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2BD97-9FDA-4144-A9BC-569CF8BEF71C}" type="slidenum">
              <a:rPr lang="en-US" smtClean="0"/>
              <a:t>‹#›</a:t>
            </a:fld>
            <a:endParaRPr lang="en-US" dirty="0"/>
          </a:p>
        </p:txBody>
      </p:sp>
    </p:spTree>
    <p:extLst>
      <p:ext uri="{BB962C8B-B14F-4D97-AF65-F5344CB8AC3E}">
        <p14:creationId xmlns:p14="http://schemas.microsoft.com/office/powerpoint/2010/main" val="3646618995"/>
      </p:ext>
    </p:extLst>
  </p:cSld>
  <p:clrMap bg1="lt1" tx1="dk1" bg2="lt2" tx2="dk2" accent1="accent1" accent2="accent2" accent3="accent3" accent4="accent4" accent5="accent5" accent6="accent6" hlink="hlink" folHlink="folHlink"/>
  <p:sldLayoutIdLst>
    <p:sldLayoutId id="2147483825" r:id="rId1"/>
    <p:sldLayoutId id="214748382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415D"/>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rgbClr val="FF6600"/>
              </a:solidFill>
              <a:effectLst/>
              <a:latin typeface="Arial" charset="0"/>
            </a:endParaRPr>
          </a:p>
        </p:txBody>
      </p:sp>
      <p:sp>
        <p:nvSpPr>
          <p:cNvPr id="26" name="Rectangle 25"/>
          <p:cNvSpPr/>
          <p:nvPr userDrawn="1"/>
        </p:nvSpPr>
        <p:spPr>
          <a:xfrm>
            <a:off x="0" y="0"/>
            <a:ext cx="9144000" cy="1162050"/>
          </a:xfrm>
          <a:prstGeom prst="rect">
            <a:avLst/>
          </a:prstGeom>
          <a:solidFill>
            <a:srgbClr val="144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15715" name="Rectangle 31"/>
          <p:cNvSpPr>
            <a:spLocks noGrp="1" noChangeArrowheads="1"/>
          </p:cNvSpPr>
          <p:nvPr>
            <p:ph type="title"/>
          </p:nvPr>
        </p:nvSpPr>
        <p:spPr bwMode="auto">
          <a:xfrm>
            <a:off x="641350" y="238125"/>
            <a:ext cx="7315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a:t>Title</a:t>
            </a:r>
          </a:p>
        </p:txBody>
      </p:sp>
      <p:sp>
        <p:nvSpPr>
          <p:cNvPr id="115716" name="Rectangle 32"/>
          <p:cNvSpPr>
            <a:spLocks noGrp="1" noChangeArrowheads="1"/>
          </p:cNvSpPr>
          <p:nvPr>
            <p:ph type="body" idx="1"/>
          </p:nvPr>
        </p:nvSpPr>
        <p:spPr bwMode="auto">
          <a:xfrm>
            <a:off x="641351" y="1676400"/>
            <a:ext cx="7315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9" name="Rectangle 35"/>
          <p:cNvSpPr>
            <a:spLocks noGrp="1" noChangeArrowheads="1"/>
          </p:cNvSpPr>
          <p:nvPr>
            <p:ph type="sldNum" sz="quarter" idx="4"/>
          </p:nvPr>
        </p:nvSpPr>
        <p:spPr bwMode="auto">
          <a:xfrm>
            <a:off x="8382000" y="6553200"/>
            <a:ext cx="698500" cy="228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200" b="0" smtClean="0">
                <a:solidFill>
                  <a:schemeClr val="tx1"/>
                </a:solidFill>
                <a:latin typeface="+mn-lt"/>
              </a:defRPr>
            </a:lvl1pPr>
          </a:lstStyle>
          <a:p>
            <a:pPr>
              <a:defRPr/>
            </a:pPr>
            <a:fld id="{C8C929EC-337D-4B6E-AF79-0825DF60C0CF}" type="slidenum">
              <a:rPr lang="en-US" smtClean="0"/>
              <a:pPr>
                <a:defRPr/>
              </a:pPr>
              <a:t>‹#›</a:t>
            </a:fld>
            <a:endParaRPr lang="en-US" dirty="0"/>
          </a:p>
        </p:txBody>
      </p:sp>
      <p:pic>
        <p:nvPicPr>
          <p:cNvPr id="4" name="Picture 3">
            <a:extLst>
              <a:ext uri="{FF2B5EF4-FFF2-40B4-BE49-F238E27FC236}">
                <a16:creationId xmlns:a16="http://schemas.microsoft.com/office/drawing/2014/main" id="{AF684DB7-9438-4287-A76B-BDC59BA040A6}"/>
              </a:ext>
            </a:extLst>
          </p:cNvPr>
          <p:cNvPicPr>
            <a:picLocks noChangeAspect="1"/>
          </p:cNvPicPr>
          <p:nvPr userDrawn="1"/>
        </p:nvPicPr>
        <p:blipFill>
          <a:blip r:embed="rId21" cstate="print">
            <a:extLst>
              <a:ext uri="{28A0092B-C50C-407E-A947-70E740481C1C}">
                <a14:useLocalDpi xmlns:a14="http://schemas.microsoft.com/office/drawing/2010/main" val="0"/>
              </a:ext>
            </a:extLst>
          </a:blip>
          <a:srcRect/>
          <a:stretch/>
        </p:blipFill>
        <p:spPr>
          <a:xfrm>
            <a:off x="381000" y="6397308"/>
            <a:ext cx="1447799" cy="311783"/>
          </a:xfrm>
          <a:prstGeom prst="rect">
            <a:avLst/>
          </a:prstGeom>
        </p:spPr>
      </p:pic>
    </p:spTree>
    <p:extLst>
      <p:ext uri="{BB962C8B-B14F-4D97-AF65-F5344CB8AC3E}">
        <p14:creationId xmlns:p14="http://schemas.microsoft.com/office/powerpoint/2010/main" val="99858485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Lst>
  <p:transition spd="slow">
    <p:push/>
  </p:transition>
  <p:hf hdr="0"/>
  <p:txStyles>
    <p:titleStyle>
      <a:lvl1pPr algn="l" rtl="0" eaLnBrk="0" fontAlgn="base" hangingPunct="0">
        <a:spcBef>
          <a:spcPct val="0"/>
        </a:spcBef>
        <a:spcAft>
          <a:spcPct val="0"/>
        </a:spcAft>
        <a:defRPr sz="2800">
          <a:solidFill>
            <a:schemeClr val="bg1"/>
          </a:solidFill>
          <a:latin typeface="Playfair Display Black" panose="00000A00000000000000" pitchFamily="50" charset="0"/>
          <a:ea typeface="+mj-ea"/>
          <a:cs typeface="+mj-cs"/>
        </a:defRPr>
      </a:lvl1pPr>
      <a:lvl2pPr algn="l" rtl="0" eaLnBrk="0" fontAlgn="base" hangingPunct="0">
        <a:spcBef>
          <a:spcPct val="0"/>
        </a:spcBef>
        <a:spcAft>
          <a:spcPct val="0"/>
        </a:spcAft>
        <a:defRPr sz="4000">
          <a:solidFill>
            <a:srgbClr val="00415D"/>
          </a:solidFill>
          <a:latin typeface="Arial" charset="0"/>
        </a:defRPr>
      </a:lvl2pPr>
      <a:lvl3pPr algn="l" rtl="0" eaLnBrk="0" fontAlgn="base" hangingPunct="0">
        <a:spcBef>
          <a:spcPct val="0"/>
        </a:spcBef>
        <a:spcAft>
          <a:spcPct val="0"/>
        </a:spcAft>
        <a:defRPr sz="4000">
          <a:solidFill>
            <a:srgbClr val="00415D"/>
          </a:solidFill>
          <a:latin typeface="Arial" charset="0"/>
        </a:defRPr>
      </a:lvl3pPr>
      <a:lvl4pPr algn="l" rtl="0" eaLnBrk="0" fontAlgn="base" hangingPunct="0">
        <a:spcBef>
          <a:spcPct val="0"/>
        </a:spcBef>
        <a:spcAft>
          <a:spcPct val="0"/>
        </a:spcAft>
        <a:defRPr sz="4000">
          <a:solidFill>
            <a:srgbClr val="00415D"/>
          </a:solidFill>
          <a:latin typeface="Arial" charset="0"/>
        </a:defRPr>
      </a:lvl4pPr>
      <a:lvl5pPr algn="l" rtl="0" eaLnBrk="0" fontAlgn="base" hangingPunct="0">
        <a:spcBef>
          <a:spcPct val="0"/>
        </a:spcBef>
        <a:spcAft>
          <a:spcPct val="0"/>
        </a:spcAft>
        <a:defRPr sz="4000">
          <a:solidFill>
            <a:srgbClr val="00415D"/>
          </a:solidFill>
          <a:latin typeface="Arial" charset="0"/>
        </a:defRPr>
      </a:lvl5pPr>
      <a:lvl6pPr marL="457189" algn="l" rtl="0" fontAlgn="base">
        <a:spcBef>
          <a:spcPct val="0"/>
        </a:spcBef>
        <a:spcAft>
          <a:spcPct val="0"/>
        </a:spcAft>
        <a:defRPr sz="4000">
          <a:solidFill>
            <a:srgbClr val="00415D"/>
          </a:solidFill>
          <a:latin typeface="Arial" charset="0"/>
        </a:defRPr>
      </a:lvl6pPr>
      <a:lvl7pPr marL="914377" algn="l" rtl="0" fontAlgn="base">
        <a:spcBef>
          <a:spcPct val="0"/>
        </a:spcBef>
        <a:spcAft>
          <a:spcPct val="0"/>
        </a:spcAft>
        <a:defRPr sz="4000">
          <a:solidFill>
            <a:srgbClr val="00415D"/>
          </a:solidFill>
          <a:latin typeface="Arial" charset="0"/>
        </a:defRPr>
      </a:lvl7pPr>
      <a:lvl8pPr marL="1371566" algn="l" rtl="0" fontAlgn="base">
        <a:spcBef>
          <a:spcPct val="0"/>
        </a:spcBef>
        <a:spcAft>
          <a:spcPct val="0"/>
        </a:spcAft>
        <a:defRPr sz="4000">
          <a:solidFill>
            <a:srgbClr val="00415D"/>
          </a:solidFill>
          <a:latin typeface="Arial" charset="0"/>
        </a:defRPr>
      </a:lvl8pPr>
      <a:lvl9pPr marL="1828754" algn="l" rtl="0" fontAlgn="base">
        <a:spcBef>
          <a:spcPct val="0"/>
        </a:spcBef>
        <a:spcAft>
          <a:spcPct val="0"/>
        </a:spcAft>
        <a:defRPr sz="4000">
          <a:solidFill>
            <a:srgbClr val="00415D"/>
          </a:solidFill>
          <a:latin typeface="Arial" charset="0"/>
        </a:defRPr>
      </a:lvl9pPr>
    </p:titleStyle>
    <p:bodyStyle>
      <a:lvl1pPr marL="342891" indent="-342891" algn="l" rtl="0" eaLnBrk="0" fontAlgn="base" hangingPunct="0">
        <a:spcBef>
          <a:spcPts val="0"/>
        </a:spcBef>
        <a:spcAft>
          <a:spcPct val="0"/>
        </a:spcAft>
        <a:buClr>
          <a:schemeClr val="bg2">
            <a:lumMod val="50000"/>
          </a:schemeClr>
        </a:buClr>
        <a:buFont typeface="Arial" panose="020B0604020202020204" pitchFamily="34" charset="0"/>
        <a:buChar char="•"/>
        <a:defRPr sz="2200">
          <a:solidFill>
            <a:srgbClr val="005480"/>
          </a:solidFill>
          <a:latin typeface="+mn-lt"/>
          <a:ea typeface="+mn-ea"/>
          <a:cs typeface="+mn-cs"/>
        </a:defRPr>
      </a:lvl1pPr>
      <a:lvl2pPr marL="800080" indent="-342891" algn="l" rtl="0" eaLnBrk="0" fontAlgn="base" hangingPunct="0">
        <a:spcBef>
          <a:spcPts val="0"/>
        </a:spcBef>
        <a:spcAft>
          <a:spcPct val="0"/>
        </a:spcAft>
        <a:buClr>
          <a:schemeClr val="bg2">
            <a:lumMod val="50000"/>
          </a:schemeClr>
        </a:buClr>
        <a:buFont typeface="Arial" panose="020B0604020202020204" pitchFamily="34" charset="0"/>
        <a:buChar char="•"/>
        <a:defRPr sz="2200">
          <a:solidFill>
            <a:srgbClr val="646464"/>
          </a:solidFill>
          <a:latin typeface="+mn-lt"/>
        </a:defRPr>
      </a:lvl2pPr>
      <a:lvl3pPr marL="1142971" indent="-228594" algn="l" rtl="0" eaLnBrk="0" fontAlgn="base" hangingPunct="0">
        <a:spcBef>
          <a:spcPts val="0"/>
        </a:spcBef>
        <a:spcAft>
          <a:spcPct val="0"/>
        </a:spcAft>
        <a:buClr>
          <a:schemeClr val="bg2">
            <a:lumMod val="50000"/>
          </a:schemeClr>
        </a:buClr>
        <a:buFont typeface="Arial" panose="020B0604020202020204" pitchFamily="34" charset="0"/>
        <a:buChar char="•"/>
        <a:defRPr sz="2200">
          <a:solidFill>
            <a:srgbClr val="646464"/>
          </a:solidFill>
          <a:latin typeface="+mn-lt"/>
        </a:defRPr>
      </a:lvl3pPr>
      <a:lvl4pPr marL="1600160" indent="-228594" algn="l" rtl="0" eaLnBrk="0" fontAlgn="base" hangingPunct="0">
        <a:spcBef>
          <a:spcPts val="0"/>
        </a:spcBef>
        <a:spcAft>
          <a:spcPct val="0"/>
        </a:spcAft>
        <a:buClr>
          <a:schemeClr val="bg2">
            <a:lumMod val="50000"/>
          </a:schemeClr>
        </a:buClr>
        <a:buFont typeface="Arial" panose="020B0604020202020204" pitchFamily="34" charset="0"/>
        <a:buChar char="•"/>
        <a:defRPr sz="2000">
          <a:solidFill>
            <a:srgbClr val="646464"/>
          </a:solidFill>
          <a:latin typeface="+mn-lt"/>
        </a:defRPr>
      </a:lvl4pPr>
      <a:lvl5pPr marL="2057349" indent="-228594" algn="l" rtl="0" eaLnBrk="0" fontAlgn="base" hangingPunct="0">
        <a:spcBef>
          <a:spcPts val="0"/>
        </a:spcBef>
        <a:spcAft>
          <a:spcPct val="0"/>
        </a:spcAft>
        <a:buClr>
          <a:schemeClr val="bg2">
            <a:lumMod val="50000"/>
          </a:schemeClr>
        </a:buClr>
        <a:buFont typeface="Arial" panose="020B0604020202020204" pitchFamily="34" charset="0"/>
        <a:buChar char="•"/>
        <a:defRPr>
          <a:solidFill>
            <a:srgbClr val="646464"/>
          </a:solidFill>
          <a:latin typeface="+mn-lt"/>
        </a:defRPr>
      </a:lvl5pPr>
      <a:lvl6pPr marL="2514537" indent="-228594" algn="l" rtl="0" fontAlgn="base">
        <a:spcBef>
          <a:spcPct val="20000"/>
        </a:spcBef>
        <a:spcAft>
          <a:spcPct val="0"/>
        </a:spcAft>
        <a:buClr>
          <a:srgbClr val="E9D666"/>
        </a:buClr>
        <a:buChar char="»"/>
        <a:defRPr>
          <a:solidFill>
            <a:srgbClr val="646464"/>
          </a:solidFill>
          <a:latin typeface="+mn-lt"/>
        </a:defRPr>
      </a:lvl6pPr>
      <a:lvl7pPr marL="2971726" indent="-228594" algn="l" rtl="0" fontAlgn="base">
        <a:spcBef>
          <a:spcPct val="20000"/>
        </a:spcBef>
        <a:spcAft>
          <a:spcPct val="0"/>
        </a:spcAft>
        <a:buClr>
          <a:srgbClr val="E9D666"/>
        </a:buClr>
        <a:buChar char="»"/>
        <a:defRPr>
          <a:solidFill>
            <a:srgbClr val="646464"/>
          </a:solidFill>
          <a:latin typeface="+mn-lt"/>
        </a:defRPr>
      </a:lvl7pPr>
      <a:lvl8pPr marL="3428914" indent="-228594" algn="l" rtl="0" fontAlgn="base">
        <a:spcBef>
          <a:spcPct val="20000"/>
        </a:spcBef>
        <a:spcAft>
          <a:spcPct val="0"/>
        </a:spcAft>
        <a:buClr>
          <a:srgbClr val="E9D666"/>
        </a:buClr>
        <a:buChar char="»"/>
        <a:defRPr>
          <a:solidFill>
            <a:srgbClr val="646464"/>
          </a:solidFill>
          <a:latin typeface="+mn-lt"/>
        </a:defRPr>
      </a:lvl8pPr>
      <a:lvl9pPr marL="3886103" indent="-228594" algn="l" rtl="0" fontAlgn="base">
        <a:spcBef>
          <a:spcPct val="20000"/>
        </a:spcBef>
        <a:spcAft>
          <a:spcPct val="0"/>
        </a:spcAft>
        <a:buClr>
          <a:srgbClr val="E9D666"/>
        </a:buClr>
        <a:buChar char="»"/>
        <a:defRPr>
          <a:solidFill>
            <a:srgbClr val="646464"/>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6600"/>
                </a:solidFill>
                <a:latin typeface="Arial" charset="0"/>
              </a:defRPr>
            </a:lvl1pPr>
            <a:lvl2pPr marL="742950" indent="-285750">
              <a:defRPr sz="2800">
                <a:solidFill>
                  <a:srgbClr val="FF6600"/>
                </a:solidFill>
                <a:latin typeface="Arial" charset="0"/>
              </a:defRPr>
            </a:lvl2pPr>
            <a:lvl3pPr marL="1143000" indent="-228600">
              <a:defRPr sz="2800">
                <a:solidFill>
                  <a:srgbClr val="FF6600"/>
                </a:solidFill>
                <a:latin typeface="Arial" charset="0"/>
              </a:defRPr>
            </a:lvl3pPr>
            <a:lvl4pPr marL="1600200" indent="-228600">
              <a:defRPr sz="2800">
                <a:solidFill>
                  <a:srgbClr val="FF6600"/>
                </a:solidFill>
                <a:latin typeface="Arial" charset="0"/>
              </a:defRPr>
            </a:lvl4pPr>
            <a:lvl5pPr marL="2057400" indent="-228600">
              <a:defRPr sz="2800">
                <a:solidFill>
                  <a:srgbClr val="FF6600"/>
                </a:solidFill>
                <a:latin typeface="Arial" charset="0"/>
              </a:defRPr>
            </a:lvl5pPr>
            <a:lvl6pPr marL="2514600" indent="-228600" eaLnBrk="0" fontAlgn="base" hangingPunct="0">
              <a:spcBef>
                <a:spcPct val="0"/>
              </a:spcBef>
              <a:spcAft>
                <a:spcPct val="0"/>
              </a:spcAft>
              <a:defRPr sz="2800">
                <a:solidFill>
                  <a:srgbClr val="FF6600"/>
                </a:solidFill>
                <a:latin typeface="Arial" charset="0"/>
              </a:defRPr>
            </a:lvl6pPr>
            <a:lvl7pPr marL="2971800" indent="-228600" eaLnBrk="0" fontAlgn="base" hangingPunct="0">
              <a:spcBef>
                <a:spcPct val="0"/>
              </a:spcBef>
              <a:spcAft>
                <a:spcPct val="0"/>
              </a:spcAft>
              <a:defRPr sz="2800">
                <a:solidFill>
                  <a:srgbClr val="FF6600"/>
                </a:solidFill>
                <a:latin typeface="Arial" charset="0"/>
              </a:defRPr>
            </a:lvl7pPr>
            <a:lvl8pPr marL="3429000" indent="-228600" eaLnBrk="0" fontAlgn="base" hangingPunct="0">
              <a:spcBef>
                <a:spcPct val="0"/>
              </a:spcBef>
              <a:spcAft>
                <a:spcPct val="0"/>
              </a:spcAft>
              <a:defRPr sz="2800">
                <a:solidFill>
                  <a:srgbClr val="FF6600"/>
                </a:solidFill>
                <a:latin typeface="Arial" charset="0"/>
              </a:defRPr>
            </a:lvl8pPr>
            <a:lvl9pPr marL="3886200" indent="-228600" eaLnBrk="0" fontAlgn="base" hangingPunct="0">
              <a:spcBef>
                <a:spcPct val="0"/>
              </a:spcBef>
              <a:spcAft>
                <a:spcPct val="0"/>
              </a:spcAft>
              <a:defRPr sz="2800">
                <a:solidFill>
                  <a:srgbClr val="FF6600"/>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charset="0"/>
                <a:ea typeface="+mn-ea"/>
                <a:cs typeface="+mn-cs"/>
              </a:rPr>
              <a:t>ASSOCIATION OF AMERICAN RAILROADS</a:t>
            </a:r>
          </a:p>
        </p:txBody>
      </p:sp>
      <p:sp>
        <p:nvSpPr>
          <p:cNvPr id="9" name="Slide Number Placeholder 5"/>
          <p:cNvSpPr>
            <a:spLocks noGrp="1"/>
          </p:cNvSpPr>
          <p:nvPr>
            <p:ph type="sldNum" sz="quarter" idx="11"/>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6600"/>
                </a:solidFill>
                <a:latin typeface="Arial" charset="0"/>
              </a:defRPr>
            </a:lvl1pPr>
            <a:lvl2pPr marL="742950" indent="-285750">
              <a:defRPr sz="2800">
                <a:solidFill>
                  <a:srgbClr val="FF6600"/>
                </a:solidFill>
                <a:latin typeface="Arial" charset="0"/>
              </a:defRPr>
            </a:lvl2pPr>
            <a:lvl3pPr marL="1143000" indent="-228600">
              <a:defRPr sz="2800">
                <a:solidFill>
                  <a:srgbClr val="FF6600"/>
                </a:solidFill>
                <a:latin typeface="Arial" charset="0"/>
              </a:defRPr>
            </a:lvl3pPr>
            <a:lvl4pPr marL="1600200" indent="-228600">
              <a:defRPr sz="2800">
                <a:solidFill>
                  <a:srgbClr val="FF6600"/>
                </a:solidFill>
                <a:latin typeface="Arial" charset="0"/>
              </a:defRPr>
            </a:lvl4pPr>
            <a:lvl5pPr marL="2057400" indent="-228600">
              <a:defRPr sz="2800">
                <a:solidFill>
                  <a:srgbClr val="FF6600"/>
                </a:solidFill>
                <a:latin typeface="Arial" charset="0"/>
              </a:defRPr>
            </a:lvl5pPr>
            <a:lvl6pPr marL="2514600" indent="-228600" eaLnBrk="0" fontAlgn="base" hangingPunct="0">
              <a:spcBef>
                <a:spcPct val="0"/>
              </a:spcBef>
              <a:spcAft>
                <a:spcPct val="0"/>
              </a:spcAft>
              <a:defRPr sz="2800">
                <a:solidFill>
                  <a:srgbClr val="FF6600"/>
                </a:solidFill>
                <a:latin typeface="Arial" charset="0"/>
              </a:defRPr>
            </a:lvl6pPr>
            <a:lvl7pPr marL="2971800" indent="-228600" eaLnBrk="0" fontAlgn="base" hangingPunct="0">
              <a:spcBef>
                <a:spcPct val="0"/>
              </a:spcBef>
              <a:spcAft>
                <a:spcPct val="0"/>
              </a:spcAft>
              <a:defRPr sz="2800">
                <a:solidFill>
                  <a:srgbClr val="FF6600"/>
                </a:solidFill>
                <a:latin typeface="Arial" charset="0"/>
              </a:defRPr>
            </a:lvl7pPr>
            <a:lvl8pPr marL="3429000" indent="-228600" eaLnBrk="0" fontAlgn="base" hangingPunct="0">
              <a:spcBef>
                <a:spcPct val="0"/>
              </a:spcBef>
              <a:spcAft>
                <a:spcPct val="0"/>
              </a:spcAft>
              <a:defRPr sz="2800">
                <a:solidFill>
                  <a:srgbClr val="FF6600"/>
                </a:solidFill>
                <a:latin typeface="Arial" charset="0"/>
              </a:defRPr>
            </a:lvl8pPr>
            <a:lvl9pPr marL="3886200" indent="-228600" eaLnBrk="0" fontAlgn="base" hangingPunct="0">
              <a:spcBef>
                <a:spcPct val="0"/>
              </a:spcBef>
              <a:spcAft>
                <a:spcPct val="0"/>
              </a:spcAft>
              <a:defRPr sz="2800">
                <a:solidFill>
                  <a:srgbClr val="FF6600"/>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charset="0"/>
                <a:ea typeface="+mn-ea"/>
                <a:cs typeface="+mn-cs"/>
              </a:rPr>
              <a:t>SLIDE </a:t>
            </a:r>
            <a:fld id="{B93A0BA2-F25A-4777-BE1D-089006536897}" type="slidenum">
              <a:rPr kumimoji="0" lang="en-US" sz="1200" b="0" i="0" u="none" strike="noStrike" kern="1200" cap="none" spc="0" normalizeH="0" baseline="0" noProof="0">
                <a:ln>
                  <a:noFill/>
                </a:ln>
                <a:solidFill>
                  <a:prstClr val="white"/>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6" name="Slide Number Placeholder 3">
            <a:extLst>
              <a:ext uri="{FF2B5EF4-FFF2-40B4-BE49-F238E27FC236}">
                <a16:creationId xmlns:a16="http://schemas.microsoft.com/office/drawing/2014/main" id="{ECD22D05-32B1-48BA-9943-28901BACCFD4}"/>
              </a:ext>
            </a:extLst>
          </p:cNvPr>
          <p:cNvSpPr txBox="1">
            <a:spLocks/>
          </p:cNvSpPr>
          <p:nvPr/>
        </p:nvSpPr>
        <p:spPr>
          <a:xfrm>
            <a:off x="8382000" y="6483229"/>
            <a:ext cx="698500" cy="228600"/>
          </a:xfrm>
          <a:prstGeom prst="rect">
            <a:avLst/>
          </a:prstGeom>
        </p:spPr>
        <p:txBody>
          <a:bodyPr/>
          <a:lstStyle>
            <a:defPPr>
              <a:defRPr lang="en-US"/>
            </a:defPPr>
            <a:lvl1pPr algn="l" rtl="0" eaLnBrk="0" fontAlgn="base" hangingPunct="0">
              <a:spcBef>
                <a:spcPct val="0"/>
              </a:spcBef>
              <a:spcAft>
                <a:spcPct val="0"/>
              </a:spcAft>
              <a:defRPr sz="2800" kern="1200">
                <a:solidFill>
                  <a:srgbClr val="FF6600"/>
                </a:solidFill>
                <a:latin typeface="Arial" charset="0"/>
                <a:ea typeface="+mn-ea"/>
                <a:cs typeface="+mn-cs"/>
              </a:defRPr>
            </a:lvl1pPr>
            <a:lvl2pPr marL="457200" algn="l" rtl="0" eaLnBrk="0" fontAlgn="base" hangingPunct="0">
              <a:spcBef>
                <a:spcPct val="0"/>
              </a:spcBef>
              <a:spcAft>
                <a:spcPct val="0"/>
              </a:spcAft>
              <a:defRPr sz="2800" kern="1200">
                <a:solidFill>
                  <a:srgbClr val="FF6600"/>
                </a:solidFill>
                <a:latin typeface="Arial" charset="0"/>
                <a:ea typeface="+mn-ea"/>
                <a:cs typeface="+mn-cs"/>
              </a:defRPr>
            </a:lvl2pPr>
            <a:lvl3pPr marL="914400" algn="l" rtl="0" eaLnBrk="0" fontAlgn="base" hangingPunct="0">
              <a:spcBef>
                <a:spcPct val="0"/>
              </a:spcBef>
              <a:spcAft>
                <a:spcPct val="0"/>
              </a:spcAft>
              <a:defRPr sz="2800" kern="1200">
                <a:solidFill>
                  <a:srgbClr val="FF6600"/>
                </a:solidFill>
                <a:latin typeface="Arial" charset="0"/>
                <a:ea typeface="+mn-ea"/>
                <a:cs typeface="+mn-cs"/>
              </a:defRPr>
            </a:lvl3pPr>
            <a:lvl4pPr marL="1371600" algn="l" rtl="0" eaLnBrk="0" fontAlgn="base" hangingPunct="0">
              <a:spcBef>
                <a:spcPct val="0"/>
              </a:spcBef>
              <a:spcAft>
                <a:spcPct val="0"/>
              </a:spcAft>
              <a:defRPr sz="2800" kern="1200">
                <a:solidFill>
                  <a:srgbClr val="FF6600"/>
                </a:solidFill>
                <a:latin typeface="Arial" charset="0"/>
                <a:ea typeface="+mn-ea"/>
                <a:cs typeface="+mn-cs"/>
              </a:defRPr>
            </a:lvl4pPr>
            <a:lvl5pPr marL="1828800" algn="l" rtl="0" eaLnBrk="0" fontAlgn="base" hangingPunct="0">
              <a:spcBef>
                <a:spcPct val="0"/>
              </a:spcBef>
              <a:spcAft>
                <a:spcPct val="0"/>
              </a:spcAft>
              <a:defRPr sz="2800" kern="1200">
                <a:solidFill>
                  <a:srgbClr val="FF6600"/>
                </a:solidFill>
                <a:latin typeface="Arial" charset="0"/>
                <a:ea typeface="+mn-ea"/>
                <a:cs typeface="+mn-cs"/>
              </a:defRPr>
            </a:lvl5pPr>
            <a:lvl6pPr marL="2286000" algn="l" defTabSz="914400" rtl="0" eaLnBrk="1" latinLnBrk="0" hangingPunct="1">
              <a:defRPr sz="2800" kern="1200">
                <a:solidFill>
                  <a:srgbClr val="FF6600"/>
                </a:solidFill>
                <a:latin typeface="Arial" charset="0"/>
                <a:ea typeface="+mn-ea"/>
                <a:cs typeface="+mn-cs"/>
              </a:defRPr>
            </a:lvl6pPr>
            <a:lvl7pPr marL="2743200" algn="l" defTabSz="914400" rtl="0" eaLnBrk="1" latinLnBrk="0" hangingPunct="1">
              <a:defRPr sz="2800" kern="1200">
                <a:solidFill>
                  <a:srgbClr val="FF6600"/>
                </a:solidFill>
                <a:latin typeface="Arial" charset="0"/>
                <a:ea typeface="+mn-ea"/>
                <a:cs typeface="+mn-cs"/>
              </a:defRPr>
            </a:lvl7pPr>
            <a:lvl8pPr marL="3200400" algn="l" defTabSz="914400" rtl="0" eaLnBrk="1" latinLnBrk="0" hangingPunct="1">
              <a:defRPr sz="2800" kern="1200">
                <a:solidFill>
                  <a:srgbClr val="FF6600"/>
                </a:solidFill>
                <a:latin typeface="Arial" charset="0"/>
                <a:ea typeface="+mn-ea"/>
                <a:cs typeface="+mn-cs"/>
              </a:defRPr>
            </a:lvl8pPr>
            <a:lvl9pPr marL="3657600" algn="l" defTabSz="914400" rtl="0" eaLnBrk="1" latinLnBrk="0" hangingPunct="1">
              <a:defRPr sz="2800" kern="1200">
                <a:solidFill>
                  <a:srgbClr val="FF6600"/>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8C929EC-337D-4B6E-AF79-0825DF60C0CF}" type="slidenum">
              <a:rPr kumimoji="0" lang="en-US" sz="1200" b="0" i="0" u="none" strike="noStrike" kern="1200" cap="none" spc="0" normalizeH="0" baseline="0" noProof="0" smtClean="0">
                <a:ln>
                  <a:noFill/>
                </a:ln>
                <a:solidFill>
                  <a:srgbClr val="144059"/>
                </a:solidFill>
                <a:effectLst/>
                <a:uLnTx/>
                <a:uFillTx/>
                <a:latin typeface="Raleway"/>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sp>
        <p:nvSpPr>
          <p:cNvPr id="3" name="TextBox 2">
            <a:extLst>
              <a:ext uri="{FF2B5EF4-FFF2-40B4-BE49-F238E27FC236}">
                <a16:creationId xmlns:a16="http://schemas.microsoft.com/office/drawing/2014/main" id="{8BE4194E-44DA-4D5C-BBDF-E62C756BADC9}"/>
              </a:ext>
            </a:extLst>
          </p:cNvPr>
          <p:cNvSpPr txBox="1"/>
          <p:nvPr/>
        </p:nvSpPr>
        <p:spPr>
          <a:xfrm>
            <a:off x="1600200" y="2032040"/>
            <a:ext cx="5867400" cy="2246769"/>
          </a:xfrm>
          <a:prstGeom prst="rect">
            <a:avLst/>
          </a:prstGeom>
          <a:noFill/>
        </p:spPr>
        <p:txBody>
          <a:bodyPr wrap="square" rtlCol="0">
            <a:spAutoFit/>
          </a:bodyPr>
          <a:lstStyle/>
          <a:p>
            <a:pPr algn="ctr"/>
            <a:r>
              <a:rPr lang="en-US" b="1" i="0" dirty="0">
                <a:solidFill>
                  <a:schemeClr val="tx1"/>
                </a:solidFill>
                <a:effectLst/>
                <a:latin typeface="Open Sans" panose="020B0606030504020204" pitchFamily="34" charset="0"/>
              </a:rPr>
              <a:t>Meeting of the </a:t>
            </a:r>
          </a:p>
          <a:p>
            <a:pPr algn="ctr"/>
            <a:r>
              <a:rPr lang="en-US" b="1" i="0" dirty="0">
                <a:solidFill>
                  <a:schemeClr val="tx1"/>
                </a:solidFill>
                <a:effectLst/>
                <a:latin typeface="Open Sans" panose="020B0606030504020204" pitchFamily="34" charset="0"/>
              </a:rPr>
              <a:t>Rail Energy Transportation Advisory Committee</a:t>
            </a:r>
          </a:p>
          <a:p>
            <a:pPr algn="ctr"/>
            <a:endParaRPr lang="en-US" b="1" dirty="0">
              <a:solidFill>
                <a:schemeClr val="tx1"/>
              </a:solidFill>
              <a:latin typeface="Open Sans" panose="020B0606030504020204" pitchFamily="34" charset="0"/>
            </a:endParaRPr>
          </a:p>
          <a:p>
            <a:pPr algn="ctr"/>
            <a:r>
              <a:rPr lang="en-US" b="1" dirty="0">
                <a:solidFill>
                  <a:schemeClr val="tx1"/>
                </a:solidFill>
                <a:latin typeface="Open Sans" panose="020B0606030504020204" pitchFamily="34" charset="0"/>
              </a:rPr>
              <a:t>October 26, 2022</a:t>
            </a:r>
            <a:endParaRPr lang="en-US" dirty="0">
              <a:solidFill>
                <a:schemeClr val="tx1"/>
              </a:solidFill>
            </a:endParaRPr>
          </a:p>
        </p:txBody>
      </p:sp>
      <p:sp>
        <p:nvSpPr>
          <p:cNvPr id="2" name="Text Box 5">
            <a:extLst>
              <a:ext uri="{FF2B5EF4-FFF2-40B4-BE49-F238E27FC236}">
                <a16:creationId xmlns:a16="http://schemas.microsoft.com/office/drawing/2014/main" id="{696C7F01-E6C8-440C-3F52-251E49D5563E}"/>
              </a:ext>
            </a:extLst>
          </p:cNvPr>
          <p:cNvSpPr txBox="1">
            <a:spLocks noChangeArrowheads="1"/>
          </p:cNvSpPr>
          <p:nvPr/>
        </p:nvSpPr>
        <p:spPr bwMode="auto">
          <a:xfrm>
            <a:off x="280086" y="6305117"/>
            <a:ext cx="1777314" cy="461665"/>
          </a:xfrm>
          <a:prstGeom prst="rect">
            <a:avLst/>
          </a:prstGeom>
          <a:solidFill>
            <a:schemeClr val="bg1"/>
          </a:solidFill>
          <a:ln>
            <a:noFill/>
          </a:ln>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RETAC</a:t>
            </a:r>
          </a:p>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October 26, 2022</a:t>
            </a:r>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spTree>
    <p:extLst>
      <p:ext uri="{BB962C8B-B14F-4D97-AF65-F5344CB8AC3E}">
        <p14:creationId xmlns:p14="http://schemas.microsoft.com/office/powerpoint/2010/main" val="2417409552"/>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a:extLst>
              <a:ext uri="{FF2B5EF4-FFF2-40B4-BE49-F238E27FC236}">
                <a16:creationId xmlns:a16="http://schemas.microsoft.com/office/drawing/2014/main" id="{EA2FF839-1159-460A-9A8E-DC222D46A04A}"/>
              </a:ext>
            </a:extLst>
          </p:cNvPr>
          <p:cNvSpPr txBox="1">
            <a:spLocks/>
          </p:cNvSpPr>
          <p:nvPr/>
        </p:nvSpPr>
        <p:spPr>
          <a:xfrm>
            <a:off x="8382000" y="6483229"/>
            <a:ext cx="698500" cy="228600"/>
          </a:xfrm>
          <a:prstGeom prst="rect">
            <a:avLst/>
          </a:prstGeom>
        </p:spPr>
        <p:txBody>
          <a:bodyPr/>
          <a:lstStyle>
            <a:defPPr>
              <a:defRPr lang="en-US"/>
            </a:defPPr>
            <a:lvl1pPr algn="l" rtl="0" eaLnBrk="0" fontAlgn="base" hangingPunct="0">
              <a:spcBef>
                <a:spcPct val="0"/>
              </a:spcBef>
              <a:spcAft>
                <a:spcPct val="0"/>
              </a:spcAft>
              <a:defRPr sz="2800" kern="1200">
                <a:solidFill>
                  <a:srgbClr val="FF6600"/>
                </a:solidFill>
                <a:latin typeface="Arial" charset="0"/>
                <a:ea typeface="+mn-ea"/>
                <a:cs typeface="+mn-cs"/>
              </a:defRPr>
            </a:lvl1pPr>
            <a:lvl2pPr marL="457200" algn="l" rtl="0" eaLnBrk="0" fontAlgn="base" hangingPunct="0">
              <a:spcBef>
                <a:spcPct val="0"/>
              </a:spcBef>
              <a:spcAft>
                <a:spcPct val="0"/>
              </a:spcAft>
              <a:defRPr sz="2800" kern="1200">
                <a:solidFill>
                  <a:srgbClr val="FF6600"/>
                </a:solidFill>
                <a:latin typeface="Arial" charset="0"/>
                <a:ea typeface="+mn-ea"/>
                <a:cs typeface="+mn-cs"/>
              </a:defRPr>
            </a:lvl2pPr>
            <a:lvl3pPr marL="914400" algn="l" rtl="0" eaLnBrk="0" fontAlgn="base" hangingPunct="0">
              <a:spcBef>
                <a:spcPct val="0"/>
              </a:spcBef>
              <a:spcAft>
                <a:spcPct val="0"/>
              </a:spcAft>
              <a:defRPr sz="2800" kern="1200">
                <a:solidFill>
                  <a:srgbClr val="FF6600"/>
                </a:solidFill>
                <a:latin typeface="Arial" charset="0"/>
                <a:ea typeface="+mn-ea"/>
                <a:cs typeface="+mn-cs"/>
              </a:defRPr>
            </a:lvl3pPr>
            <a:lvl4pPr marL="1371600" algn="l" rtl="0" eaLnBrk="0" fontAlgn="base" hangingPunct="0">
              <a:spcBef>
                <a:spcPct val="0"/>
              </a:spcBef>
              <a:spcAft>
                <a:spcPct val="0"/>
              </a:spcAft>
              <a:defRPr sz="2800" kern="1200">
                <a:solidFill>
                  <a:srgbClr val="FF6600"/>
                </a:solidFill>
                <a:latin typeface="Arial" charset="0"/>
                <a:ea typeface="+mn-ea"/>
                <a:cs typeface="+mn-cs"/>
              </a:defRPr>
            </a:lvl4pPr>
            <a:lvl5pPr marL="1828800" algn="l" rtl="0" eaLnBrk="0" fontAlgn="base" hangingPunct="0">
              <a:spcBef>
                <a:spcPct val="0"/>
              </a:spcBef>
              <a:spcAft>
                <a:spcPct val="0"/>
              </a:spcAft>
              <a:defRPr sz="2800" kern="1200">
                <a:solidFill>
                  <a:srgbClr val="FF6600"/>
                </a:solidFill>
                <a:latin typeface="Arial" charset="0"/>
                <a:ea typeface="+mn-ea"/>
                <a:cs typeface="+mn-cs"/>
              </a:defRPr>
            </a:lvl5pPr>
            <a:lvl6pPr marL="2286000" algn="l" defTabSz="914400" rtl="0" eaLnBrk="1" latinLnBrk="0" hangingPunct="1">
              <a:defRPr sz="2800" kern="1200">
                <a:solidFill>
                  <a:srgbClr val="FF6600"/>
                </a:solidFill>
                <a:latin typeface="Arial" charset="0"/>
                <a:ea typeface="+mn-ea"/>
                <a:cs typeface="+mn-cs"/>
              </a:defRPr>
            </a:lvl6pPr>
            <a:lvl7pPr marL="2743200" algn="l" defTabSz="914400" rtl="0" eaLnBrk="1" latinLnBrk="0" hangingPunct="1">
              <a:defRPr sz="2800" kern="1200">
                <a:solidFill>
                  <a:srgbClr val="FF6600"/>
                </a:solidFill>
                <a:latin typeface="Arial" charset="0"/>
                <a:ea typeface="+mn-ea"/>
                <a:cs typeface="+mn-cs"/>
              </a:defRPr>
            </a:lvl7pPr>
            <a:lvl8pPr marL="3200400" algn="l" defTabSz="914400" rtl="0" eaLnBrk="1" latinLnBrk="0" hangingPunct="1">
              <a:defRPr sz="2800" kern="1200">
                <a:solidFill>
                  <a:srgbClr val="FF6600"/>
                </a:solidFill>
                <a:latin typeface="Arial" charset="0"/>
                <a:ea typeface="+mn-ea"/>
                <a:cs typeface="+mn-cs"/>
              </a:defRPr>
            </a:lvl8pPr>
            <a:lvl9pPr marL="3657600" algn="l" defTabSz="914400" rtl="0" eaLnBrk="1" latinLnBrk="0" hangingPunct="1">
              <a:defRPr sz="2800" kern="1200">
                <a:solidFill>
                  <a:srgbClr val="FF6600"/>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8C929EC-337D-4B6E-AF79-0825DF60C0CF}" type="slidenum">
              <a:rPr kumimoji="0" lang="en-US" sz="1200" b="0" i="0" u="none" strike="noStrike" kern="1200" cap="none" spc="0" normalizeH="0" baseline="0" noProof="0" smtClean="0">
                <a:ln>
                  <a:noFill/>
                </a:ln>
                <a:solidFill>
                  <a:srgbClr val="144059"/>
                </a:solidFill>
                <a:effectLst/>
                <a:uLnTx/>
                <a:uFillTx/>
                <a:latin typeface="Raleway"/>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sp>
        <p:nvSpPr>
          <p:cNvPr id="10" name="Text Box 5">
            <a:extLst>
              <a:ext uri="{FF2B5EF4-FFF2-40B4-BE49-F238E27FC236}">
                <a16:creationId xmlns:a16="http://schemas.microsoft.com/office/drawing/2014/main" id="{863D613E-EE36-4424-B29A-51E5B2EF23B8}"/>
              </a:ext>
            </a:extLst>
          </p:cNvPr>
          <p:cNvSpPr txBox="1">
            <a:spLocks noChangeArrowheads="1"/>
          </p:cNvSpPr>
          <p:nvPr/>
        </p:nvSpPr>
        <p:spPr bwMode="auto">
          <a:xfrm>
            <a:off x="1219200" y="1312608"/>
            <a:ext cx="7162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144059"/>
                </a:solidFill>
                <a:effectLst/>
                <a:uLnTx/>
                <a:uFillTx/>
                <a:latin typeface="Raleway"/>
                <a:ea typeface="+mn-ea"/>
                <a:cs typeface="+mn-cs"/>
              </a:rPr>
              <a:t>(dollars per million BTU)</a:t>
            </a:r>
          </a:p>
        </p:txBody>
      </p:sp>
      <p:graphicFrame>
        <p:nvGraphicFramePr>
          <p:cNvPr id="7" name="Object 2">
            <a:extLst>
              <a:ext uri="{FF2B5EF4-FFF2-40B4-BE49-F238E27FC236}">
                <a16:creationId xmlns:a16="http://schemas.microsoft.com/office/drawing/2014/main" id="{E4028F71-552B-4B5B-B732-083C8D130BF5}"/>
              </a:ext>
            </a:extLst>
          </p:cNvPr>
          <p:cNvGraphicFramePr>
            <a:graphicFrameLocks noChangeAspect="1"/>
          </p:cNvGraphicFramePr>
          <p:nvPr/>
        </p:nvGraphicFramePr>
        <p:xfrm>
          <a:off x="229630" y="1653949"/>
          <a:ext cx="8684740" cy="399329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5">
            <a:extLst>
              <a:ext uri="{FF2B5EF4-FFF2-40B4-BE49-F238E27FC236}">
                <a16:creationId xmlns:a16="http://schemas.microsoft.com/office/drawing/2014/main" id="{E1B05011-B7B3-4388-9DCE-E351DF39A040}"/>
              </a:ext>
            </a:extLst>
          </p:cNvPr>
          <p:cNvSpPr txBox="1">
            <a:spLocks noChangeArrowheads="1"/>
          </p:cNvSpPr>
          <p:nvPr/>
        </p:nvSpPr>
        <p:spPr bwMode="auto">
          <a:xfrm>
            <a:off x="1524000" y="5939893"/>
            <a:ext cx="815134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dirty="0">
                <a:ln>
                  <a:noFill/>
                </a:ln>
                <a:solidFill>
                  <a:srgbClr val="00415D"/>
                </a:solidFill>
                <a:effectLst/>
                <a:uLnTx/>
                <a:uFillTx/>
                <a:latin typeface="Raleway"/>
                <a:ea typeface="+mn-ea"/>
                <a:cs typeface="+mn-cs"/>
              </a:rPr>
              <a:t>*Henry Hub spot price.  Source: Energy Information Administration</a:t>
            </a:r>
          </a:p>
        </p:txBody>
      </p:sp>
      <p:sp>
        <p:nvSpPr>
          <p:cNvPr id="12" name="TextBox 11">
            <a:extLst>
              <a:ext uri="{FF2B5EF4-FFF2-40B4-BE49-F238E27FC236}">
                <a16:creationId xmlns:a16="http://schemas.microsoft.com/office/drawing/2014/main" id="{109DD044-467D-4A4F-9EE6-5CD3079ACEDC}"/>
              </a:ext>
            </a:extLst>
          </p:cNvPr>
          <p:cNvSpPr txBox="1"/>
          <p:nvPr/>
        </p:nvSpPr>
        <p:spPr>
          <a:xfrm>
            <a:off x="1143000" y="5400877"/>
            <a:ext cx="777137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144059"/>
                </a:solidFill>
                <a:effectLst/>
                <a:uLnTx/>
                <a:uFillTx/>
                <a:latin typeface="Raleway"/>
                <a:ea typeface="+mn-ea"/>
                <a:cs typeface="+mn-cs"/>
              </a:rPr>
              <a:t>   2017       2018        2019        2020        2021       2022</a:t>
            </a:r>
          </a:p>
        </p:txBody>
      </p:sp>
      <p:sp>
        <p:nvSpPr>
          <p:cNvPr id="11" name="Title 4">
            <a:extLst>
              <a:ext uri="{FF2B5EF4-FFF2-40B4-BE49-F238E27FC236}">
                <a16:creationId xmlns:a16="http://schemas.microsoft.com/office/drawing/2014/main" id="{99A36C1B-CB58-4A75-A79E-00CE3F8FCE17}"/>
              </a:ext>
            </a:extLst>
          </p:cNvPr>
          <p:cNvSpPr txBox="1">
            <a:spLocks/>
          </p:cNvSpPr>
          <p:nvPr/>
        </p:nvSpPr>
        <p:spPr bwMode="auto">
          <a:xfrm>
            <a:off x="457200" y="278092"/>
            <a:ext cx="4495800" cy="52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800">
                <a:solidFill>
                  <a:schemeClr val="bg1"/>
                </a:solidFill>
                <a:latin typeface="Playfair Display Black" panose="00000A00000000000000" pitchFamily="50" charset="0"/>
                <a:ea typeface="+mj-ea"/>
                <a:cs typeface="+mj-cs"/>
              </a:defRPr>
            </a:lvl1pPr>
            <a:lvl2pPr algn="l" rtl="0" eaLnBrk="0" fontAlgn="base" hangingPunct="0">
              <a:spcBef>
                <a:spcPct val="0"/>
              </a:spcBef>
              <a:spcAft>
                <a:spcPct val="0"/>
              </a:spcAft>
              <a:defRPr sz="4000">
                <a:solidFill>
                  <a:srgbClr val="00415D"/>
                </a:solidFill>
                <a:latin typeface="Arial" charset="0"/>
              </a:defRPr>
            </a:lvl2pPr>
            <a:lvl3pPr algn="l" rtl="0" eaLnBrk="0" fontAlgn="base" hangingPunct="0">
              <a:spcBef>
                <a:spcPct val="0"/>
              </a:spcBef>
              <a:spcAft>
                <a:spcPct val="0"/>
              </a:spcAft>
              <a:defRPr sz="4000">
                <a:solidFill>
                  <a:srgbClr val="00415D"/>
                </a:solidFill>
                <a:latin typeface="Arial" charset="0"/>
              </a:defRPr>
            </a:lvl3pPr>
            <a:lvl4pPr algn="l" rtl="0" eaLnBrk="0" fontAlgn="base" hangingPunct="0">
              <a:spcBef>
                <a:spcPct val="0"/>
              </a:spcBef>
              <a:spcAft>
                <a:spcPct val="0"/>
              </a:spcAft>
              <a:defRPr sz="4000">
                <a:solidFill>
                  <a:srgbClr val="00415D"/>
                </a:solidFill>
                <a:latin typeface="Arial" charset="0"/>
              </a:defRPr>
            </a:lvl4pPr>
            <a:lvl5pPr algn="l" rtl="0" eaLnBrk="0" fontAlgn="base" hangingPunct="0">
              <a:spcBef>
                <a:spcPct val="0"/>
              </a:spcBef>
              <a:spcAft>
                <a:spcPct val="0"/>
              </a:spcAft>
              <a:defRPr sz="4000">
                <a:solidFill>
                  <a:srgbClr val="00415D"/>
                </a:solidFill>
                <a:latin typeface="Arial" charset="0"/>
              </a:defRPr>
            </a:lvl5pPr>
            <a:lvl6pPr marL="457189" algn="l" rtl="0" fontAlgn="base">
              <a:spcBef>
                <a:spcPct val="0"/>
              </a:spcBef>
              <a:spcAft>
                <a:spcPct val="0"/>
              </a:spcAft>
              <a:defRPr sz="4000">
                <a:solidFill>
                  <a:srgbClr val="00415D"/>
                </a:solidFill>
                <a:latin typeface="Arial" charset="0"/>
              </a:defRPr>
            </a:lvl6pPr>
            <a:lvl7pPr marL="914377" algn="l" rtl="0" fontAlgn="base">
              <a:spcBef>
                <a:spcPct val="0"/>
              </a:spcBef>
              <a:spcAft>
                <a:spcPct val="0"/>
              </a:spcAft>
              <a:defRPr sz="4000">
                <a:solidFill>
                  <a:srgbClr val="00415D"/>
                </a:solidFill>
                <a:latin typeface="Arial" charset="0"/>
              </a:defRPr>
            </a:lvl7pPr>
            <a:lvl8pPr marL="1371566" algn="l" rtl="0" fontAlgn="base">
              <a:spcBef>
                <a:spcPct val="0"/>
              </a:spcBef>
              <a:spcAft>
                <a:spcPct val="0"/>
              </a:spcAft>
              <a:defRPr sz="4000">
                <a:solidFill>
                  <a:srgbClr val="00415D"/>
                </a:solidFill>
                <a:latin typeface="Arial" charset="0"/>
              </a:defRPr>
            </a:lvl8pPr>
            <a:lvl9pPr marL="1828754" algn="l" rtl="0" fontAlgn="base">
              <a:spcBef>
                <a:spcPct val="0"/>
              </a:spcBef>
              <a:spcAft>
                <a:spcPct val="0"/>
              </a:spcAft>
              <a:defRPr sz="4000">
                <a:solidFill>
                  <a:srgbClr val="00415D"/>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Playfair Display Black" panose="00000A00000000000000" pitchFamily="50" charset="0"/>
                <a:ea typeface="+mj-ea"/>
                <a:cs typeface="+mj-cs"/>
              </a:rPr>
              <a:t>Natural Gas Prices Have Surged*</a:t>
            </a:r>
          </a:p>
        </p:txBody>
      </p:sp>
      <p:sp>
        <p:nvSpPr>
          <p:cNvPr id="2" name="Text Box 5">
            <a:extLst>
              <a:ext uri="{FF2B5EF4-FFF2-40B4-BE49-F238E27FC236}">
                <a16:creationId xmlns:a16="http://schemas.microsoft.com/office/drawing/2014/main" id="{FA56E707-E1BA-3025-4821-B0DA7A01065F}"/>
              </a:ext>
            </a:extLst>
          </p:cNvPr>
          <p:cNvSpPr txBox="1">
            <a:spLocks noChangeArrowheads="1"/>
          </p:cNvSpPr>
          <p:nvPr/>
        </p:nvSpPr>
        <p:spPr bwMode="auto">
          <a:xfrm>
            <a:off x="280086" y="6305117"/>
            <a:ext cx="1777314" cy="461665"/>
          </a:xfrm>
          <a:prstGeom prst="rect">
            <a:avLst/>
          </a:prstGeom>
          <a:solidFill>
            <a:schemeClr val="bg1"/>
          </a:solidFill>
          <a:ln>
            <a:noFill/>
          </a:ln>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RETAC</a:t>
            </a:r>
          </a:p>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October 26, 2022</a:t>
            </a:r>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spTree>
    <p:extLst>
      <p:ext uri="{BB962C8B-B14F-4D97-AF65-F5344CB8AC3E}">
        <p14:creationId xmlns:p14="http://schemas.microsoft.com/office/powerpoint/2010/main" val="1766072887"/>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a:extLst>
              <a:ext uri="{FF2B5EF4-FFF2-40B4-BE49-F238E27FC236}">
                <a16:creationId xmlns:a16="http://schemas.microsoft.com/office/drawing/2014/main" id="{EA2FF839-1159-460A-9A8E-DC222D46A04A}"/>
              </a:ext>
            </a:extLst>
          </p:cNvPr>
          <p:cNvSpPr txBox="1">
            <a:spLocks/>
          </p:cNvSpPr>
          <p:nvPr/>
        </p:nvSpPr>
        <p:spPr>
          <a:xfrm>
            <a:off x="8382000" y="6483229"/>
            <a:ext cx="698500" cy="228600"/>
          </a:xfrm>
          <a:prstGeom prst="rect">
            <a:avLst/>
          </a:prstGeom>
        </p:spPr>
        <p:txBody>
          <a:bodyPr/>
          <a:lstStyle>
            <a:defPPr>
              <a:defRPr lang="en-US"/>
            </a:defPPr>
            <a:lvl1pPr algn="l" rtl="0" eaLnBrk="0" fontAlgn="base" hangingPunct="0">
              <a:spcBef>
                <a:spcPct val="0"/>
              </a:spcBef>
              <a:spcAft>
                <a:spcPct val="0"/>
              </a:spcAft>
              <a:defRPr sz="2800" kern="1200">
                <a:solidFill>
                  <a:srgbClr val="FF6600"/>
                </a:solidFill>
                <a:latin typeface="Arial" charset="0"/>
                <a:ea typeface="+mn-ea"/>
                <a:cs typeface="+mn-cs"/>
              </a:defRPr>
            </a:lvl1pPr>
            <a:lvl2pPr marL="457200" algn="l" rtl="0" eaLnBrk="0" fontAlgn="base" hangingPunct="0">
              <a:spcBef>
                <a:spcPct val="0"/>
              </a:spcBef>
              <a:spcAft>
                <a:spcPct val="0"/>
              </a:spcAft>
              <a:defRPr sz="2800" kern="1200">
                <a:solidFill>
                  <a:srgbClr val="FF6600"/>
                </a:solidFill>
                <a:latin typeface="Arial" charset="0"/>
                <a:ea typeface="+mn-ea"/>
                <a:cs typeface="+mn-cs"/>
              </a:defRPr>
            </a:lvl2pPr>
            <a:lvl3pPr marL="914400" algn="l" rtl="0" eaLnBrk="0" fontAlgn="base" hangingPunct="0">
              <a:spcBef>
                <a:spcPct val="0"/>
              </a:spcBef>
              <a:spcAft>
                <a:spcPct val="0"/>
              </a:spcAft>
              <a:defRPr sz="2800" kern="1200">
                <a:solidFill>
                  <a:srgbClr val="FF6600"/>
                </a:solidFill>
                <a:latin typeface="Arial" charset="0"/>
                <a:ea typeface="+mn-ea"/>
                <a:cs typeface="+mn-cs"/>
              </a:defRPr>
            </a:lvl3pPr>
            <a:lvl4pPr marL="1371600" algn="l" rtl="0" eaLnBrk="0" fontAlgn="base" hangingPunct="0">
              <a:spcBef>
                <a:spcPct val="0"/>
              </a:spcBef>
              <a:spcAft>
                <a:spcPct val="0"/>
              </a:spcAft>
              <a:defRPr sz="2800" kern="1200">
                <a:solidFill>
                  <a:srgbClr val="FF6600"/>
                </a:solidFill>
                <a:latin typeface="Arial" charset="0"/>
                <a:ea typeface="+mn-ea"/>
                <a:cs typeface="+mn-cs"/>
              </a:defRPr>
            </a:lvl4pPr>
            <a:lvl5pPr marL="1828800" algn="l" rtl="0" eaLnBrk="0" fontAlgn="base" hangingPunct="0">
              <a:spcBef>
                <a:spcPct val="0"/>
              </a:spcBef>
              <a:spcAft>
                <a:spcPct val="0"/>
              </a:spcAft>
              <a:defRPr sz="2800" kern="1200">
                <a:solidFill>
                  <a:srgbClr val="FF6600"/>
                </a:solidFill>
                <a:latin typeface="Arial" charset="0"/>
                <a:ea typeface="+mn-ea"/>
                <a:cs typeface="+mn-cs"/>
              </a:defRPr>
            </a:lvl5pPr>
            <a:lvl6pPr marL="2286000" algn="l" defTabSz="914400" rtl="0" eaLnBrk="1" latinLnBrk="0" hangingPunct="1">
              <a:defRPr sz="2800" kern="1200">
                <a:solidFill>
                  <a:srgbClr val="FF6600"/>
                </a:solidFill>
                <a:latin typeface="Arial" charset="0"/>
                <a:ea typeface="+mn-ea"/>
                <a:cs typeface="+mn-cs"/>
              </a:defRPr>
            </a:lvl6pPr>
            <a:lvl7pPr marL="2743200" algn="l" defTabSz="914400" rtl="0" eaLnBrk="1" latinLnBrk="0" hangingPunct="1">
              <a:defRPr sz="2800" kern="1200">
                <a:solidFill>
                  <a:srgbClr val="FF6600"/>
                </a:solidFill>
                <a:latin typeface="Arial" charset="0"/>
                <a:ea typeface="+mn-ea"/>
                <a:cs typeface="+mn-cs"/>
              </a:defRPr>
            </a:lvl7pPr>
            <a:lvl8pPr marL="3200400" algn="l" defTabSz="914400" rtl="0" eaLnBrk="1" latinLnBrk="0" hangingPunct="1">
              <a:defRPr sz="2800" kern="1200">
                <a:solidFill>
                  <a:srgbClr val="FF6600"/>
                </a:solidFill>
                <a:latin typeface="Arial" charset="0"/>
                <a:ea typeface="+mn-ea"/>
                <a:cs typeface="+mn-cs"/>
              </a:defRPr>
            </a:lvl8pPr>
            <a:lvl9pPr marL="3657600" algn="l" defTabSz="914400" rtl="0" eaLnBrk="1" latinLnBrk="0" hangingPunct="1">
              <a:defRPr sz="2800" kern="1200">
                <a:solidFill>
                  <a:srgbClr val="FF6600"/>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8C929EC-337D-4B6E-AF79-0825DF60C0CF}" type="slidenum">
              <a:rPr kumimoji="0" lang="en-US" sz="1200" b="0" i="0" u="none" strike="noStrike" kern="1200" cap="none" spc="0" normalizeH="0" baseline="0" noProof="0" smtClean="0">
                <a:ln>
                  <a:noFill/>
                </a:ln>
                <a:solidFill>
                  <a:srgbClr val="144059"/>
                </a:solidFill>
                <a:effectLst/>
                <a:uLnTx/>
                <a:uFillTx/>
                <a:latin typeface="Raleway"/>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sp>
        <p:nvSpPr>
          <p:cNvPr id="10" name="Text Box 5">
            <a:extLst>
              <a:ext uri="{FF2B5EF4-FFF2-40B4-BE49-F238E27FC236}">
                <a16:creationId xmlns:a16="http://schemas.microsoft.com/office/drawing/2014/main" id="{863D613E-EE36-4424-B29A-51E5B2EF23B8}"/>
              </a:ext>
            </a:extLst>
          </p:cNvPr>
          <p:cNvSpPr txBox="1">
            <a:spLocks noChangeArrowheads="1"/>
          </p:cNvSpPr>
          <p:nvPr/>
        </p:nvSpPr>
        <p:spPr bwMode="auto">
          <a:xfrm>
            <a:off x="1066801" y="1312608"/>
            <a:ext cx="7543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144059"/>
                </a:solidFill>
                <a:effectLst/>
                <a:uLnTx/>
                <a:uFillTx/>
                <a:latin typeface="Raleway"/>
                <a:ea typeface="+mn-ea"/>
                <a:cs typeface="+mn-cs"/>
              </a:rPr>
              <a:t>(millions of tons)</a:t>
            </a:r>
          </a:p>
        </p:txBody>
      </p:sp>
      <p:graphicFrame>
        <p:nvGraphicFramePr>
          <p:cNvPr id="7" name="Object 2">
            <a:extLst>
              <a:ext uri="{FF2B5EF4-FFF2-40B4-BE49-F238E27FC236}">
                <a16:creationId xmlns:a16="http://schemas.microsoft.com/office/drawing/2014/main" id="{E4028F71-552B-4B5B-B732-083C8D130BF5}"/>
              </a:ext>
            </a:extLst>
          </p:cNvPr>
          <p:cNvGraphicFramePr>
            <a:graphicFrameLocks noChangeAspect="1"/>
          </p:cNvGraphicFramePr>
          <p:nvPr>
            <p:extLst>
              <p:ext uri="{D42A27DB-BD31-4B8C-83A1-F6EECF244321}">
                <p14:modId xmlns:p14="http://schemas.microsoft.com/office/powerpoint/2010/main" val="2788418178"/>
              </p:ext>
            </p:extLst>
          </p:nvPr>
        </p:nvGraphicFramePr>
        <p:xfrm>
          <a:off x="229630" y="1653948"/>
          <a:ext cx="8684740" cy="424673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5">
            <a:extLst>
              <a:ext uri="{FF2B5EF4-FFF2-40B4-BE49-F238E27FC236}">
                <a16:creationId xmlns:a16="http://schemas.microsoft.com/office/drawing/2014/main" id="{E1B05011-B7B3-4388-9DCE-E351DF39A040}"/>
              </a:ext>
            </a:extLst>
          </p:cNvPr>
          <p:cNvSpPr txBox="1">
            <a:spLocks noChangeArrowheads="1"/>
          </p:cNvSpPr>
          <p:nvPr/>
        </p:nvSpPr>
        <p:spPr bwMode="auto">
          <a:xfrm>
            <a:off x="2057400" y="6137091"/>
            <a:ext cx="6553201"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dirty="0">
                <a:ln>
                  <a:noFill/>
                </a:ln>
                <a:solidFill>
                  <a:srgbClr val="00415D"/>
                </a:solidFill>
                <a:effectLst/>
                <a:uLnTx/>
                <a:uFillTx/>
                <a:latin typeface="Raleway"/>
                <a:ea typeface="+mn-ea"/>
                <a:cs typeface="+mn-cs"/>
              </a:rPr>
              <a:t>*January to July.    Source: Energy Information Administration</a:t>
            </a:r>
          </a:p>
        </p:txBody>
      </p:sp>
      <p:sp>
        <p:nvSpPr>
          <p:cNvPr id="12" name="TextBox 11">
            <a:extLst>
              <a:ext uri="{FF2B5EF4-FFF2-40B4-BE49-F238E27FC236}">
                <a16:creationId xmlns:a16="http://schemas.microsoft.com/office/drawing/2014/main" id="{109DD044-467D-4A4F-9EE6-5CD3079ACEDC}"/>
              </a:ext>
            </a:extLst>
          </p:cNvPr>
          <p:cNvSpPr txBox="1"/>
          <p:nvPr/>
        </p:nvSpPr>
        <p:spPr>
          <a:xfrm>
            <a:off x="1066801" y="5669853"/>
            <a:ext cx="77724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144059"/>
                </a:solidFill>
                <a:effectLst/>
                <a:uLnTx/>
                <a:uFillTx/>
                <a:latin typeface="Raleway"/>
                <a:ea typeface="+mn-ea"/>
                <a:cs typeface="+mn-cs"/>
              </a:rPr>
              <a:t> 2016      2017     2018      2019     2020      2021     2022</a:t>
            </a:r>
          </a:p>
        </p:txBody>
      </p:sp>
      <p:sp>
        <p:nvSpPr>
          <p:cNvPr id="11" name="Title 4">
            <a:extLst>
              <a:ext uri="{FF2B5EF4-FFF2-40B4-BE49-F238E27FC236}">
                <a16:creationId xmlns:a16="http://schemas.microsoft.com/office/drawing/2014/main" id="{52B21D15-1B65-4810-BFBA-14DAE5D2F465}"/>
              </a:ext>
            </a:extLst>
          </p:cNvPr>
          <p:cNvSpPr txBox="1">
            <a:spLocks/>
          </p:cNvSpPr>
          <p:nvPr/>
        </p:nvSpPr>
        <p:spPr bwMode="auto">
          <a:xfrm>
            <a:off x="457200" y="278092"/>
            <a:ext cx="4724400" cy="52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800">
                <a:solidFill>
                  <a:schemeClr val="bg1"/>
                </a:solidFill>
                <a:latin typeface="Playfair Display Black" panose="00000A00000000000000" pitchFamily="50" charset="0"/>
                <a:ea typeface="+mj-ea"/>
                <a:cs typeface="+mj-cs"/>
              </a:defRPr>
            </a:lvl1pPr>
            <a:lvl2pPr algn="l" rtl="0" eaLnBrk="0" fontAlgn="base" hangingPunct="0">
              <a:spcBef>
                <a:spcPct val="0"/>
              </a:spcBef>
              <a:spcAft>
                <a:spcPct val="0"/>
              </a:spcAft>
              <a:defRPr sz="4000">
                <a:solidFill>
                  <a:srgbClr val="00415D"/>
                </a:solidFill>
                <a:latin typeface="Arial" charset="0"/>
              </a:defRPr>
            </a:lvl2pPr>
            <a:lvl3pPr algn="l" rtl="0" eaLnBrk="0" fontAlgn="base" hangingPunct="0">
              <a:spcBef>
                <a:spcPct val="0"/>
              </a:spcBef>
              <a:spcAft>
                <a:spcPct val="0"/>
              </a:spcAft>
              <a:defRPr sz="4000">
                <a:solidFill>
                  <a:srgbClr val="00415D"/>
                </a:solidFill>
                <a:latin typeface="Arial" charset="0"/>
              </a:defRPr>
            </a:lvl3pPr>
            <a:lvl4pPr algn="l" rtl="0" eaLnBrk="0" fontAlgn="base" hangingPunct="0">
              <a:spcBef>
                <a:spcPct val="0"/>
              </a:spcBef>
              <a:spcAft>
                <a:spcPct val="0"/>
              </a:spcAft>
              <a:defRPr sz="4000">
                <a:solidFill>
                  <a:srgbClr val="00415D"/>
                </a:solidFill>
                <a:latin typeface="Arial" charset="0"/>
              </a:defRPr>
            </a:lvl4pPr>
            <a:lvl5pPr algn="l" rtl="0" eaLnBrk="0" fontAlgn="base" hangingPunct="0">
              <a:spcBef>
                <a:spcPct val="0"/>
              </a:spcBef>
              <a:spcAft>
                <a:spcPct val="0"/>
              </a:spcAft>
              <a:defRPr sz="4000">
                <a:solidFill>
                  <a:srgbClr val="00415D"/>
                </a:solidFill>
                <a:latin typeface="Arial" charset="0"/>
              </a:defRPr>
            </a:lvl5pPr>
            <a:lvl6pPr marL="457189" algn="l" rtl="0" fontAlgn="base">
              <a:spcBef>
                <a:spcPct val="0"/>
              </a:spcBef>
              <a:spcAft>
                <a:spcPct val="0"/>
              </a:spcAft>
              <a:defRPr sz="4000">
                <a:solidFill>
                  <a:srgbClr val="00415D"/>
                </a:solidFill>
                <a:latin typeface="Arial" charset="0"/>
              </a:defRPr>
            </a:lvl6pPr>
            <a:lvl7pPr marL="914377" algn="l" rtl="0" fontAlgn="base">
              <a:spcBef>
                <a:spcPct val="0"/>
              </a:spcBef>
              <a:spcAft>
                <a:spcPct val="0"/>
              </a:spcAft>
              <a:defRPr sz="4000">
                <a:solidFill>
                  <a:srgbClr val="00415D"/>
                </a:solidFill>
                <a:latin typeface="Arial" charset="0"/>
              </a:defRPr>
            </a:lvl7pPr>
            <a:lvl8pPr marL="1371566" algn="l" rtl="0" fontAlgn="base">
              <a:spcBef>
                <a:spcPct val="0"/>
              </a:spcBef>
              <a:spcAft>
                <a:spcPct val="0"/>
              </a:spcAft>
              <a:defRPr sz="4000">
                <a:solidFill>
                  <a:srgbClr val="00415D"/>
                </a:solidFill>
                <a:latin typeface="Arial" charset="0"/>
              </a:defRPr>
            </a:lvl8pPr>
            <a:lvl9pPr marL="1828754" algn="l" rtl="0" fontAlgn="base">
              <a:spcBef>
                <a:spcPct val="0"/>
              </a:spcBef>
              <a:spcAft>
                <a:spcPct val="0"/>
              </a:spcAft>
              <a:defRPr sz="4000">
                <a:solidFill>
                  <a:srgbClr val="00415D"/>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Playfair Display Black" panose="00000A00000000000000" pitchFamily="50" charset="0"/>
                <a:ea typeface="+mj-ea"/>
                <a:cs typeface="+mj-cs"/>
              </a:rPr>
              <a:t>Year-Over-Year U.S. Coal Exports Up Slightly</a:t>
            </a:r>
          </a:p>
        </p:txBody>
      </p:sp>
      <p:sp>
        <p:nvSpPr>
          <p:cNvPr id="2" name="Text Box 5">
            <a:extLst>
              <a:ext uri="{FF2B5EF4-FFF2-40B4-BE49-F238E27FC236}">
                <a16:creationId xmlns:a16="http://schemas.microsoft.com/office/drawing/2014/main" id="{4649CBC7-EF94-CED0-513C-AF73FFAC41BA}"/>
              </a:ext>
            </a:extLst>
          </p:cNvPr>
          <p:cNvSpPr txBox="1">
            <a:spLocks noChangeArrowheads="1"/>
          </p:cNvSpPr>
          <p:nvPr/>
        </p:nvSpPr>
        <p:spPr bwMode="auto">
          <a:xfrm>
            <a:off x="280086" y="6305117"/>
            <a:ext cx="1777314" cy="461665"/>
          </a:xfrm>
          <a:prstGeom prst="rect">
            <a:avLst/>
          </a:prstGeom>
          <a:solidFill>
            <a:schemeClr val="bg1"/>
          </a:solidFill>
          <a:ln>
            <a:noFill/>
          </a:ln>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RETAC</a:t>
            </a:r>
          </a:p>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October 26, 2022</a:t>
            </a:r>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spTree>
    <p:extLst>
      <p:ext uri="{BB962C8B-B14F-4D97-AF65-F5344CB8AC3E}">
        <p14:creationId xmlns:p14="http://schemas.microsoft.com/office/powerpoint/2010/main" val="2775765022"/>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0" name="Rectangle 3"/>
          <p:cNvSpPr>
            <a:spLocks noGrp="1" noChangeArrowheads="1"/>
          </p:cNvSpPr>
          <p:nvPr>
            <p:ph type="title"/>
          </p:nvPr>
        </p:nvSpPr>
        <p:spPr>
          <a:xfrm>
            <a:off x="381000" y="181492"/>
            <a:ext cx="5410200" cy="793750"/>
          </a:xfrm>
          <a:noFill/>
        </p:spPr>
        <p:txBody>
          <a:bodyPr/>
          <a:lstStyle/>
          <a:p>
            <a:pPr eaLnBrk="1" hangingPunct="1"/>
            <a:r>
              <a:rPr lang="en-US" sz="3200" b="1" dirty="0">
                <a:latin typeface="+mj-lt"/>
              </a:rPr>
              <a:t>Future Challenges Remain</a:t>
            </a:r>
          </a:p>
        </p:txBody>
      </p:sp>
      <p:sp>
        <p:nvSpPr>
          <p:cNvPr id="12" name="Slide Number Placeholder 3">
            <a:extLst>
              <a:ext uri="{FF2B5EF4-FFF2-40B4-BE49-F238E27FC236}">
                <a16:creationId xmlns:a16="http://schemas.microsoft.com/office/drawing/2014/main" id="{292C8436-C988-4B1E-A567-ACEACA6C5E93}"/>
              </a:ext>
            </a:extLst>
          </p:cNvPr>
          <p:cNvSpPr>
            <a:spLocks noGrp="1"/>
          </p:cNvSpPr>
          <p:nvPr>
            <p:ph type="sldNum" sz="quarter" idx="4"/>
          </p:nvPr>
        </p:nvSpPr>
        <p:spPr>
          <a:xfrm>
            <a:off x="8327448" y="6466014"/>
            <a:ext cx="698500" cy="228600"/>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C8C929EC-337D-4B6E-AF79-0825DF60C0CF}" type="slidenum">
              <a:rPr kumimoji="0" lang="en-US" sz="1200" b="0" i="0" u="none" strike="noStrike" kern="1200" cap="none" spc="0" normalizeH="0" baseline="0" noProof="0" smtClean="0">
                <a:ln>
                  <a:noFill/>
                </a:ln>
                <a:solidFill>
                  <a:srgbClr val="144059"/>
                </a:solidFill>
                <a:effectLst/>
                <a:uLnTx/>
                <a:uFillTx/>
                <a:latin typeface="Raleway"/>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pic>
        <p:nvPicPr>
          <p:cNvPr id="2" name="Picture 2" descr="coaltrain.jpg">
            <a:extLst>
              <a:ext uri="{FF2B5EF4-FFF2-40B4-BE49-F238E27FC236}">
                <a16:creationId xmlns:a16="http://schemas.microsoft.com/office/drawing/2014/main" id="{1AF0CE91-30BC-5F75-F2AC-C16D1770D0C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09"/>
          <a:stretch/>
        </p:blipFill>
        <p:spPr bwMode="auto">
          <a:xfrm>
            <a:off x="4343400" y="2014866"/>
            <a:ext cx="4413852" cy="31819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4CDC651-5C5C-9571-76B4-87705FED187B}"/>
              </a:ext>
            </a:extLst>
          </p:cNvPr>
          <p:cNvSpPr txBox="1">
            <a:spLocks noChangeArrowheads="1"/>
          </p:cNvSpPr>
          <p:nvPr/>
        </p:nvSpPr>
        <p:spPr bwMode="auto">
          <a:xfrm>
            <a:off x="346166" y="1905000"/>
            <a:ext cx="3651852" cy="283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891" indent="-342891" algn="l" rtl="0" eaLnBrk="0" fontAlgn="base" hangingPunct="0">
              <a:spcBef>
                <a:spcPts val="0"/>
              </a:spcBef>
              <a:spcAft>
                <a:spcPct val="0"/>
              </a:spcAft>
              <a:buClr>
                <a:schemeClr val="bg2">
                  <a:lumMod val="50000"/>
                </a:schemeClr>
              </a:buClr>
              <a:buFont typeface="Arial" panose="020B0604020202020204" pitchFamily="34" charset="0"/>
              <a:buChar char="•"/>
              <a:defRPr sz="2200">
                <a:solidFill>
                  <a:srgbClr val="207FB3"/>
                </a:solidFill>
                <a:latin typeface="Raleway" panose="020B0503030101060003" pitchFamily="34" charset="0"/>
                <a:ea typeface="+mn-ea"/>
                <a:cs typeface="+mn-cs"/>
              </a:defRPr>
            </a:lvl1pPr>
            <a:lvl2pPr marL="800080" indent="-342891" algn="l" rtl="0" eaLnBrk="0" fontAlgn="base" hangingPunct="0">
              <a:spcBef>
                <a:spcPts val="0"/>
              </a:spcBef>
              <a:spcAft>
                <a:spcPct val="0"/>
              </a:spcAft>
              <a:buClr>
                <a:schemeClr val="bg2">
                  <a:lumMod val="50000"/>
                </a:schemeClr>
              </a:buClr>
              <a:buFont typeface="Arial" panose="020B0604020202020204" pitchFamily="34" charset="0"/>
              <a:buChar char="•"/>
              <a:defRPr sz="2200">
                <a:solidFill>
                  <a:srgbClr val="646464"/>
                </a:solidFill>
                <a:latin typeface="Raleway" panose="020B0503030101060003" pitchFamily="34" charset="0"/>
              </a:defRPr>
            </a:lvl2pPr>
            <a:lvl3pPr marL="1142971" indent="-228594" algn="l" rtl="0" eaLnBrk="0" fontAlgn="base" hangingPunct="0">
              <a:spcBef>
                <a:spcPts val="0"/>
              </a:spcBef>
              <a:spcAft>
                <a:spcPct val="0"/>
              </a:spcAft>
              <a:buClr>
                <a:schemeClr val="bg2">
                  <a:lumMod val="50000"/>
                </a:schemeClr>
              </a:buClr>
              <a:buFont typeface="Arial" panose="020B0604020202020204" pitchFamily="34" charset="0"/>
              <a:buChar char="•"/>
              <a:defRPr sz="2200">
                <a:solidFill>
                  <a:srgbClr val="646464"/>
                </a:solidFill>
                <a:latin typeface="Raleway" panose="020B0503030101060003" pitchFamily="34" charset="0"/>
              </a:defRPr>
            </a:lvl3pPr>
            <a:lvl4pPr marL="1600160" indent="-228594" algn="l" rtl="0" eaLnBrk="0" fontAlgn="base" hangingPunct="0">
              <a:spcBef>
                <a:spcPts val="0"/>
              </a:spcBef>
              <a:spcAft>
                <a:spcPct val="0"/>
              </a:spcAft>
              <a:buClr>
                <a:schemeClr val="bg2">
                  <a:lumMod val="50000"/>
                </a:schemeClr>
              </a:buClr>
              <a:buFont typeface="Arial" panose="020B0604020202020204" pitchFamily="34" charset="0"/>
              <a:buChar char="•"/>
              <a:defRPr sz="2000">
                <a:solidFill>
                  <a:srgbClr val="646464"/>
                </a:solidFill>
                <a:latin typeface="Raleway" panose="020B0503030101060003" pitchFamily="34" charset="0"/>
              </a:defRPr>
            </a:lvl4pPr>
            <a:lvl5pPr marL="2057349" indent="-228594" algn="l" rtl="0" eaLnBrk="0" fontAlgn="base" hangingPunct="0">
              <a:spcBef>
                <a:spcPts val="0"/>
              </a:spcBef>
              <a:spcAft>
                <a:spcPct val="0"/>
              </a:spcAft>
              <a:buClr>
                <a:schemeClr val="bg2">
                  <a:lumMod val="50000"/>
                </a:schemeClr>
              </a:buClr>
              <a:buFont typeface="Arial" panose="020B0604020202020204" pitchFamily="34" charset="0"/>
              <a:buChar char="•"/>
              <a:defRPr>
                <a:solidFill>
                  <a:srgbClr val="646464"/>
                </a:solidFill>
                <a:latin typeface="Raleway" panose="020B0503030101060003" pitchFamily="34" charset="0"/>
              </a:defRPr>
            </a:lvl5pPr>
            <a:lvl6pPr marL="2514537" indent="-228594" algn="l" rtl="0" fontAlgn="base">
              <a:spcBef>
                <a:spcPct val="20000"/>
              </a:spcBef>
              <a:spcAft>
                <a:spcPct val="0"/>
              </a:spcAft>
              <a:buClr>
                <a:srgbClr val="E9D666"/>
              </a:buClr>
              <a:buChar char="»"/>
              <a:defRPr>
                <a:solidFill>
                  <a:srgbClr val="646464"/>
                </a:solidFill>
                <a:latin typeface="+mn-lt"/>
              </a:defRPr>
            </a:lvl6pPr>
            <a:lvl7pPr marL="2971726" indent="-228594" algn="l" rtl="0" fontAlgn="base">
              <a:spcBef>
                <a:spcPct val="20000"/>
              </a:spcBef>
              <a:spcAft>
                <a:spcPct val="0"/>
              </a:spcAft>
              <a:buClr>
                <a:srgbClr val="E9D666"/>
              </a:buClr>
              <a:buChar char="»"/>
              <a:defRPr>
                <a:solidFill>
                  <a:srgbClr val="646464"/>
                </a:solidFill>
                <a:latin typeface="+mn-lt"/>
              </a:defRPr>
            </a:lvl7pPr>
            <a:lvl8pPr marL="3428914" indent="-228594" algn="l" rtl="0" fontAlgn="base">
              <a:spcBef>
                <a:spcPct val="20000"/>
              </a:spcBef>
              <a:spcAft>
                <a:spcPct val="0"/>
              </a:spcAft>
              <a:buClr>
                <a:srgbClr val="E9D666"/>
              </a:buClr>
              <a:buChar char="»"/>
              <a:defRPr>
                <a:solidFill>
                  <a:srgbClr val="646464"/>
                </a:solidFill>
                <a:latin typeface="+mn-lt"/>
              </a:defRPr>
            </a:lvl8pPr>
            <a:lvl9pPr marL="3886103" indent="-228594" algn="l" rtl="0" fontAlgn="base">
              <a:spcBef>
                <a:spcPct val="20000"/>
              </a:spcBef>
              <a:spcAft>
                <a:spcPct val="0"/>
              </a:spcAft>
              <a:buClr>
                <a:srgbClr val="E9D666"/>
              </a:buClr>
              <a:buChar char="»"/>
              <a:defRPr>
                <a:solidFill>
                  <a:srgbClr val="646464"/>
                </a:solidFill>
                <a:latin typeface="+mn-lt"/>
              </a:defRPr>
            </a:lvl9pPr>
          </a:lstStyle>
          <a:p>
            <a:pPr marL="0" marR="0" lvl="0" indent="0" algn="l" defTabSz="914400" rtl="0" eaLnBrk="1" fontAlgn="base" latinLnBrk="0" hangingPunct="1">
              <a:lnSpc>
                <a:spcPct val="100000"/>
              </a:lnSpc>
              <a:spcBef>
                <a:spcPts val="0"/>
              </a:spcBef>
              <a:spcAft>
                <a:spcPts val="600"/>
              </a:spcAft>
              <a:buClr>
                <a:srgbClr val="808080">
                  <a:lumMod val="50000"/>
                </a:srgbClr>
              </a:buClr>
              <a:buSzTx/>
              <a:buFont typeface="Arial" panose="020B0604020202020204" pitchFamily="34" charset="0"/>
              <a:buNone/>
              <a:tabLst>
                <a:tab pos="3657600" algn="l"/>
                <a:tab pos="4114800" algn="l"/>
                <a:tab pos="4572000" algn="l"/>
                <a:tab pos="5029200" algn="l"/>
              </a:tabLst>
              <a:defRPr/>
            </a:pPr>
            <a:r>
              <a:rPr kumimoji="0" lang="en-US" b="0" i="1" u="none" strike="noStrike" kern="0" cap="none" spc="0" normalizeH="0" baseline="0" noProof="0" dirty="0">
                <a:ln>
                  <a:noFill/>
                </a:ln>
                <a:solidFill>
                  <a:srgbClr val="004469"/>
                </a:solidFill>
                <a:effectLst/>
                <a:uLnTx/>
                <a:uFillTx/>
                <a:latin typeface="Raleway" panose="020B0503030101060003" pitchFamily="34" charset="0"/>
                <a:ea typeface="+mn-ea"/>
                <a:cs typeface="+mn-cs"/>
                <a:sym typeface="Symbol" pitchFamily="18" charset="2"/>
              </a:rPr>
              <a:t>“Our Utilities team forecasts that 48GW of coal-fired capacity will be retired over the next 5 years, up 6% from our analysis a year ago. This represents 23% of current coal capacity in the U.S. and a new peak in our 10 years of conducting this analysis.</a:t>
            </a:r>
          </a:p>
          <a:p>
            <a:pPr marL="0" marR="0" lvl="0" indent="0" algn="l" defTabSz="914400" rtl="0" eaLnBrk="1" fontAlgn="base" latinLnBrk="0" hangingPunct="1">
              <a:lnSpc>
                <a:spcPct val="100000"/>
              </a:lnSpc>
              <a:spcBef>
                <a:spcPts val="0"/>
              </a:spcBef>
              <a:spcAft>
                <a:spcPts val="600"/>
              </a:spcAft>
              <a:buClr>
                <a:srgbClr val="808080">
                  <a:lumMod val="50000"/>
                </a:srgbClr>
              </a:buClr>
              <a:buSzTx/>
              <a:buFont typeface="Arial" panose="020B0604020202020204" pitchFamily="34" charset="0"/>
              <a:buNone/>
              <a:tabLst>
                <a:tab pos="914400" algn="l"/>
                <a:tab pos="3657600" algn="l"/>
                <a:tab pos="4114800" algn="l"/>
                <a:tab pos="4572000" algn="l"/>
                <a:tab pos="5029200" algn="l"/>
              </a:tabLst>
              <a:defRPr/>
            </a:pPr>
            <a:r>
              <a:rPr kumimoji="0" lang="en-US" b="0" i="1" u="none" strike="noStrike" kern="0" cap="none" spc="0" normalizeH="0" baseline="0" noProof="0" dirty="0">
                <a:ln>
                  <a:noFill/>
                </a:ln>
                <a:solidFill>
                  <a:srgbClr val="004469"/>
                </a:solidFill>
                <a:effectLst/>
                <a:uLnTx/>
                <a:uFillTx/>
                <a:latin typeface="Raleway" panose="020B0503030101060003" pitchFamily="34" charset="0"/>
                <a:ea typeface="+mn-ea"/>
                <a:cs typeface="+mn-cs"/>
                <a:sym typeface="Symbol" pitchFamily="18" charset="2"/>
              </a:rPr>
              <a:t>	Wolfe Research 	Sept. 2022</a:t>
            </a:r>
          </a:p>
        </p:txBody>
      </p:sp>
      <p:sp>
        <p:nvSpPr>
          <p:cNvPr id="4" name="Text Box 5">
            <a:extLst>
              <a:ext uri="{FF2B5EF4-FFF2-40B4-BE49-F238E27FC236}">
                <a16:creationId xmlns:a16="http://schemas.microsoft.com/office/drawing/2014/main" id="{6548F629-9961-0338-90DB-0776C7230074}"/>
              </a:ext>
            </a:extLst>
          </p:cNvPr>
          <p:cNvSpPr txBox="1">
            <a:spLocks noChangeArrowheads="1"/>
          </p:cNvSpPr>
          <p:nvPr/>
        </p:nvSpPr>
        <p:spPr bwMode="auto">
          <a:xfrm>
            <a:off x="280086" y="6305117"/>
            <a:ext cx="1777314" cy="461665"/>
          </a:xfrm>
          <a:prstGeom prst="rect">
            <a:avLst/>
          </a:prstGeom>
          <a:solidFill>
            <a:schemeClr val="bg1"/>
          </a:solidFill>
          <a:ln>
            <a:noFill/>
          </a:ln>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RETAC</a:t>
            </a:r>
          </a:p>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October 26, 2022</a:t>
            </a:r>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spTree>
    <p:extLst>
      <p:ext uri="{BB962C8B-B14F-4D97-AF65-F5344CB8AC3E}">
        <p14:creationId xmlns:p14="http://schemas.microsoft.com/office/powerpoint/2010/main" val="2249033995"/>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a:extLst>
              <a:ext uri="{FF2B5EF4-FFF2-40B4-BE49-F238E27FC236}">
                <a16:creationId xmlns:a16="http://schemas.microsoft.com/office/drawing/2014/main" id="{EA2FF839-1159-460A-9A8E-DC222D46A04A}"/>
              </a:ext>
            </a:extLst>
          </p:cNvPr>
          <p:cNvSpPr txBox="1">
            <a:spLocks/>
          </p:cNvSpPr>
          <p:nvPr/>
        </p:nvSpPr>
        <p:spPr>
          <a:xfrm>
            <a:off x="8382000" y="6483229"/>
            <a:ext cx="698500" cy="228600"/>
          </a:xfrm>
          <a:prstGeom prst="rect">
            <a:avLst/>
          </a:prstGeom>
        </p:spPr>
        <p:txBody>
          <a:bodyPr/>
          <a:lstStyle>
            <a:defPPr>
              <a:defRPr lang="en-US"/>
            </a:defPPr>
            <a:lvl1pPr algn="l" rtl="0" eaLnBrk="0" fontAlgn="base" hangingPunct="0">
              <a:spcBef>
                <a:spcPct val="0"/>
              </a:spcBef>
              <a:spcAft>
                <a:spcPct val="0"/>
              </a:spcAft>
              <a:defRPr sz="2800" kern="1200">
                <a:solidFill>
                  <a:srgbClr val="FF6600"/>
                </a:solidFill>
                <a:latin typeface="Arial" charset="0"/>
                <a:ea typeface="+mn-ea"/>
                <a:cs typeface="+mn-cs"/>
              </a:defRPr>
            </a:lvl1pPr>
            <a:lvl2pPr marL="457200" algn="l" rtl="0" eaLnBrk="0" fontAlgn="base" hangingPunct="0">
              <a:spcBef>
                <a:spcPct val="0"/>
              </a:spcBef>
              <a:spcAft>
                <a:spcPct val="0"/>
              </a:spcAft>
              <a:defRPr sz="2800" kern="1200">
                <a:solidFill>
                  <a:srgbClr val="FF6600"/>
                </a:solidFill>
                <a:latin typeface="Arial" charset="0"/>
                <a:ea typeface="+mn-ea"/>
                <a:cs typeface="+mn-cs"/>
              </a:defRPr>
            </a:lvl2pPr>
            <a:lvl3pPr marL="914400" algn="l" rtl="0" eaLnBrk="0" fontAlgn="base" hangingPunct="0">
              <a:spcBef>
                <a:spcPct val="0"/>
              </a:spcBef>
              <a:spcAft>
                <a:spcPct val="0"/>
              </a:spcAft>
              <a:defRPr sz="2800" kern="1200">
                <a:solidFill>
                  <a:srgbClr val="FF6600"/>
                </a:solidFill>
                <a:latin typeface="Arial" charset="0"/>
                <a:ea typeface="+mn-ea"/>
                <a:cs typeface="+mn-cs"/>
              </a:defRPr>
            </a:lvl3pPr>
            <a:lvl4pPr marL="1371600" algn="l" rtl="0" eaLnBrk="0" fontAlgn="base" hangingPunct="0">
              <a:spcBef>
                <a:spcPct val="0"/>
              </a:spcBef>
              <a:spcAft>
                <a:spcPct val="0"/>
              </a:spcAft>
              <a:defRPr sz="2800" kern="1200">
                <a:solidFill>
                  <a:srgbClr val="FF6600"/>
                </a:solidFill>
                <a:latin typeface="Arial" charset="0"/>
                <a:ea typeface="+mn-ea"/>
                <a:cs typeface="+mn-cs"/>
              </a:defRPr>
            </a:lvl4pPr>
            <a:lvl5pPr marL="1828800" algn="l" rtl="0" eaLnBrk="0" fontAlgn="base" hangingPunct="0">
              <a:spcBef>
                <a:spcPct val="0"/>
              </a:spcBef>
              <a:spcAft>
                <a:spcPct val="0"/>
              </a:spcAft>
              <a:defRPr sz="2800" kern="1200">
                <a:solidFill>
                  <a:srgbClr val="FF6600"/>
                </a:solidFill>
                <a:latin typeface="Arial" charset="0"/>
                <a:ea typeface="+mn-ea"/>
                <a:cs typeface="+mn-cs"/>
              </a:defRPr>
            </a:lvl5pPr>
            <a:lvl6pPr marL="2286000" algn="l" defTabSz="914400" rtl="0" eaLnBrk="1" latinLnBrk="0" hangingPunct="1">
              <a:defRPr sz="2800" kern="1200">
                <a:solidFill>
                  <a:srgbClr val="FF6600"/>
                </a:solidFill>
                <a:latin typeface="Arial" charset="0"/>
                <a:ea typeface="+mn-ea"/>
                <a:cs typeface="+mn-cs"/>
              </a:defRPr>
            </a:lvl6pPr>
            <a:lvl7pPr marL="2743200" algn="l" defTabSz="914400" rtl="0" eaLnBrk="1" latinLnBrk="0" hangingPunct="1">
              <a:defRPr sz="2800" kern="1200">
                <a:solidFill>
                  <a:srgbClr val="FF6600"/>
                </a:solidFill>
                <a:latin typeface="Arial" charset="0"/>
                <a:ea typeface="+mn-ea"/>
                <a:cs typeface="+mn-cs"/>
              </a:defRPr>
            </a:lvl7pPr>
            <a:lvl8pPr marL="3200400" algn="l" defTabSz="914400" rtl="0" eaLnBrk="1" latinLnBrk="0" hangingPunct="1">
              <a:defRPr sz="2800" kern="1200">
                <a:solidFill>
                  <a:srgbClr val="FF6600"/>
                </a:solidFill>
                <a:latin typeface="Arial" charset="0"/>
                <a:ea typeface="+mn-ea"/>
                <a:cs typeface="+mn-cs"/>
              </a:defRPr>
            </a:lvl8pPr>
            <a:lvl9pPr marL="3657600" algn="l" defTabSz="914400" rtl="0" eaLnBrk="1" latinLnBrk="0" hangingPunct="1">
              <a:defRPr sz="2800" kern="1200">
                <a:solidFill>
                  <a:srgbClr val="FF6600"/>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8C929EC-337D-4B6E-AF79-0825DF60C0CF}" type="slidenum">
              <a:rPr kumimoji="0" lang="en-US" sz="1200" b="0" i="0" u="none" strike="noStrike" kern="1200" cap="none" spc="0" normalizeH="0" baseline="0" noProof="0" smtClean="0">
                <a:ln>
                  <a:noFill/>
                </a:ln>
                <a:solidFill>
                  <a:srgbClr val="144059"/>
                </a:solidFill>
                <a:effectLst/>
                <a:uLnTx/>
                <a:uFillTx/>
                <a:latin typeface="Raleway"/>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sp>
        <p:nvSpPr>
          <p:cNvPr id="10" name="Text Box 5">
            <a:extLst>
              <a:ext uri="{FF2B5EF4-FFF2-40B4-BE49-F238E27FC236}">
                <a16:creationId xmlns:a16="http://schemas.microsoft.com/office/drawing/2014/main" id="{863D613E-EE36-4424-B29A-51E5B2EF23B8}"/>
              </a:ext>
            </a:extLst>
          </p:cNvPr>
          <p:cNvSpPr txBox="1">
            <a:spLocks noChangeArrowheads="1"/>
          </p:cNvSpPr>
          <p:nvPr/>
        </p:nvSpPr>
        <p:spPr bwMode="auto">
          <a:xfrm>
            <a:off x="1129171" y="1312608"/>
            <a:ext cx="74814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144059"/>
                </a:solidFill>
                <a:effectLst/>
                <a:uLnTx/>
                <a:uFillTx/>
                <a:latin typeface="Raleway"/>
                <a:ea typeface="+mn-ea"/>
                <a:cs typeface="+mn-cs"/>
              </a:rPr>
              <a:t>(WTI, $ per </a:t>
            </a:r>
            <a:r>
              <a:rPr lang="en-US" sz="2200" dirty="0">
                <a:solidFill>
                  <a:srgbClr val="144059"/>
                </a:solidFill>
                <a:latin typeface="Raleway"/>
              </a:rPr>
              <a:t>b</a:t>
            </a:r>
            <a:r>
              <a:rPr kumimoji="0" lang="en-US" sz="2200" b="1" i="0" u="none" strike="noStrike" kern="1200" cap="none" spc="0" normalizeH="0" baseline="0" noProof="0" dirty="0" err="1">
                <a:ln>
                  <a:noFill/>
                </a:ln>
                <a:solidFill>
                  <a:srgbClr val="144059"/>
                </a:solidFill>
                <a:effectLst/>
                <a:uLnTx/>
                <a:uFillTx/>
                <a:latin typeface="Raleway"/>
                <a:ea typeface="+mn-ea"/>
                <a:cs typeface="+mn-cs"/>
              </a:rPr>
              <a:t>arrel</a:t>
            </a:r>
            <a:r>
              <a:rPr kumimoji="0" lang="en-US" sz="2200" b="1" i="0" u="none" strike="noStrike" kern="1200" cap="none" spc="0" normalizeH="0" baseline="0" noProof="0" dirty="0">
                <a:ln>
                  <a:noFill/>
                </a:ln>
                <a:solidFill>
                  <a:srgbClr val="144059"/>
                </a:solidFill>
                <a:effectLst/>
                <a:uLnTx/>
                <a:uFillTx/>
                <a:latin typeface="Raleway"/>
                <a:ea typeface="+mn-ea"/>
                <a:cs typeface="+mn-cs"/>
              </a:rPr>
              <a:t> )</a:t>
            </a:r>
          </a:p>
        </p:txBody>
      </p:sp>
      <p:graphicFrame>
        <p:nvGraphicFramePr>
          <p:cNvPr id="7" name="Object 2">
            <a:extLst>
              <a:ext uri="{FF2B5EF4-FFF2-40B4-BE49-F238E27FC236}">
                <a16:creationId xmlns:a16="http://schemas.microsoft.com/office/drawing/2014/main" id="{E4028F71-552B-4B5B-B732-083C8D130BF5}"/>
              </a:ext>
            </a:extLst>
          </p:cNvPr>
          <p:cNvGraphicFramePr>
            <a:graphicFrameLocks noChangeAspect="1"/>
          </p:cNvGraphicFramePr>
          <p:nvPr>
            <p:extLst>
              <p:ext uri="{D42A27DB-BD31-4B8C-83A1-F6EECF244321}">
                <p14:modId xmlns:p14="http://schemas.microsoft.com/office/powerpoint/2010/main" val="2062082156"/>
              </p:ext>
            </p:extLst>
          </p:nvPr>
        </p:nvGraphicFramePr>
        <p:xfrm>
          <a:off x="229630" y="1653948"/>
          <a:ext cx="8684740" cy="421345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5">
            <a:extLst>
              <a:ext uri="{FF2B5EF4-FFF2-40B4-BE49-F238E27FC236}">
                <a16:creationId xmlns:a16="http://schemas.microsoft.com/office/drawing/2014/main" id="{E1B05011-B7B3-4388-9DCE-E351DF39A040}"/>
              </a:ext>
            </a:extLst>
          </p:cNvPr>
          <p:cNvSpPr txBox="1">
            <a:spLocks noChangeArrowheads="1"/>
          </p:cNvSpPr>
          <p:nvPr/>
        </p:nvSpPr>
        <p:spPr bwMode="auto">
          <a:xfrm>
            <a:off x="2667000" y="6201545"/>
            <a:ext cx="449528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dirty="0">
                <a:ln>
                  <a:noFill/>
                </a:ln>
                <a:solidFill>
                  <a:srgbClr val="00415D"/>
                </a:solidFill>
                <a:effectLst/>
                <a:uLnTx/>
                <a:uFillTx/>
                <a:latin typeface="Raleway"/>
                <a:ea typeface="+mn-ea"/>
                <a:cs typeface="+mn-cs"/>
              </a:rPr>
              <a:t>Source: Energy Information Administration</a:t>
            </a:r>
          </a:p>
        </p:txBody>
      </p:sp>
      <p:sp>
        <p:nvSpPr>
          <p:cNvPr id="12" name="TextBox 11">
            <a:extLst>
              <a:ext uri="{FF2B5EF4-FFF2-40B4-BE49-F238E27FC236}">
                <a16:creationId xmlns:a16="http://schemas.microsoft.com/office/drawing/2014/main" id="{109DD044-467D-4A4F-9EE6-5CD3079ACEDC}"/>
              </a:ext>
            </a:extLst>
          </p:cNvPr>
          <p:cNvSpPr txBox="1"/>
          <p:nvPr/>
        </p:nvSpPr>
        <p:spPr>
          <a:xfrm>
            <a:off x="1219200" y="5708837"/>
            <a:ext cx="77724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144059"/>
                </a:solidFill>
                <a:effectLst/>
                <a:uLnTx/>
                <a:uFillTx/>
                <a:latin typeface="Raleway"/>
                <a:ea typeface="+mn-ea"/>
                <a:cs typeface="+mn-cs"/>
              </a:rPr>
              <a:t> 2016      2017     2018      2019      2020     2021     2022</a:t>
            </a:r>
          </a:p>
        </p:txBody>
      </p:sp>
      <p:sp>
        <p:nvSpPr>
          <p:cNvPr id="11" name="Title 4">
            <a:extLst>
              <a:ext uri="{FF2B5EF4-FFF2-40B4-BE49-F238E27FC236}">
                <a16:creationId xmlns:a16="http://schemas.microsoft.com/office/drawing/2014/main" id="{52B21D15-1B65-4810-BFBA-14DAE5D2F465}"/>
              </a:ext>
            </a:extLst>
          </p:cNvPr>
          <p:cNvSpPr txBox="1">
            <a:spLocks/>
          </p:cNvSpPr>
          <p:nvPr/>
        </p:nvSpPr>
        <p:spPr bwMode="auto">
          <a:xfrm>
            <a:off x="457200" y="278092"/>
            <a:ext cx="5029200" cy="52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800">
                <a:solidFill>
                  <a:schemeClr val="bg1"/>
                </a:solidFill>
                <a:latin typeface="Playfair Display Black" panose="00000A00000000000000" pitchFamily="50" charset="0"/>
                <a:ea typeface="+mj-ea"/>
                <a:cs typeface="+mj-cs"/>
              </a:defRPr>
            </a:lvl1pPr>
            <a:lvl2pPr algn="l" rtl="0" eaLnBrk="0" fontAlgn="base" hangingPunct="0">
              <a:spcBef>
                <a:spcPct val="0"/>
              </a:spcBef>
              <a:spcAft>
                <a:spcPct val="0"/>
              </a:spcAft>
              <a:defRPr sz="4000">
                <a:solidFill>
                  <a:srgbClr val="00415D"/>
                </a:solidFill>
                <a:latin typeface="Arial" charset="0"/>
              </a:defRPr>
            </a:lvl2pPr>
            <a:lvl3pPr algn="l" rtl="0" eaLnBrk="0" fontAlgn="base" hangingPunct="0">
              <a:spcBef>
                <a:spcPct val="0"/>
              </a:spcBef>
              <a:spcAft>
                <a:spcPct val="0"/>
              </a:spcAft>
              <a:defRPr sz="4000">
                <a:solidFill>
                  <a:srgbClr val="00415D"/>
                </a:solidFill>
                <a:latin typeface="Arial" charset="0"/>
              </a:defRPr>
            </a:lvl3pPr>
            <a:lvl4pPr algn="l" rtl="0" eaLnBrk="0" fontAlgn="base" hangingPunct="0">
              <a:spcBef>
                <a:spcPct val="0"/>
              </a:spcBef>
              <a:spcAft>
                <a:spcPct val="0"/>
              </a:spcAft>
              <a:defRPr sz="4000">
                <a:solidFill>
                  <a:srgbClr val="00415D"/>
                </a:solidFill>
                <a:latin typeface="Arial" charset="0"/>
              </a:defRPr>
            </a:lvl4pPr>
            <a:lvl5pPr algn="l" rtl="0" eaLnBrk="0" fontAlgn="base" hangingPunct="0">
              <a:spcBef>
                <a:spcPct val="0"/>
              </a:spcBef>
              <a:spcAft>
                <a:spcPct val="0"/>
              </a:spcAft>
              <a:defRPr sz="4000">
                <a:solidFill>
                  <a:srgbClr val="00415D"/>
                </a:solidFill>
                <a:latin typeface="Arial" charset="0"/>
              </a:defRPr>
            </a:lvl5pPr>
            <a:lvl6pPr marL="457189" algn="l" rtl="0" fontAlgn="base">
              <a:spcBef>
                <a:spcPct val="0"/>
              </a:spcBef>
              <a:spcAft>
                <a:spcPct val="0"/>
              </a:spcAft>
              <a:defRPr sz="4000">
                <a:solidFill>
                  <a:srgbClr val="00415D"/>
                </a:solidFill>
                <a:latin typeface="Arial" charset="0"/>
              </a:defRPr>
            </a:lvl6pPr>
            <a:lvl7pPr marL="914377" algn="l" rtl="0" fontAlgn="base">
              <a:spcBef>
                <a:spcPct val="0"/>
              </a:spcBef>
              <a:spcAft>
                <a:spcPct val="0"/>
              </a:spcAft>
              <a:defRPr sz="4000">
                <a:solidFill>
                  <a:srgbClr val="00415D"/>
                </a:solidFill>
                <a:latin typeface="Arial" charset="0"/>
              </a:defRPr>
            </a:lvl7pPr>
            <a:lvl8pPr marL="1371566" algn="l" rtl="0" fontAlgn="base">
              <a:spcBef>
                <a:spcPct val="0"/>
              </a:spcBef>
              <a:spcAft>
                <a:spcPct val="0"/>
              </a:spcAft>
              <a:defRPr sz="4000">
                <a:solidFill>
                  <a:srgbClr val="00415D"/>
                </a:solidFill>
                <a:latin typeface="Arial" charset="0"/>
              </a:defRPr>
            </a:lvl8pPr>
            <a:lvl9pPr marL="1828754" algn="l" rtl="0" fontAlgn="base">
              <a:spcBef>
                <a:spcPct val="0"/>
              </a:spcBef>
              <a:spcAft>
                <a:spcPct val="0"/>
              </a:spcAft>
              <a:defRPr sz="4000">
                <a:solidFill>
                  <a:srgbClr val="00415D"/>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Playfair Display Black" panose="00000A00000000000000" pitchFamily="50" charset="0"/>
                <a:ea typeface="+mj-ea"/>
                <a:cs typeface="+mj-cs"/>
              </a:rPr>
              <a:t>Oil Prices Have Surged…</a:t>
            </a:r>
          </a:p>
        </p:txBody>
      </p:sp>
      <p:sp>
        <p:nvSpPr>
          <p:cNvPr id="2" name="Text Box 5">
            <a:extLst>
              <a:ext uri="{FF2B5EF4-FFF2-40B4-BE49-F238E27FC236}">
                <a16:creationId xmlns:a16="http://schemas.microsoft.com/office/drawing/2014/main" id="{4F57B380-6594-0D3F-E262-7C5BCC6EC4F4}"/>
              </a:ext>
            </a:extLst>
          </p:cNvPr>
          <p:cNvSpPr txBox="1">
            <a:spLocks noChangeArrowheads="1"/>
          </p:cNvSpPr>
          <p:nvPr/>
        </p:nvSpPr>
        <p:spPr bwMode="auto">
          <a:xfrm>
            <a:off x="280086" y="6305117"/>
            <a:ext cx="1777314" cy="461665"/>
          </a:xfrm>
          <a:prstGeom prst="rect">
            <a:avLst/>
          </a:prstGeom>
          <a:solidFill>
            <a:schemeClr val="bg1"/>
          </a:solidFill>
          <a:ln>
            <a:noFill/>
          </a:ln>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RETAC</a:t>
            </a:r>
          </a:p>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October 26, 2022</a:t>
            </a:r>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spTree>
    <p:extLst>
      <p:ext uri="{BB962C8B-B14F-4D97-AF65-F5344CB8AC3E}">
        <p14:creationId xmlns:p14="http://schemas.microsoft.com/office/powerpoint/2010/main" val="7760408"/>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a:extLst>
              <a:ext uri="{FF2B5EF4-FFF2-40B4-BE49-F238E27FC236}">
                <a16:creationId xmlns:a16="http://schemas.microsoft.com/office/drawing/2014/main" id="{EA2FF839-1159-460A-9A8E-DC222D46A04A}"/>
              </a:ext>
            </a:extLst>
          </p:cNvPr>
          <p:cNvSpPr txBox="1">
            <a:spLocks/>
          </p:cNvSpPr>
          <p:nvPr/>
        </p:nvSpPr>
        <p:spPr>
          <a:xfrm>
            <a:off x="8382000" y="6483229"/>
            <a:ext cx="698500" cy="228600"/>
          </a:xfrm>
          <a:prstGeom prst="rect">
            <a:avLst/>
          </a:prstGeom>
        </p:spPr>
        <p:txBody>
          <a:bodyPr/>
          <a:lstStyle>
            <a:defPPr>
              <a:defRPr lang="en-US"/>
            </a:defPPr>
            <a:lvl1pPr algn="l" rtl="0" eaLnBrk="0" fontAlgn="base" hangingPunct="0">
              <a:spcBef>
                <a:spcPct val="0"/>
              </a:spcBef>
              <a:spcAft>
                <a:spcPct val="0"/>
              </a:spcAft>
              <a:defRPr sz="2800" kern="1200">
                <a:solidFill>
                  <a:srgbClr val="FF6600"/>
                </a:solidFill>
                <a:latin typeface="Arial" charset="0"/>
                <a:ea typeface="+mn-ea"/>
                <a:cs typeface="+mn-cs"/>
              </a:defRPr>
            </a:lvl1pPr>
            <a:lvl2pPr marL="457200" algn="l" rtl="0" eaLnBrk="0" fontAlgn="base" hangingPunct="0">
              <a:spcBef>
                <a:spcPct val="0"/>
              </a:spcBef>
              <a:spcAft>
                <a:spcPct val="0"/>
              </a:spcAft>
              <a:defRPr sz="2800" kern="1200">
                <a:solidFill>
                  <a:srgbClr val="FF6600"/>
                </a:solidFill>
                <a:latin typeface="Arial" charset="0"/>
                <a:ea typeface="+mn-ea"/>
                <a:cs typeface="+mn-cs"/>
              </a:defRPr>
            </a:lvl2pPr>
            <a:lvl3pPr marL="914400" algn="l" rtl="0" eaLnBrk="0" fontAlgn="base" hangingPunct="0">
              <a:spcBef>
                <a:spcPct val="0"/>
              </a:spcBef>
              <a:spcAft>
                <a:spcPct val="0"/>
              </a:spcAft>
              <a:defRPr sz="2800" kern="1200">
                <a:solidFill>
                  <a:srgbClr val="FF6600"/>
                </a:solidFill>
                <a:latin typeface="Arial" charset="0"/>
                <a:ea typeface="+mn-ea"/>
                <a:cs typeface="+mn-cs"/>
              </a:defRPr>
            </a:lvl3pPr>
            <a:lvl4pPr marL="1371600" algn="l" rtl="0" eaLnBrk="0" fontAlgn="base" hangingPunct="0">
              <a:spcBef>
                <a:spcPct val="0"/>
              </a:spcBef>
              <a:spcAft>
                <a:spcPct val="0"/>
              </a:spcAft>
              <a:defRPr sz="2800" kern="1200">
                <a:solidFill>
                  <a:srgbClr val="FF6600"/>
                </a:solidFill>
                <a:latin typeface="Arial" charset="0"/>
                <a:ea typeface="+mn-ea"/>
                <a:cs typeface="+mn-cs"/>
              </a:defRPr>
            </a:lvl4pPr>
            <a:lvl5pPr marL="1828800" algn="l" rtl="0" eaLnBrk="0" fontAlgn="base" hangingPunct="0">
              <a:spcBef>
                <a:spcPct val="0"/>
              </a:spcBef>
              <a:spcAft>
                <a:spcPct val="0"/>
              </a:spcAft>
              <a:defRPr sz="2800" kern="1200">
                <a:solidFill>
                  <a:srgbClr val="FF6600"/>
                </a:solidFill>
                <a:latin typeface="Arial" charset="0"/>
                <a:ea typeface="+mn-ea"/>
                <a:cs typeface="+mn-cs"/>
              </a:defRPr>
            </a:lvl5pPr>
            <a:lvl6pPr marL="2286000" algn="l" defTabSz="914400" rtl="0" eaLnBrk="1" latinLnBrk="0" hangingPunct="1">
              <a:defRPr sz="2800" kern="1200">
                <a:solidFill>
                  <a:srgbClr val="FF6600"/>
                </a:solidFill>
                <a:latin typeface="Arial" charset="0"/>
                <a:ea typeface="+mn-ea"/>
                <a:cs typeface="+mn-cs"/>
              </a:defRPr>
            </a:lvl6pPr>
            <a:lvl7pPr marL="2743200" algn="l" defTabSz="914400" rtl="0" eaLnBrk="1" latinLnBrk="0" hangingPunct="1">
              <a:defRPr sz="2800" kern="1200">
                <a:solidFill>
                  <a:srgbClr val="FF6600"/>
                </a:solidFill>
                <a:latin typeface="Arial" charset="0"/>
                <a:ea typeface="+mn-ea"/>
                <a:cs typeface="+mn-cs"/>
              </a:defRPr>
            </a:lvl7pPr>
            <a:lvl8pPr marL="3200400" algn="l" defTabSz="914400" rtl="0" eaLnBrk="1" latinLnBrk="0" hangingPunct="1">
              <a:defRPr sz="2800" kern="1200">
                <a:solidFill>
                  <a:srgbClr val="FF6600"/>
                </a:solidFill>
                <a:latin typeface="Arial" charset="0"/>
                <a:ea typeface="+mn-ea"/>
                <a:cs typeface="+mn-cs"/>
              </a:defRPr>
            </a:lvl8pPr>
            <a:lvl9pPr marL="3657600" algn="l" defTabSz="914400" rtl="0" eaLnBrk="1" latinLnBrk="0" hangingPunct="1">
              <a:defRPr sz="2800" kern="1200">
                <a:solidFill>
                  <a:srgbClr val="FF6600"/>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8C929EC-337D-4B6E-AF79-0825DF60C0CF}" type="slidenum">
              <a:rPr kumimoji="0" lang="en-US" sz="1200" b="0" i="0" u="none" strike="noStrike" kern="1200" cap="none" spc="0" normalizeH="0" baseline="0" noProof="0" smtClean="0">
                <a:ln>
                  <a:noFill/>
                </a:ln>
                <a:solidFill>
                  <a:srgbClr val="144059"/>
                </a:solidFill>
                <a:effectLst/>
                <a:uLnTx/>
                <a:uFillTx/>
                <a:latin typeface="Raleway"/>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sp>
        <p:nvSpPr>
          <p:cNvPr id="10" name="Text Box 5">
            <a:extLst>
              <a:ext uri="{FF2B5EF4-FFF2-40B4-BE49-F238E27FC236}">
                <a16:creationId xmlns:a16="http://schemas.microsoft.com/office/drawing/2014/main" id="{863D613E-EE36-4424-B29A-51E5B2EF23B8}"/>
              </a:ext>
            </a:extLst>
          </p:cNvPr>
          <p:cNvSpPr txBox="1">
            <a:spLocks noChangeArrowheads="1"/>
          </p:cNvSpPr>
          <p:nvPr/>
        </p:nvSpPr>
        <p:spPr bwMode="auto">
          <a:xfrm>
            <a:off x="1129171" y="1312608"/>
            <a:ext cx="74814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144059"/>
                </a:solidFill>
                <a:effectLst/>
                <a:uLnTx/>
                <a:uFillTx/>
                <a:latin typeface="Raleway"/>
                <a:ea typeface="+mn-ea"/>
                <a:cs typeface="+mn-cs"/>
              </a:rPr>
              <a:t>(million barrels per day)</a:t>
            </a:r>
          </a:p>
        </p:txBody>
      </p:sp>
      <p:graphicFrame>
        <p:nvGraphicFramePr>
          <p:cNvPr id="7" name="Object 2">
            <a:extLst>
              <a:ext uri="{FF2B5EF4-FFF2-40B4-BE49-F238E27FC236}">
                <a16:creationId xmlns:a16="http://schemas.microsoft.com/office/drawing/2014/main" id="{E4028F71-552B-4B5B-B732-083C8D130BF5}"/>
              </a:ext>
            </a:extLst>
          </p:cNvPr>
          <p:cNvGraphicFramePr>
            <a:graphicFrameLocks noChangeAspect="1"/>
          </p:cNvGraphicFramePr>
          <p:nvPr>
            <p:extLst>
              <p:ext uri="{D42A27DB-BD31-4B8C-83A1-F6EECF244321}">
                <p14:modId xmlns:p14="http://schemas.microsoft.com/office/powerpoint/2010/main" val="2846418113"/>
              </p:ext>
            </p:extLst>
          </p:nvPr>
        </p:nvGraphicFramePr>
        <p:xfrm>
          <a:off x="229630" y="1653949"/>
          <a:ext cx="8684740" cy="399329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5">
            <a:extLst>
              <a:ext uri="{FF2B5EF4-FFF2-40B4-BE49-F238E27FC236}">
                <a16:creationId xmlns:a16="http://schemas.microsoft.com/office/drawing/2014/main" id="{E1B05011-B7B3-4388-9DCE-E351DF39A040}"/>
              </a:ext>
            </a:extLst>
          </p:cNvPr>
          <p:cNvSpPr txBox="1">
            <a:spLocks noChangeArrowheads="1"/>
          </p:cNvSpPr>
          <p:nvPr/>
        </p:nvSpPr>
        <p:spPr bwMode="auto">
          <a:xfrm>
            <a:off x="2286000" y="6038857"/>
            <a:ext cx="487628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dirty="0">
                <a:ln>
                  <a:noFill/>
                </a:ln>
                <a:solidFill>
                  <a:srgbClr val="00415D"/>
                </a:solidFill>
                <a:effectLst/>
                <a:uLnTx/>
                <a:uFillTx/>
                <a:latin typeface="Raleway"/>
                <a:ea typeface="+mn-ea"/>
                <a:cs typeface="+mn-cs"/>
              </a:rPr>
              <a:t>Source: Energy Information Administration</a:t>
            </a:r>
          </a:p>
        </p:txBody>
      </p:sp>
      <p:sp>
        <p:nvSpPr>
          <p:cNvPr id="12" name="TextBox 11">
            <a:extLst>
              <a:ext uri="{FF2B5EF4-FFF2-40B4-BE49-F238E27FC236}">
                <a16:creationId xmlns:a16="http://schemas.microsoft.com/office/drawing/2014/main" id="{109DD044-467D-4A4F-9EE6-5CD3079ACEDC}"/>
              </a:ext>
            </a:extLst>
          </p:cNvPr>
          <p:cNvSpPr txBox="1"/>
          <p:nvPr/>
        </p:nvSpPr>
        <p:spPr>
          <a:xfrm>
            <a:off x="1066800" y="5486763"/>
            <a:ext cx="7772399"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144059"/>
                </a:solidFill>
                <a:effectLst/>
                <a:uLnTx/>
                <a:uFillTx/>
                <a:latin typeface="Raleway"/>
                <a:ea typeface="+mn-ea"/>
                <a:cs typeface="+mn-cs"/>
              </a:rPr>
              <a:t>  2016     2017     2018      2019     2020      2021     2022</a:t>
            </a:r>
          </a:p>
        </p:txBody>
      </p:sp>
      <p:sp>
        <p:nvSpPr>
          <p:cNvPr id="11" name="Title 4">
            <a:extLst>
              <a:ext uri="{FF2B5EF4-FFF2-40B4-BE49-F238E27FC236}">
                <a16:creationId xmlns:a16="http://schemas.microsoft.com/office/drawing/2014/main" id="{52B21D15-1B65-4810-BFBA-14DAE5D2F465}"/>
              </a:ext>
            </a:extLst>
          </p:cNvPr>
          <p:cNvSpPr txBox="1">
            <a:spLocks/>
          </p:cNvSpPr>
          <p:nvPr/>
        </p:nvSpPr>
        <p:spPr bwMode="auto">
          <a:xfrm>
            <a:off x="457200" y="76200"/>
            <a:ext cx="4820194" cy="9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800">
                <a:solidFill>
                  <a:schemeClr val="bg1"/>
                </a:solidFill>
                <a:latin typeface="Playfair Display Black" panose="00000A00000000000000" pitchFamily="50" charset="0"/>
                <a:ea typeface="+mj-ea"/>
                <a:cs typeface="+mj-cs"/>
              </a:defRPr>
            </a:lvl1pPr>
            <a:lvl2pPr algn="l" rtl="0" eaLnBrk="0" fontAlgn="base" hangingPunct="0">
              <a:spcBef>
                <a:spcPct val="0"/>
              </a:spcBef>
              <a:spcAft>
                <a:spcPct val="0"/>
              </a:spcAft>
              <a:defRPr sz="4000">
                <a:solidFill>
                  <a:srgbClr val="00415D"/>
                </a:solidFill>
                <a:latin typeface="Arial" charset="0"/>
              </a:defRPr>
            </a:lvl2pPr>
            <a:lvl3pPr algn="l" rtl="0" eaLnBrk="0" fontAlgn="base" hangingPunct="0">
              <a:spcBef>
                <a:spcPct val="0"/>
              </a:spcBef>
              <a:spcAft>
                <a:spcPct val="0"/>
              </a:spcAft>
              <a:defRPr sz="4000">
                <a:solidFill>
                  <a:srgbClr val="00415D"/>
                </a:solidFill>
                <a:latin typeface="Arial" charset="0"/>
              </a:defRPr>
            </a:lvl3pPr>
            <a:lvl4pPr algn="l" rtl="0" eaLnBrk="0" fontAlgn="base" hangingPunct="0">
              <a:spcBef>
                <a:spcPct val="0"/>
              </a:spcBef>
              <a:spcAft>
                <a:spcPct val="0"/>
              </a:spcAft>
              <a:defRPr sz="4000">
                <a:solidFill>
                  <a:srgbClr val="00415D"/>
                </a:solidFill>
                <a:latin typeface="Arial" charset="0"/>
              </a:defRPr>
            </a:lvl4pPr>
            <a:lvl5pPr algn="l" rtl="0" eaLnBrk="0" fontAlgn="base" hangingPunct="0">
              <a:spcBef>
                <a:spcPct val="0"/>
              </a:spcBef>
              <a:spcAft>
                <a:spcPct val="0"/>
              </a:spcAft>
              <a:defRPr sz="4000">
                <a:solidFill>
                  <a:srgbClr val="00415D"/>
                </a:solidFill>
                <a:latin typeface="Arial" charset="0"/>
              </a:defRPr>
            </a:lvl5pPr>
            <a:lvl6pPr marL="457189" algn="l" rtl="0" fontAlgn="base">
              <a:spcBef>
                <a:spcPct val="0"/>
              </a:spcBef>
              <a:spcAft>
                <a:spcPct val="0"/>
              </a:spcAft>
              <a:defRPr sz="4000">
                <a:solidFill>
                  <a:srgbClr val="00415D"/>
                </a:solidFill>
                <a:latin typeface="Arial" charset="0"/>
              </a:defRPr>
            </a:lvl6pPr>
            <a:lvl7pPr marL="914377" algn="l" rtl="0" fontAlgn="base">
              <a:spcBef>
                <a:spcPct val="0"/>
              </a:spcBef>
              <a:spcAft>
                <a:spcPct val="0"/>
              </a:spcAft>
              <a:defRPr sz="4000">
                <a:solidFill>
                  <a:srgbClr val="00415D"/>
                </a:solidFill>
                <a:latin typeface="Arial" charset="0"/>
              </a:defRPr>
            </a:lvl7pPr>
            <a:lvl8pPr marL="1371566" algn="l" rtl="0" fontAlgn="base">
              <a:spcBef>
                <a:spcPct val="0"/>
              </a:spcBef>
              <a:spcAft>
                <a:spcPct val="0"/>
              </a:spcAft>
              <a:defRPr sz="4000">
                <a:solidFill>
                  <a:srgbClr val="00415D"/>
                </a:solidFill>
                <a:latin typeface="Arial" charset="0"/>
              </a:defRPr>
            </a:lvl8pPr>
            <a:lvl9pPr marL="1828754" algn="l" rtl="0" fontAlgn="base">
              <a:spcBef>
                <a:spcPct val="0"/>
              </a:spcBef>
              <a:spcAft>
                <a:spcPct val="0"/>
              </a:spcAft>
              <a:defRPr sz="4000">
                <a:solidFill>
                  <a:srgbClr val="00415D"/>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Playfair Display Black" panose="00000A00000000000000" pitchFamily="50" charset="0"/>
                <a:ea typeface="+mj-ea"/>
                <a:cs typeface="+mj-cs"/>
              </a:rPr>
              <a:t>…But U.S. Crude Oil Production Has Not</a:t>
            </a:r>
          </a:p>
        </p:txBody>
      </p:sp>
      <p:sp>
        <p:nvSpPr>
          <p:cNvPr id="2" name="Text Box 5">
            <a:extLst>
              <a:ext uri="{FF2B5EF4-FFF2-40B4-BE49-F238E27FC236}">
                <a16:creationId xmlns:a16="http://schemas.microsoft.com/office/drawing/2014/main" id="{254B6A0B-43BD-9DDB-7562-9AA20E9201CC}"/>
              </a:ext>
            </a:extLst>
          </p:cNvPr>
          <p:cNvSpPr txBox="1">
            <a:spLocks noChangeArrowheads="1"/>
          </p:cNvSpPr>
          <p:nvPr/>
        </p:nvSpPr>
        <p:spPr bwMode="auto">
          <a:xfrm>
            <a:off x="280086" y="6305117"/>
            <a:ext cx="1777314" cy="461665"/>
          </a:xfrm>
          <a:prstGeom prst="rect">
            <a:avLst/>
          </a:prstGeom>
          <a:solidFill>
            <a:schemeClr val="bg1"/>
          </a:solidFill>
          <a:ln>
            <a:noFill/>
          </a:ln>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RETAC</a:t>
            </a:r>
          </a:p>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October 26, 2022</a:t>
            </a:r>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spTree>
    <p:extLst>
      <p:ext uri="{BB962C8B-B14F-4D97-AF65-F5344CB8AC3E}">
        <p14:creationId xmlns:p14="http://schemas.microsoft.com/office/powerpoint/2010/main" val="1445625775"/>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a:extLst>
              <a:ext uri="{FF2B5EF4-FFF2-40B4-BE49-F238E27FC236}">
                <a16:creationId xmlns:a16="http://schemas.microsoft.com/office/drawing/2014/main" id="{EA2FF839-1159-460A-9A8E-DC222D46A04A}"/>
              </a:ext>
            </a:extLst>
          </p:cNvPr>
          <p:cNvSpPr txBox="1">
            <a:spLocks/>
          </p:cNvSpPr>
          <p:nvPr/>
        </p:nvSpPr>
        <p:spPr>
          <a:xfrm>
            <a:off x="8382000" y="6483229"/>
            <a:ext cx="698500" cy="228600"/>
          </a:xfrm>
          <a:prstGeom prst="rect">
            <a:avLst/>
          </a:prstGeom>
        </p:spPr>
        <p:txBody>
          <a:bodyPr/>
          <a:lstStyle>
            <a:defPPr>
              <a:defRPr lang="en-US"/>
            </a:defPPr>
            <a:lvl1pPr algn="l" rtl="0" eaLnBrk="0" fontAlgn="base" hangingPunct="0">
              <a:spcBef>
                <a:spcPct val="0"/>
              </a:spcBef>
              <a:spcAft>
                <a:spcPct val="0"/>
              </a:spcAft>
              <a:defRPr sz="2800" kern="1200">
                <a:solidFill>
                  <a:srgbClr val="FF6600"/>
                </a:solidFill>
                <a:latin typeface="Arial" charset="0"/>
                <a:ea typeface="+mn-ea"/>
                <a:cs typeface="+mn-cs"/>
              </a:defRPr>
            </a:lvl1pPr>
            <a:lvl2pPr marL="457200" algn="l" rtl="0" eaLnBrk="0" fontAlgn="base" hangingPunct="0">
              <a:spcBef>
                <a:spcPct val="0"/>
              </a:spcBef>
              <a:spcAft>
                <a:spcPct val="0"/>
              </a:spcAft>
              <a:defRPr sz="2800" kern="1200">
                <a:solidFill>
                  <a:srgbClr val="FF6600"/>
                </a:solidFill>
                <a:latin typeface="Arial" charset="0"/>
                <a:ea typeface="+mn-ea"/>
                <a:cs typeface="+mn-cs"/>
              </a:defRPr>
            </a:lvl2pPr>
            <a:lvl3pPr marL="914400" algn="l" rtl="0" eaLnBrk="0" fontAlgn="base" hangingPunct="0">
              <a:spcBef>
                <a:spcPct val="0"/>
              </a:spcBef>
              <a:spcAft>
                <a:spcPct val="0"/>
              </a:spcAft>
              <a:defRPr sz="2800" kern="1200">
                <a:solidFill>
                  <a:srgbClr val="FF6600"/>
                </a:solidFill>
                <a:latin typeface="Arial" charset="0"/>
                <a:ea typeface="+mn-ea"/>
                <a:cs typeface="+mn-cs"/>
              </a:defRPr>
            </a:lvl3pPr>
            <a:lvl4pPr marL="1371600" algn="l" rtl="0" eaLnBrk="0" fontAlgn="base" hangingPunct="0">
              <a:spcBef>
                <a:spcPct val="0"/>
              </a:spcBef>
              <a:spcAft>
                <a:spcPct val="0"/>
              </a:spcAft>
              <a:defRPr sz="2800" kern="1200">
                <a:solidFill>
                  <a:srgbClr val="FF6600"/>
                </a:solidFill>
                <a:latin typeface="Arial" charset="0"/>
                <a:ea typeface="+mn-ea"/>
                <a:cs typeface="+mn-cs"/>
              </a:defRPr>
            </a:lvl4pPr>
            <a:lvl5pPr marL="1828800" algn="l" rtl="0" eaLnBrk="0" fontAlgn="base" hangingPunct="0">
              <a:spcBef>
                <a:spcPct val="0"/>
              </a:spcBef>
              <a:spcAft>
                <a:spcPct val="0"/>
              </a:spcAft>
              <a:defRPr sz="2800" kern="1200">
                <a:solidFill>
                  <a:srgbClr val="FF6600"/>
                </a:solidFill>
                <a:latin typeface="Arial" charset="0"/>
                <a:ea typeface="+mn-ea"/>
                <a:cs typeface="+mn-cs"/>
              </a:defRPr>
            </a:lvl5pPr>
            <a:lvl6pPr marL="2286000" algn="l" defTabSz="914400" rtl="0" eaLnBrk="1" latinLnBrk="0" hangingPunct="1">
              <a:defRPr sz="2800" kern="1200">
                <a:solidFill>
                  <a:srgbClr val="FF6600"/>
                </a:solidFill>
                <a:latin typeface="Arial" charset="0"/>
                <a:ea typeface="+mn-ea"/>
                <a:cs typeface="+mn-cs"/>
              </a:defRPr>
            </a:lvl6pPr>
            <a:lvl7pPr marL="2743200" algn="l" defTabSz="914400" rtl="0" eaLnBrk="1" latinLnBrk="0" hangingPunct="1">
              <a:defRPr sz="2800" kern="1200">
                <a:solidFill>
                  <a:srgbClr val="FF6600"/>
                </a:solidFill>
                <a:latin typeface="Arial" charset="0"/>
                <a:ea typeface="+mn-ea"/>
                <a:cs typeface="+mn-cs"/>
              </a:defRPr>
            </a:lvl7pPr>
            <a:lvl8pPr marL="3200400" algn="l" defTabSz="914400" rtl="0" eaLnBrk="1" latinLnBrk="0" hangingPunct="1">
              <a:defRPr sz="2800" kern="1200">
                <a:solidFill>
                  <a:srgbClr val="FF6600"/>
                </a:solidFill>
                <a:latin typeface="Arial" charset="0"/>
                <a:ea typeface="+mn-ea"/>
                <a:cs typeface="+mn-cs"/>
              </a:defRPr>
            </a:lvl8pPr>
            <a:lvl9pPr marL="3657600" algn="l" defTabSz="914400" rtl="0" eaLnBrk="1" latinLnBrk="0" hangingPunct="1">
              <a:defRPr sz="2800" kern="1200">
                <a:solidFill>
                  <a:srgbClr val="FF6600"/>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8C929EC-337D-4B6E-AF79-0825DF60C0CF}" type="slidenum">
              <a:rPr kumimoji="0" lang="en-US" sz="1200" b="0" i="0" u="none" strike="noStrike" kern="1200" cap="none" spc="0" normalizeH="0" baseline="0" noProof="0" smtClean="0">
                <a:ln>
                  <a:noFill/>
                </a:ln>
                <a:solidFill>
                  <a:srgbClr val="144059"/>
                </a:solidFill>
                <a:effectLst/>
                <a:uLnTx/>
                <a:uFillTx/>
                <a:latin typeface="Raleway"/>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sp>
        <p:nvSpPr>
          <p:cNvPr id="10" name="Text Box 5">
            <a:extLst>
              <a:ext uri="{FF2B5EF4-FFF2-40B4-BE49-F238E27FC236}">
                <a16:creationId xmlns:a16="http://schemas.microsoft.com/office/drawing/2014/main" id="{863D613E-EE36-4424-B29A-51E5B2EF23B8}"/>
              </a:ext>
            </a:extLst>
          </p:cNvPr>
          <p:cNvSpPr txBox="1">
            <a:spLocks noChangeArrowheads="1"/>
          </p:cNvSpPr>
          <p:nvPr/>
        </p:nvSpPr>
        <p:spPr bwMode="auto">
          <a:xfrm>
            <a:off x="1129171" y="1312608"/>
            <a:ext cx="74814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144059"/>
                </a:solidFill>
                <a:effectLst/>
                <a:uLnTx/>
                <a:uFillTx/>
                <a:latin typeface="Raleway"/>
                <a:ea typeface="+mn-ea"/>
                <a:cs typeface="+mn-cs"/>
              </a:rPr>
              <a:t>(million barrels)</a:t>
            </a:r>
          </a:p>
        </p:txBody>
      </p:sp>
      <p:graphicFrame>
        <p:nvGraphicFramePr>
          <p:cNvPr id="7" name="Object 2">
            <a:extLst>
              <a:ext uri="{FF2B5EF4-FFF2-40B4-BE49-F238E27FC236}">
                <a16:creationId xmlns:a16="http://schemas.microsoft.com/office/drawing/2014/main" id="{E4028F71-552B-4B5B-B732-083C8D130BF5}"/>
              </a:ext>
            </a:extLst>
          </p:cNvPr>
          <p:cNvGraphicFramePr>
            <a:graphicFrameLocks noChangeAspect="1"/>
          </p:cNvGraphicFramePr>
          <p:nvPr>
            <p:extLst>
              <p:ext uri="{D42A27DB-BD31-4B8C-83A1-F6EECF244321}">
                <p14:modId xmlns:p14="http://schemas.microsoft.com/office/powerpoint/2010/main" val="3716803041"/>
              </p:ext>
            </p:extLst>
          </p:nvPr>
        </p:nvGraphicFramePr>
        <p:xfrm>
          <a:off x="229630" y="1653949"/>
          <a:ext cx="8684740" cy="399329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5">
            <a:extLst>
              <a:ext uri="{FF2B5EF4-FFF2-40B4-BE49-F238E27FC236}">
                <a16:creationId xmlns:a16="http://schemas.microsoft.com/office/drawing/2014/main" id="{E1B05011-B7B3-4388-9DCE-E351DF39A040}"/>
              </a:ext>
            </a:extLst>
          </p:cNvPr>
          <p:cNvSpPr txBox="1">
            <a:spLocks noChangeArrowheads="1"/>
          </p:cNvSpPr>
          <p:nvPr/>
        </p:nvSpPr>
        <p:spPr bwMode="auto">
          <a:xfrm>
            <a:off x="2431742" y="6038857"/>
            <a:ext cx="487628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dirty="0">
                <a:ln>
                  <a:noFill/>
                </a:ln>
                <a:solidFill>
                  <a:srgbClr val="00415D"/>
                </a:solidFill>
                <a:effectLst/>
                <a:uLnTx/>
                <a:uFillTx/>
                <a:latin typeface="Raleway"/>
                <a:ea typeface="+mn-ea"/>
                <a:cs typeface="+mn-cs"/>
              </a:rPr>
              <a:t>Source: Energy Information Administration</a:t>
            </a:r>
          </a:p>
        </p:txBody>
      </p:sp>
      <p:sp>
        <p:nvSpPr>
          <p:cNvPr id="12" name="TextBox 11">
            <a:extLst>
              <a:ext uri="{FF2B5EF4-FFF2-40B4-BE49-F238E27FC236}">
                <a16:creationId xmlns:a16="http://schemas.microsoft.com/office/drawing/2014/main" id="{109DD044-467D-4A4F-9EE6-5CD3079ACEDC}"/>
              </a:ext>
            </a:extLst>
          </p:cNvPr>
          <p:cNvSpPr txBox="1"/>
          <p:nvPr/>
        </p:nvSpPr>
        <p:spPr>
          <a:xfrm>
            <a:off x="1066800" y="5486763"/>
            <a:ext cx="7772399"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144059"/>
                </a:solidFill>
                <a:effectLst/>
                <a:uLnTx/>
                <a:uFillTx/>
                <a:latin typeface="Raleway"/>
                <a:ea typeface="+mn-ea"/>
                <a:cs typeface="+mn-cs"/>
              </a:rPr>
              <a:t>  2016     2017     2018      2019    2020      2021     2022</a:t>
            </a:r>
          </a:p>
        </p:txBody>
      </p:sp>
      <p:sp>
        <p:nvSpPr>
          <p:cNvPr id="11" name="Title 4">
            <a:extLst>
              <a:ext uri="{FF2B5EF4-FFF2-40B4-BE49-F238E27FC236}">
                <a16:creationId xmlns:a16="http://schemas.microsoft.com/office/drawing/2014/main" id="{52B21D15-1B65-4810-BFBA-14DAE5D2F465}"/>
              </a:ext>
            </a:extLst>
          </p:cNvPr>
          <p:cNvSpPr txBox="1">
            <a:spLocks/>
          </p:cNvSpPr>
          <p:nvPr/>
        </p:nvSpPr>
        <p:spPr bwMode="auto">
          <a:xfrm>
            <a:off x="457199" y="32655"/>
            <a:ext cx="6850827" cy="104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800">
                <a:solidFill>
                  <a:schemeClr val="bg1"/>
                </a:solidFill>
                <a:latin typeface="Playfair Display Black" panose="00000A00000000000000" pitchFamily="50" charset="0"/>
                <a:ea typeface="+mj-ea"/>
                <a:cs typeface="+mj-cs"/>
              </a:defRPr>
            </a:lvl1pPr>
            <a:lvl2pPr algn="l" rtl="0" eaLnBrk="0" fontAlgn="base" hangingPunct="0">
              <a:spcBef>
                <a:spcPct val="0"/>
              </a:spcBef>
              <a:spcAft>
                <a:spcPct val="0"/>
              </a:spcAft>
              <a:defRPr sz="4000">
                <a:solidFill>
                  <a:srgbClr val="00415D"/>
                </a:solidFill>
                <a:latin typeface="Arial" charset="0"/>
              </a:defRPr>
            </a:lvl2pPr>
            <a:lvl3pPr algn="l" rtl="0" eaLnBrk="0" fontAlgn="base" hangingPunct="0">
              <a:spcBef>
                <a:spcPct val="0"/>
              </a:spcBef>
              <a:spcAft>
                <a:spcPct val="0"/>
              </a:spcAft>
              <a:defRPr sz="4000">
                <a:solidFill>
                  <a:srgbClr val="00415D"/>
                </a:solidFill>
                <a:latin typeface="Arial" charset="0"/>
              </a:defRPr>
            </a:lvl3pPr>
            <a:lvl4pPr algn="l" rtl="0" eaLnBrk="0" fontAlgn="base" hangingPunct="0">
              <a:spcBef>
                <a:spcPct val="0"/>
              </a:spcBef>
              <a:spcAft>
                <a:spcPct val="0"/>
              </a:spcAft>
              <a:defRPr sz="4000">
                <a:solidFill>
                  <a:srgbClr val="00415D"/>
                </a:solidFill>
                <a:latin typeface="Arial" charset="0"/>
              </a:defRPr>
            </a:lvl4pPr>
            <a:lvl5pPr algn="l" rtl="0" eaLnBrk="0" fontAlgn="base" hangingPunct="0">
              <a:spcBef>
                <a:spcPct val="0"/>
              </a:spcBef>
              <a:spcAft>
                <a:spcPct val="0"/>
              </a:spcAft>
              <a:defRPr sz="4000">
                <a:solidFill>
                  <a:srgbClr val="00415D"/>
                </a:solidFill>
                <a:latin typeface="Arial" charset="0"/>
              </a:defRPr>
            </a:lvl5pPr>
            <a:lvl6pPr marL="457189" algn="l" rtl="0" fontAlgn="base">
              <a:spcBef>
                <a:spcPct val="0"/>
              </a:spcBef>
              <a:spcAft>
                <a:spcPct val="0"/>
              </a:spcAft>
              <a:defRPr sz="4000">
                <a:solidFill>
                  <a:srgbClr val="00415D"/>
                </a:solidFill>
                <a:latin typeface="Arial" charset="0"/>
              </a:defRPr>
            </a:lvl6pPr>
            <a:lvl7pPr marL="914377" algn="l" rtl="0" fontAlgn="base">
              <a:spcBef>
                <a:spcPct val="0"/>
              </a:spcBef>
              <a:spcAft>
                <a:spcPct val="0"/>
              </a:spcAft>
              <a:defRPr sz="4000">
                <a:solidFill>
                  <a:srgbClr val="00415D"/>
                </a:solidFill>
                <a:latin typeface="Arial" charset="0"/>
              </a:defRPr>
            </a:lvl7pPr>
            <a:lvl8pPr marL="1371566" algn="l" rtl="0" fontAlgn="base">
              <a:spcBef>
                <a:spcPct val="0"/>
              </a:spcBef>
              <a:spcAft>
                <a:spcPct val="0"/>
              </a:spcAft>
              <a:defRPr sz="4000">
                <a:solidFill>
                  <a:srgbClr val="00415D"/>
                </a:solidFill>
                <a:latin typeface="Arial" charset="0"/>
              </a:defRPr>
            </a:lvl8pPr>
            <a:lvl9pPr marL="1828754" algn="l" rtl="0" fontAlgn="base">
              <a:spcBef>
                <a:spcPct val="0"/>
              </a:spcBef>
              <a:spcAft>
                <a:spcPct val="0"/>
              </a:spcAft>
              <a:defRPr sz="4000">
                <a:solidFill>
                  <a:srgbClr val="00415D"/>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Playfair Display Black" panose="00000A00000000000000" pitchFamily="50" charset="0"/>
                <a:ea typeface="+mj-ea"/>
                <a:cs typeface="+mj-cs"/>
              </a:rPr>
              <a:t>Which Helps Explain Recent Flat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Playfair Display Black" panose="00000A00000000000000" pitchFamily="50" charset="0"/>
                <a:ea typeface="+mj-ea"/>
                <a:cs typeface="+mj-cs"/>
              </a:rPr>
              <a:t>Crude Oil Shipments by Rail</a:t>
            </a:r>
          </a:p>
        </p:txBody>
      </p:sp>
      <p:cxnSp>
        <p:nvCxnSpPr>
          <p:cNvPr id="2" name="Straight Connector 1">
            <a:extLst>
              <a:ext uri="{FF2B5EF4-FFF2-40B4-BE49-F238E27FC236}">
                <a16:creationId xmlns:a16="http://schemas.microsoft.com/office/drawing/2014/main" id="{FCC007FC-773E-2D07-80A4-92CE1BB8D3F9}"/>
              </a:ext>
            </a:extLst>
          </p:cNvPr>
          <p:cNvCxnSpPr/>
          <p:nvPr/>
        </p:nvCxnSpPr>
        <p:spPr bwMode="auto">
          <a:xfrm>
            <a:off x="3226527" y="1828799"/>
            <a:ext cx="0" cy="4023360"/>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 name="Straight Connector 2">
            <a:extLst>
              <a:ext uri="{FF2B5EF4-FFF2-40B4-BE49-F238E27FC236}">
                <a16:creationId xmlns:a16="http://schemas.microsoft.com/office/drawing/2014/main" id="{FCC007FC-773E-2D07-80A4-92CE1BB8D3F9}"/>
              </a:ext>
            </a:extLst>
          </p:cNvPr>
          <p:cNvCxnSpPr/>
          <p:nvPr/>
        </p:nvCxnSpPr>
        <p:spPr bwMode="auto">
          <a:xfrm>
            <a:off x="2142309" y="1828799"/>
            <a:ext cx="0" cy="4023360"/>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4" name="Straight Connector 3">
            <a:extLst>
              <a:ext uri="{FF2B5EF4-FFF2-40B4-BE49-F238E27FC236}">
                <a16:creationId xmlns:a16="http://schemas.microsoft.com/office/drawing/2014/main" id="{FCC007FC-773E-2D07-80A4-92CE1BB8D3F9}"/>
              </a:ext>
            </a:extLst>
          </p:cNvPr>
          <p:cNvCxnSpPr/>
          <p:nvPr/>
        </p:nvCxnSpPr>
        <p:spPr bwMode="auto">
          <a:xfrm>
            <a:off x="4325982" y="1828799"/>
            <a:ext cx="0" cy="4023360"/>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5" name="Straight Connector 4">
            <a:extLst>
              <a:ext uri="{FF2B5EF4-FFF2-40B4-BE49-F238E27FC236}">
                <a16:creationId xmlns:a16="http://schemas.microsoft.com/office/drawing/2014/main" id="{FCC007FC-773E-2D07-80A4-92CE1BB8D3F9}"/>
              </a:ext>
            </a:extLst>
          </p:cNvPr>
          <p:cNvCxnSpPr/>
          <p:nvPr/>
        </p:nvCxnSpPr>
        <p:spPr bwMode="auto">
          <a:xfrm>
            <a:off x="5410200" y="1828799"/>
            <a:ext cx="0" cy="4023360"/>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6" name="Straight Connector 5">
            <a:extLst>
              <a:ext uri="{FF2B5EF4-FFF2-40B4-BE49-F238E27FC236}">
                <a16:creationId xmlns:a16="http://schemas.microsoft.com/office/drawing/2014/main" id="{202B435D-8604-F6D9-1A68-7ACDDDAF155E}"/>
              </a:ext>
            </a:extLst>
          </p:cNvPr>
          <p:cNvCxnSpPr>
            <a:cxnSpLocks/>
          </p:cNvCxnSpPr>
          <p:nvPr/>
        </p:nvCxnSpPr>
        <p:spPr bwMode="auto">
          <a:xfrm>
            <a:off x="6509655" y="3200399"/>
            <a:ext cx="0" cy="2651760"/>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9" name="Straight Connector 8">
            <a:extLst>
              <a:ext uri="{FF2B5EF4-FFF2-40B4-BE49-F238E27FC236}">
                <a16:creationId xmlns:a16="http://schemas.microsoft.com/office/drawing/2014/main" id="{83E14275-78F9-3A97-4DA0-CAB5662214F0}"/>
              </a:ext>
            </a:extLst>
          </p:cNvPr>
          <p:cNvCxnSpPr>
            <a:cxnSpLocks/>
          </p:cNvCxnSpPr>
          <p:nvPr/>
        </p:nvCxnSpPr>
        <p:spPr bwMode="auto">
          <a:xfrm>
            <a:off x="7585164" y="3200399"/>
            <a:ext cx="0" cy="2651760"/>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13" name="Text Box 5">
            <a:extLst>
              <a:ext uri="{FF2B5EF4-FFF2-40B4-BE49-F238E27FC236}">
                <a16:creationId xmlns:a16="http://schemas.microsoft.com/office/drawing/2014/main" id="{85A42E14-E98D-E115-86DC-27292253556D}"/>
              </a:ext>
            </a:extLst>
          </p:cNvPr>
          <p:cNvSpPr txBox="1">
            <a:spLocks noChangeArrowheads="1"/>
          </p:cNvSpPr>
          <p:nvPr/>
        </p:nvSpPr>
        <p:spPr bwMode="auto">
          <a:xfrm>
            <a:off x="280086" y="6305117"/>
            <a:ext cx="1777314" cy="461665"/>
          </a:xfrm>
          <a:prstGeom prst="rect">
            <a:avLst/>
          </a:prstGeom>
          <a:solidFill>
            <a:schemeClr val="bg1"/>
          </a:solidFill>
          <a:ln>
            <a:noFill/>
          </a:ln>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RETAC</a:t>
            </a:r>
          </a:p>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October 26, 2022</a:t>
            </a:r>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spTree>
    <p:extLst>
      <p:ext uri="{BB962C8B-B14F-4D97-AF65-F5344CB8AC3E}">
        <p14:creationId xmlns:p14="http://schemas.microsoft.com/office/powerpoint/2010/main" val="269917242"/>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a:extLst>
              <a:ext uri="{FF2B5EF4-FFF2-40B4-BE49-F238E27FC236}">
                <a16:creationId xmlns:a16="http://schemas.microsoft.com/office/drawing/2014/main" id="{EA2FF839-1159-460A-9A8E-DC222D46A04A}"/>
              </a:ext>
            </a:extLst>
          </p:cNvPr>
          <p:cNvSpPr txBox="1">
            <a:spLocks/>
          </p:cNvSpPr>
          <p:nvPr/>
        </p:nvSpPr>
        <p:spPr>
          <a:xfrm>
            <a:off x="8382000" y="6483229"/>
            <a:ext cx="698500" cy="228600"/>
          </a:xfrm>
          <a:prstGeom prst="rect">
            <a:avLst/>
          </a:prstGeom>
        </p:spPr>
        <p:txBody>
          <a:bodyPr/>
          <a:lstStyle>
            <a:defPPr>
              <a:defRPr lang="en-US"/>
            </a:defPPr>
            <a:lvl1pPr algn="l" rtl="0" eaLnBrk="0" fontAlgn="base" hangingPunct="0">
              <a:spcBef>
                <a:spcPct val="0"/>
              </a:spcBef>
              <a:spcAft>
                <a:spcPct val="0"/>
              </a:spcAft>
              <a:defRPr sz="2800" kern="1200">
                <a:solidFill>
                  <a:srgbClr val="FF6600"/>
                </a:solidFill>
                <a:latin typeface="Arial" charset="0"/>
                <a:ea typeface="+mn-ea"/>
                <a:cs typeface="+mn-cs"/>
              </a:defRPr>
            </a:lvl1pPr>
            <a:lvl2pPr marL="457200" algn="l" rtl="0" eaLnBrk="0" fontAlgn="base" hangingPunct="0">
              <a:spcBef>
                <a:spcPct val="0"/>
              </a:spcBef>
              <a:spcAft>
                <a:spcPct val="0"/>
              </a:spcAft>
              <a:defRPr sz="2800" kern="1200">
                <a:solidFill>
                  <a:srgbClr val="FF6600"/>
                </a:solidFill>
                <a:latin typeface="Arial" charset="0"/>
                <a:ea typeface="+mn-ea"/>
                <a:cs typeface="+mn-cs"/>
              </a:defRPr>
            </a:lvl2pPr>
            <a:lvl3pPr marL="914400" algn="l" rtl="0" eaLnBrk="0" fontAlgn="base" hangingPunct="0">
              <a:spcBef>
                <a:spcPct val="0"/>
              </a:spcBef>
              <a:spcAft>
                <a:spcPct val="0"/>
              </a:spcAft>
              <a:defRPr sz="2800" kern="1200">
                <a:solidFill>
                  <a:srgbClr val="FF6600"/>
                </a:solidFill>
                <a:latin typeface="Arial" charset="0"/>
                <a:ea typeface="+mn-ea"/>
                <a:cs typeface="+mn-cs"/>
              </a:defRPr>
            </a:lvl3pPr>
            <a:lvl4pPr marL="1371600" algn="l" rtl="0" eaLnBrk="0" fontAlgn="base" hangingPunct="0">
              <a:spcBef>
                <a:spcPct val="0"/>
              </a:spcBef>
              <a:spcAft>
                <a:spcPct val="0"/>
              </a:spcAft>
              <a:defRPr sz="2800" kern="1200">
                <a:solidFill>
                  <a:srgbClr val="FF6600"/>
                </a:solidFill>
                <a:latin typeface="Arial" charset="0"/>
                <a:ea typeface="+mn-ea"/>
                <a:cs typeface="+mn-cs"/>
              </a:defRPr>
            </a:lvl4pPr>
            <a:lvl5pPr marL="1828800" algn="l" rtl="0" eaLnBrk="0" fontAlgn="base" hangingPunct="0">
              <a:spcBef>
                <a:spcPct val="0"/>
              </a:spcBef>
              <a:spcAft>
                <a:spcPct val="0"/>
              </a:spcAft>
              <a:defRPr sz="2800" kern="1200">
                <a:solidFill>
                  <a:srgbClr val="FF6600"/>
                </a:solidFill>
                <a:latin typeface="Arial" charset="0"/>
                <a:ea typeface="+mn-ea"/>
                <a:cs typeface="+mn-cs"/>
              </a:defRPr>
            </a:lvl5pPr>
            <a:lvl6pPr marL="2286000" algn="l" defTabSz="914400" rtl="0" eaLnBrk="1" latinLnBrk="0" hangingPunct="1">
              <a:defRPr sz="2800" kern="1200">
                <a:solidFill>
                  <a:srgbClr val="FF6600"/>
                </a:solidFill>
                <a:latin typeface="Arial" charset="0"/>
                <a:ea typeface="+mn-ea"/>
                <a:cs typeface="+mn-cs"/>
              </a:defRPr>
            </a:lvl6pPr>
            <a:lvl7pPr marL="2743200" algn="l" defTabSz="914400" rtl="0" eaLnBrk="1" latinLnBrk="0" hangingPunct="1">
              <a:defRPr sz="2800" kern="1200">
                <a:solidFill>
                  <a:srgbClr val="FF6600"/>
                </a:solidFill>
                <a:latin typeface="Arial" charset="0"/>
                <a:ea typeface="+mn-ea"/>
                <a:cs typeface="+mn-cs"/>
              </a:defRPr>
            </a:lvl7pPr>
            <a:lvl8pPr marL="3200400" algn="l" defTabSz="914400" rtl="0" eaLnBrk="1" latinLnBrk="0" hangingPunct="1">
              <a:defRPr sz="2800" kern="1200">
                <a:solidFill>
                  <a:srgbClr val="FF6600"/>
                </a:solidFill>
                <a:latin typeface="Arial" charset="0"/>
                <a:ea typeface="+mn-ea"/>
                <a:cs typeface="+mn-cs"/>
              </a:defRPr>
            </a:lvl8pPr>
            <a:lvl9pPr marL="3657600" algn="l" defTabSz="914400" rtl="0" eaLnBrk="1" latinLnBrk="0" hangingPunct="1">
              <a:defRPr sz="2800" kern="1200">
                <a:solidFill>
                  <a:srgbClr val="FF6600"/>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8C929EC-337D-4B6E-AF79-0825DF60C0CF}" type="slidenum">
              <a:rPr kumimoji="0" lang="en-US" sz="1200" b="0" i="0" u="none" strike="noStrike" kern="1200" cap="none" spc="0" normalizeH="0" baseline="0" noProof="0" smtClean="0">
                <a:ln>
                  <a:noFill/>
                </a:ln>
                <a:solidFill>
                  <a:srgbClr val="144059"/>
                </a:solidFill>
                <a:effectLst/>
                <a:uLnTx/>
                <a:uFillTx/>
                <a:latin typeface="Raleway"/>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sp>
        <p:nvSpPr>
          <p:cNvPr id="10" name="Text Box 5">
            <a:extLst>
              <a:ext uri="{FF2B5EF4-FFF2-40B4-BE49-F238E27FC236}">
                <a16:creationId xmlns:a16="http://schemas.microsoft.com/office/drawing/2014/main" id="{863D613E-EE36-4424-B29A-51E5B2EF23B8}"/>
              </a:ext>
            </a:extLst>
          </p:cNvPr>
          <p:cNvSpPr txBox="1">
            <a:spLocks noChangeArrowheads="1"/>
          </p:cNvSpPr>
          <p:nvPr/>
        </p:nvSpPr>
        <p:spPr bwMode="auto">
          <a:xfrm>
            <a:off x="1129171" y="1312608"/>
            <a:ext cx="74814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144059"/>
                </a:solidFill>
                <a:effectLst/>
                <a:uLnTx/>
                <a:uFillTx/>
                <a:latin typeface="Raleway"/>
                <a:ea typeface="+mn-ea"/>
                <a:cs typeface="+mn-cs"/>
              </a:rPr>
              <a:t>(million barrels)</a:t>
            </a:r>
          </a:p>
        </p:txBody>
      </p:sp>
      <p:graphicFrame>
        <p:nvGraphicFramePr>
          <p:cNvPr id="7" name="Object 2">
            <a:extLst>
              <a:ext uri="{FF2B5EF4-FFF2-40B4-BE49-F238E27FC236}">
                <a16:creationId xmlns:a16="http://schemas.microsoft.com/office/drawing/2014/main" id="{E4028F71-552B-4B5B-B732-083C8D130BF5}"/>
              </a:ext>
            </a:extLst>
          </p:cNvPr>
          <p:cNvGraphicFramePr>
            <a:graphicFrameLocks noChangeAspect="1"/>
          </p:cNvGraphicFramePr>
          <p:nvPr/>
        </p:nvGraphicFramePr>
        <p:xfrm>
          <a:off x="229630" y="1653949"/>
          <a:ext cx="8684740" cy="399329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5">
            <a:extLst>
              <a:ext uri="{FF2B5EF4-FFF2-40B4-BE49-F238E27FC236}">
                <a16:creationId xmlns:a16="http://schemas.microsoft.com/office/drawing/2014/main" id="{E1B05011-B7B3-4388-9DCE-E351DF39A040}"/>
              </a:ext>
            </a:extLst>
          </p:cNvPr>
          <p:cNvSpPr txBox="1">
            <a:spLocks noChangeArrowheads="1"/>
          </p:cNvSpPr>
          <p:nvPr/>
        </p:nvSpPr>
        <p:spPr bwMode="auto">
          <a:xfrm>
            <a:off x="2286000" y="6038857"/>
            <a:ext cx="487628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dirty="0">
                <a:ln>
                  <a:noFill/>
                </a:ln>
                <a:solidFill>
                  <a:srgbClr val="00415D"/>
                </a:solidFill>
                <a:effectLst/>
                <a:uLnTx/>
                <a:uFillTx/>
                <a:latin typeface="Raleway"/>
                <a:ea typeface="+mn-ea"/>
                <a:cs typeface="+mn-cs"/>
              </a:rPr>
              <a:t>Source: Energy Information Administration</a:t>
            </a:r>
          </a:p>
        </p:txBody>
      </p:sp>
      <p:sp>
        <p:nvSpPr>
          <p:cNvPr id="12" name="TextBox 11">
            <a:extLst>
              <a:ext uri="{FF2B5EF4-FFF2-40B4-BE49-F238E27FC236}">
                <a16:creationId xmlns:a16="http://schemas.microsoft.com/office/drawing/2014/main" id="{109DD044-467D-4A4F-9EE6-5CD3079ACEDC}"/>
              </a:ext>
            </a:extLst>
          </p:cNvPr>
          <p:cNvSpPr txBox="1"/>
          <p:nvPr/>
        </p:nvSpPr>
        <p:spPr>
          <a:xfrm>
            <a:off x="1066800" y="5486763"/>
            <a:ext cx="7772399"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144059"/>
                </a:solidFill>
                <a:effectLst/>
                <a:uLnTx/>
                <a:uFillTx/>
                <a:latin typeface="Raleway"/>
                <a:ea typeface="+mn-ea"/>
                <a:cs typeface="+mn-cs"/>
              </a:rPr>
              <a:t>  2016     2017     2018      2019    2020      2021    2022</a:t>
            </a:r>
          </a:p>
        </p:txBody>
      </p:sp>
      <p:sp>
        <p:nvSpPr>
          <p:cNvPr id="11" name="Title 4">
            <a:extLst>
              <a:ext uri="{FF2B5EF4-FFF2-40B4-BE49-F238E27FC236}">
                <a16:creationId xmlns:a16="http://schemas.microsoft.com/office/drawing/2014/main" id="{52B21D15-1B65-4810-BFBA-14DAE5D2F465}"/>
              </a:ext>
            </a:extLst>
          </p:cNvPr>
          <p:cNvSpPr txBox="1">
            <a:spLocks/>
          </p:cNvSpPr>
          <p:nvPr/>
        </p:nvSpPr>
        <p:spPr bwMode="auto">
          <a:xfrm>
            <a:off x="457200" y="278092"/>
            <a:ext cx="4038600" cy="52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800">
                <a:solidFill>
                  <a:schemeClr val="bg1"/>
                </a:solidFill>
                <a:latin typeface="Playfair Display Black" panose="00000A00000000000000" pitchFamily="50" charset="0"/>
                <a:ea typeface="+mj-ea"/>
                <a:cs typeface="+mj-cs"/>
              </a:defRPr>
            </a:lvl1pPr>
            <a:lvl2pPr algn="l" rtl="0" eaLnBrk="0" fontAlgn="base" hangingPunct="0">
              <a:spcBef>
                <a:spcPct val="0"/>
              </a:spcBef>
              <a:spcAft>
                <a:spcPct val="0"/>
              </a:spcAft>
              <a:defRPr sz="4000">
                <a:solidFill>
                  <a:srgbClr val="00415D"/>
                </a:solidFill>
                <a:latin typeface="Arial" charset="0"/>
              </a:defRPr>
            </a:lvl2pPr>
            <a:lvl3pPr algn="l" rtl="0" eaLnBrk="0" fontAlgn="base" hangingPunct="0">
              <a:spcBef>
                <a:spcPct val="0"/>
              </a:spcBef>
              <a:spcAft>
                <a:spcPct val="0"/>
              </a:spcAft>
              <a:defRPr sz="4000">
                <a:solidFill>
                  <a:srgbClr val="00415D"/>
                </a:solidFill>
                <a:latin typeface="Arial" charset="0"/>
              </a:defRPr>
            </a:lvl3pPr>
            <a:lvl4pPr algn="l" rtl="0" eaLnBrk="0" fontAlgn="base" hangingPunct="0">
              <a:spcBef>
                <a:spcPct val="0"/>
              </a:spcBef>
              <a:spcAft>
                <a:spcPct val="0"/>
              </a:spcAft>
              <a:defRPr sz="4000">
                <a:solidFill>
                  <a:srgbClr val="00415D"/>
                </a:solidFill>
                <a:latin typeface="Arial" charset="0"/>
              </a:defRPr>
            </a:lvl4pPr>
            <a:lvl5pPr algn="l" rtl="0" eaLnBrk="0" fontAlgn="base" hangingPunct="0">
              <a:spcBef>
                <a:spcPct val="0"/>
              </a:spcBef>
              <a:spcAft>
                <a:spcPct val="0"/>
              </a:spcAft>
              <a:defRPr sz="4000">
                <a:solidFill>
                  <a:srgbClr val="00415D"/>
                </a:solidFill>
                <a:latin typeface="Arial" charset="0"/>
              </a:defRPr>
            </a:lvl5pPr>
            <a:lvl6pPr marL="457189" algn="l" rtl="0" fontAlgn="base">
              <a:spcBef>
                <a:spcPct val="0"/>
              </a:spcBef>
              <a:spcAft>
                <a:spcPct val="0"/>
              </a:spcAft>
              <a:defRPr sz="4000">
                <a:solidFill>
                  <a:srgbClr val="00415D"/>
                </a:solidFill>
                <a:latin typeface="Arial" charset="0"/>
              </a:defRPr>
            </a:lvl6pPr>
            <a:lvl7pPr marL="914377" algn="l" rtl="0" fontAlgn="base">
              <a:spcBef>
                <a:spcPct val="0"/>
              </a:spcBef>
              <a:spcAft>
                <a:spcPct val="0"/>
              </a:spcAft>
              <a:defRPr sz="4000">
                <a:solidFill>
                  <a:srgbClr val="00415D"/>
                </a:solidFill>
                <a:latin typeface="Arial" charset="0"/>
              </a:defRPr>
            </a:lvl7pPr>
            <a:lvl8pPr marL="1371566" algn="l" rtl="0" fontAlgn="base">
              <a:spcBef>
                <a:spcPct val="0"/>
              </a:spcBef>
              <a:spcAft>
                <a:spcPct val="0"/>
              </a:spcAft>
              <a:defRPr sz="4000">
                <a:solidFill>
                  <a:srgbClr val="00415D"/>
                </a:solidFill>
                <a:latin typeface="Arial" charset="0"/>
              </a:defRPr>
            </a:lvl8pPr>
            <a:lvl9pPr marL="1828754" algn="l" rtl="0" fontAlgn="base">
              <a:spcBef>
                <a:spcPct val="0"/>
              </a:spcBef>
              <a:spcAft>
                <a:spcPct val="0"/>
              </a:spcAft>
              <a:defRPr sz="4000">
                <a:solidFill>
                  <a:srgbClr val="00415D"/>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Playfair Display Black" panose="00000A00000000000000" pitchFamily="50" charset="0"/>
                <a:ea typeface="+mj-ea"/>
                <a:cs typeface="+mj-cs"/>
              </a:rPr>
              <a:t>U.S. Ethanol Shipments by Rail</a:t>
            </a:r>
          </a:p>
        </p:txBody>
      </p:sp>
      <p:sp>
        <p:nvSpPr>
          <p:cNvPr id="2" name="Text Box 5">
            <a:extLst>
              <a:ext uri="{FF2B5EF4-FFF2-40B4-BE49-F238E27FC236}">
                <a16:creationId xmlns:a16="http://schemas.microsoft.com/office/drawing/2014/main" id="{A534531F-3D6C-8DF4-380E-A1B161DC095A}"/>
              </a:ext>
            </a:extLst>
          </p:cNvPr>
          <p:cNvSpPr txBox="1">
            <a:spLocks noChangeArrowheads="1"/>
          </p:cNvSpPr>
          <p:nvPr/>
        </p:nvSpPr>
        <p:spPr bwMode="auto">
          <a:xfrm>
            <a:off x="280086" y="6305117"/>
            <a:ext cx="1777314" cy="461665"/>
          </a:xfrm>
          <a:prstGeom prst="rect">
            <a:avLst/>
          </a:prstGeom>
          <a:solidFill>
            <a:schemeClr val="bg1"/>
          </a:solidFill>
          <a:ln>
            <a:noFill/>
          </a:ln>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RETAC</a:t>
            </a:r>
          </a:p>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October 26, 2022</a:t>
            </a:r>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spTree>
    <p:extLst>
      <p:ext uri="{BB962C8B-B14F-4D97-AF65-F5344CB8AC3E}">
        <p14:creationId xmlns:p14="http://schemas.microsoft.com/office/powerpoint/2010/main" val="575207444"/>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0" name="Rectangle 3"/>
          <p:cNvSpPr>
            <a:spLocks noGrp="1" noChangeArrowheads="1"/>
          </p:cNvSpPr>
          <p:nvPr>
            <p:ph type="title"/>
          </p:nvPr>
        </p:nvSpPr>
        <p:spPr>
          <a:xfrm>
            <a:off x="478848" y="181492"/>
            <a:ext cx="3559752" cy="793750"/>
          </a:xfrm>
          <a:noFill/>
        </p:spPr>
        <p:txBody>
          <a:bodyPr/>
          <a:lstStyle/>
          <a:p>
            <a:pPr eaLnBrk="1" hangingPunct="1"/>
            <a:r>
              <a:rPr lang="en-US" sz="3200" b="1" dirty="0">
                <a:latin typeface="+mj-lt"/>
              </a:rPr>
              <a:t>Gains in Freight Rail Employment</a:t>
            </a:r>
          </a:p>
        </p:txBody>
      </p:sp>
      <p:sp>
        <p:nvSpPr>
          <p:cNvPr id="12" name="Slide Number Placeholder 3">
            <a:extLst>
              <a:ext uri="{FF2B5EF4-FFF2-40B4-BE49-F238E27FC236}">
                <a16:creationId xmlns:a16="http://schemas.microsoft.com/office/drawing/2014/main" id="{292C8436-C988-4B1E-A567-ACEACA6C5E93}"/>
              </a:ext>
            </a:extLst>
          </p:cNvPr>
          <p:cNvSpPr>
            <a:spLocks noGrp="1"/>
          </p:cNvSpPr>
          <p:nvPr>
            <p:ph type="sldNum" sz="quarter" idx="4"/>
          </p:nvPr>
        </p:nvSpPr>
        <p:spPr>
          <a:xfrm>
            <a:off x="8327448" y="6466014"/>
            <a:ext cx="698500" cy="228600"/>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C8C929EC-337D-4B6E-AF79-0825DF60C0CF}" type="slidenum">
              <a:rPr kumimoji="0" lang="en-US" sz="1200" b="0" i="0" u="none" strike="noStrike" kern="1200" cap="none" spc="0" normalizeH="0" baseline="0" noProof="0" smtClean="0">
                <a:ln>
                  <a:noFill/>
                </a:ln>
                <a:solidFill>
                  <a:srgbClr val="144059"/>
                </a:solidFill>
                <a:effectLst/>
                <a:uLnTx/>
                <a:uFillTx/>
                <a:latin typeface="Raleway"/>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graphicFrame>
        <p:nvGraphicFramePr>
          <p:cNvPr id="7" name="Object 2">
            <a:extLst>
              <a:ext uri="{FF2B5EF4-FFF2-40B4-BE49-F238E27FC236}">
                <a16:creationId xmlns:a16="http://schemas.microsoft.com/office/drawing/2014/main" id="{DCD2A295-5E44-4486-93CC-D2304DF8653F}"/>
              </a:ext>
            </a:extLst>
          </p:cNvPr>
          <p:cNvGraphicFramePr>
            <a:graphicFrameLocks noChangeAspect="1"/>
          </p:cNvGraphicFramePr>
          <p:nvPr>
            <p:extLst>
              <p:ext uri="{D42A27DB-BD31-4B8C-83A1-F6EECF244321}">
                <p14:modId xmlns:p14="http://schemas.microsoft.com/office/powerpoint/2010/main" val="3624671180"/>
              </p:ext>
            </p:extLst>
          </p:nvPr>
        </p:nvGraphicFramePr>
        <p:xfrm>
          <a:off x="228600" y="1371600"/>
          <a:ext cx="8686800" cy="503745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5">
            <a:extLst>
              <a:ext uri="{FF2B5EF4-FFF2-40B4-BE49-F238E27FC236}">
                <a16:creationId xmlns:a16="http://schemas.microsoft.com/office/drawing/2014/main" id="{A0B51706-E459-4974-9A8E-CE68EBB8657A}"/>
              </a:ext>
            </a:extLst>
          </p:cNvPr>
          <p:cNvSpPr>
            <a:spLocks noChangeArrowheads="1"/>
          </p:cNvSpPr>
          <p:nvPr/>
        </p:nvSpPr>
        <p:spPr bwMode="auto">
          <a:xfrm>
            <a:off x="3352800" y="6190970"/>
            <a:ext cx="38862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144059"/>
                </a:solidFill>
                <a:effectLst/>
                <a:uLnTx/>
                <a:uFillTx/>
                <a:latin typeface="Raleway" panose="020B0503030101060003" pitchFamily="34" charset="0"/>
                <a:ea typeface="+mn-ea"/>
                <a:cs typeface="+mn-cs"/>
              </a:rPr>
              <a:t>Source: STB</a:t>
            </a:r>
          </a:p>
        </p:txBody>
      </p:sp>
      <p:sp>
        <p:nvSpPr>
          <p:cNvPr id="9" name="Text Box 6">
            <a:extLst>
              <a:ext uri="{FF2B5EF4-FFF2-40B4-BE49-F238E27FC236}">
                <a16:creationId xmlns:a16="http://schemas.microsoft.com/office/drawing/2014/main" id="{52BF6AD1-3B1F-42D9-9F73-F90935168A9F}"/>
              </a:ext>
            </a:extLst>
          </p:cNvPr>
          <p:cNvSpPr txBox="1">
            <a:spLocks noChangeArrowheads="1"/>
          </p:cNvSpPr>
          <p:nvPr/>
        </p:nvSpPr>
        <p:spPr bwMode="auto">
          <a:xfrm>
            <a:off x="1600200" y="5678873"/>
            <a:ext cx="6324600" cy="3762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415D"/>
                </a:solidFill>
                <a:effectLst/>
                <a:uLnTx/>
                <a:uFillTx/>
                <a:latin typeface="Raleway"/>
                <a:ea typeface="+mn-ea"/>
                <a:cs typeface="+mn-cs"/>
              </a:rPr>
              <a:t>                2021                             2022</a:t>
            </a:r>
          </a:p>
        </p:txBody>
      </p:sp>
      <p:sp>
        <p:nvSpPr>
          <p:cNvPr id="2" name="Text Box 5">
            <a:extLst>
              <a:ext uri="{FF2B5EF4-FFF2-40B4-BE49-F238E27FC236}">
                <a16:creationId xmlns:a16="http://schemas.microsoft.com/office/drawing/2014/main" id="{C46332F4-CCCC-5BF2-22A4-BDD783091A0A}"/>
              </a:ext>
            </a:extLst>
          </p:cNvPr>
          <p:cNvSpPr txBox="1">
            <a:spLocks noChangeArrowheads="1"/>
          </p:cNvSpPr>
          <p:nvPr/>
        </p:nvSpPr>
        <p:spPr bwMode="auto">
          <a:xfrm>
            <a:off x="280086" y="6305117"/>
            <a:ext cx="1777314" cy="461665"/>
          </a:xfrm>
          <a:prstGeom prst="rect">
            <a:avLst/>
          </a:prstGeom>
          <a:solidFill>
            <a:schemeClr val="bg1"/>
          </a:solidFill>
          <a:ln>
            <a:noFill/>
          </a:ln>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RETAC</a:t>
            </a:r>
          </a:p>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October 26, 2022</a:t>
            </a:r>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sp>
        <p:nvSpPr>
          <p:cNvPr id="3" name="Rectangle 5">
            <a:extLst>
              <a:ext uri="{FF2B5EF4-FFF2-40B4-BE49-F238E27FC236}">
                <a16:creationId xmlns:a16="http://schemas.microsoft.com/office/drawing/2014/main" id="{EF7E1818-A47D-1FC9-F0F1-B474C318E0F5}"/>
              </a:ext>
            </a:extLst>
          </p:cNvPr>
          <p:cNvSpPr>
            <a:spLocks noChangeArrowheads="1"/>
          </p:cNvSpPr>
          <p:nvPr/>
        </p:nvSpPr>
        <p:spPr bwMode="auto">
          <a:xfrm>
            <a:off x="1885950" y="1752600"/>
            <a:ext cx="4305300" cy="615553"/>
          </a:xfrm>
          <a:prstGeom prst="rect">
            <a:avLst/>
          </a:prstGeom>
          <a:solidFill>
            <a:schemeClr val="bg1"/>
          </a:solidFill>
          <a:ln>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0" i="1" u="none" strike="noStrike" kern="1200" cap="none" spc="0" normalizeH="0" baseline="0" noProof="0" dirty="0">
                <a:ln>
                  <a:noFill/>
                </a:ln>
                <a:solidFill>
                  <a:srgbClr val="144059"/>
                </a:solidFill>
                <a:effectLst/>
                <a:uLnTx/>
                <a:uFillTx/>
                <a:latin typeface="Raleway" panose="020B0503030101060003" pitchFamily="34" charset="0"/>
                <a:ea typeface="+mn-ea"/>
                <a:cs typeface="+mn-cs"/>
              </a:rPr>
              <a:t>Total employment </a:t>
            </a:r>
            <a:r>
              <a:rPr kumimoji="0" lang="en-US" sz="1700" b="0" i="1" u="none" strike="noStrike" kern="1200" cap="none" spc="0" normalizeH="0" baseline="0" noProof="0" dirty="0">
                <a:ln>
                  <a:noFill/>
                </a:ln>
                <a:solidFill>
                  <a:srgbClr val="144059"/>
                </a:solidFill>
                <a:effectLst/>
                <a:uLnTx/>
                <a:uFillTx/>
                <a:latin typeface="Raleway" panose="020B0503030101060003" pitchFamily="34" charset="0"/>
                <a:ea typeface="+mn-ea"/>
                <a:cs typeface="+mn-cs"/>
                <a:sym typeface="Symbol" panose="05050102010706020507" pitchFamily="18" charset="2"/>
              </a:rPr>
              <a:t> 5.2% since Jan. 2022</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700" i="1" dirty="0">
                <a:solidFill>
                  <a:srgbClr val="144059"/>
                </a:solidFill>
                <a:latin typeface="Raleway" panose="020B0503030101060003" pitchFamily="34" charset="0"/>
                <a:sym typeface="Symbol" panose="05050102010706020507" pitchFamily="18" charset="2"/>
              </a:rPr>
              <a:t>Train &amp; engine </a:t>
            </a:r>
            <a:r>
              <a:rPr kumimoji="0" lang="en-US" sz="1700" b="0" i="1" u="none" strike="noStrike" kern="1200" cap="none" spc="0" normalizeH="0" baseline="0" noProof="0" dirty="0">
                <a:ln>
                  <a:noFill/>
                </a:ln>
                <a:solidFill>
                  <a:srgbClr val="144059"/>
                </a:solidFill>
                <a:effectLst/>
                <a:uLnTx/>
                <a:uFillTx/>
                <a:latin typeface="Raleway" panose="020B0503030101060003" pitchFamily="34" charset="0"/>
                <a:ea typeface="+mn-ea"/>
                <a:cs typeface="+mn-cs"/>
                <a:sym typeface="Symbol" panose="05050102010706020507" pitchFamily="18" charset="2"/>
              </a:rPr>
              <a:t> 7.4% since Jan. 2022</a:t>
            </a:r>
            <a:endParaRPr kumimoji="0" lang="en-US" sz="1700" b="0" i="1" u="none" strike="noStrike" kern="1200" cap="none" spc="0" normalizeH="0" baseline="0" noProof="0" dirty="0">
              <a:ln>
                <a:noFill/>
              </a:ln>
              <a:solidFill>
                <a:srgbClr val="144059"/>
              </a:solidFill>
              <a:effectLst/>
              <a:uLnTx/>
              <a:uFillTx/>
              <a:latin typeface="Raleway" panose="020B0503030101060003" pitchFamily="34" charset="0"/>
              <a:ea typeface="+mn-ea"/>
              <a:cs typeface="+mn-cs"/>
            </a:endParaRPr>
          </a:p>
        </p:txBody>
      </p:sp>
    </p:spTree>
    <p:extLst>
      <p:ext uri="{BB962C8B-B14F-4D97-AF65-F5344CB8AC3E}">
        <p14:creationId xmlns:p14="http://schemas.microsoft.com/office/powerpoint/2010/main" val="1540774229"/>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6600"/>
                </a:solidFill>
                <a:latin typeface="Arial" charset="0"/>
              </a:defRPr>
            </a:lvl1pPr>
            <a:lvl2pPr marL="742950" indent="-285750">
              <a:defRPr sz="2800">
                <a:solidFill>
                  <a:srgbClr val="FF6600"/>
                </a:solidFill>
                <a:latin typeface="Arial" charset="0"/>
              </a:defRPr>
            </a:lvl2pPr>
            <a:lvl3pPr marL="1143000" indent="-228600">
              <a:defRPr sz="2800">
                <a:solidFill>
                  <a:srgbClr val="FF6600"/>
                </a:solidFill>
                <a:latin typeface="Arial" charset="0"/>
              </a:defRPr>
            </a:lvl3pPr>
            <a:lvl4pPr marL="1600200" indent="-228600">
              <a:defRPr sz="2800">
                <a:solidFill>
                  <a:srgbClr val="FF6600"/>
                </a:solidFill>
                <a:latin typeface="Arial" charset="0"/>
              </a:defRPr>
            </a:lvl4pPr>
            <a:lvl5pPr marL="2057400" indent="-228600">
              <a:defRPr sz="2800">
                <a:solidFill>
                  <a:srgbClr val="FF6600"/>
                </a:solidFill>
                <a:latin typeface="Arial" charset="0"/>
              </a:defRPr>
            </a:lvl5pPr>
            <a:lvl6pPr marL="2514600" indent="-228600" eaLnBrk="0" fontAlgn="base" hangingPunct="0">
              <a:spcBef>
                <a:spcPct val="0"/>
              </a:spcBef>
              <a:spcAft>
                <a:spcPct val="0"/>
              </a:spcAft>
              <a:defRPr sz="2800">
                <a:solidFill>
                  <a:srgbClr val="FF6600"/>
                </a:solidFill>
                <a:latin typeface="Arial" charset="0"/>
              </a:defRPr>
            </a:lvl6pPr>
            <a:lvl7pPr marL="2971800" indent="-228600" eaLnBrk="0" fontAlgn="base" hangingPunct="0">
              <a:spcBef>
                <a:spcPct val="0"/>
              </a:spcBef>
              <a:spcAft>
                <a:spcPct val="0"/>
              </a:spcAft>
              <a:defRPr sz="2800">
                <a:solidFill>
                  <a:srgbClr val="FF6600"/>
                </a:solidFill>
                <a:latin typeface="Arial" charset="0"/>
              </a:defRPr>
            </a:lvl7pPr>
            <a:lvl8pPr marL="3429000" indent="-228600" eaLnBrk="0" fontAlgn="base" hangingPunct="0">
              <a:spcBef>
                <a:spcPct val="0"/>
              </a:spcBef>
              <a:spcAft>
                <a:spcPct val="0"/>
              </a:spcAft>
              <a:defRPr sz="2800">
                <a:solidFill>
                  <a:srgbClr val="FF6600"/>
                </a:solidFill>
                <a:latin typeface="Arial" charset="0"/>
              </a:defRPr>
            </a:lvl8pPr>
            <a:lvl9pPr marL="3886200" indent="-228600" eaLnBrk="0" fontAlgn="base" hangingPunct="0">
              <a:spcBef>
                <a:spcPct val="0"/>
              </a:spcBef>
              <a:spcAft>
                <a:spcPct val="0"/>
              </a:spcAft>
              <a:defRPr sz="2800">
                <a:solidFill>
                  <a:srgbClr val="FF6600"/>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charset="0"/>
                <a:ea typeface="+mn-ea"/>
                <a:cs typeface="+mn-cs"/>
              </a:rPr>
              <a:t>ASSOCIATION OF AMERICAN RAILROADS</a:t>
            </a:r>
          </a:p>
        </p:txBody>
      </p:sp>
      <p:sp>
        <p:nvSpPr>
          <p:cNvPr id="9" name="Slide Number Placeholder 5"/>
          <p:cNvSpPr>
            <a:spLocks noGrp="1"/>
          </p:cNvSpPr>
          <p:nvPr>
            <p:ph type="sldNum" sz="quarter" idx="11"/>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6600"/>
                </a:solidFill>
                <a:latin typeface="Arial" charset="0"/>
              </a:defRPr>
            </a:lvl1pPr>
            <a:lvl2pPr marL="742950" indent="-285750">
              <a:defRPr sz="2800">
                <a:solidFill>
                  <a:srgbClr val="FF6600"/>
                </a:solidFill>
                <a:latin typeface="Arial" charset="0"/>
              </a:defRPr>
            </a:lvl2pPr>
            <a:lvl3pPr marL="1143000" indent="-228600">
              <a:defRPr sz="2800">
                <a:solidFill>
                  <a:srgbClr val="FF6600"/>
                </a:solidFill>
                <a:latin typeface="Arial" charset="0"/>
              </a:defRPr>
            </a:lvl3pPr>
            <a:lvl4pPr marL="1600200" indent="-228600">
              <a:defRPr sz="2800">
                <a:solidFill>
                  <a:srgbClr val="FF6600"/>
                </a:solidFill>
                <a:latin typeface="Arial" charset="0"/>
              </a:defRPr>
            </a:lvl4pPr>
            <a:lvl5pPr marL="2057400" indent="-228600">
              <a:defRPr sz="2800">
                <a:solidFill>
                  <a:srgbClr val="FF6600"/>
                </a:solidFill>
                <a:latin typeface="Arial" charset="0"/>
              </a:defRPr>
            </a:lvl5pPr>
            <a:lvl6pPr marL="2514600" indent="-228600" eaLnBrk="0" fontAlgn="base" hangingPunct="0">
              <a:spcBef>
                <a:spcPct val="0"/>
              </a:spcBef>
              <a:spcAft>
                <a:spcPct val="0"/>
              </a:spcAft>
              <a:defRPr sz="2800">
                <a:solidFill>
                  <a:srgbClr val="FF6600"/>
                </a:solidFill>
                <a:latin typeface="Arial" charset="0"/>
              </a:defRPr>
            </a:lvl6pPr>
            <a:lvl7pPr marL="2971800" indent="-228600" eaLnBrk="0" fontAlgn="base" hangingPunct="0">
              <a:spcBef>
                <a:spcPct val="0"/>
              </a:spcBef>
              <a:spcAft>
                <a:spcPct val="0"/>
              </a:spcAft>
              <a:defRPr sz="2800">
                <a:solidFill>
                  <a:srgbClr val="FF6600"/>
                </a:solidFill>
                <a:latin typeface="Arial" charset="0"/>
              </a:defRPr>
            </a:lvl7pPr>
            <a:lvl8pPr marL="3429000" indent="-228600" eaLnBrk="0" fontAlgn="base" hangingPunct="0">
              <a:spcBef>
                <a:spcPct val="0"/>
              </a:spcBef>
              <a:spcAft>
                <a:spcPct val="0"/>
              </a:spcAft>
              <a:defRPr sz="2800">
                <a:solidFill>
                  <a:srgbClr val="FF6600"/>
                </a:solidFill>
                <a:latin typeface="Arial" charset="0"/>
              </a:defRPr>
            </a:lvl8pPr>
            <a:lvl9pPr marL="3886200" indent="-228600" eaLnBrk="0" fontAlgn="base" hangingPunct="0">
              <a:spcBef>
                <a:spcPct val="0"/>
              </a:spcBef>
              <a:spcAft>
                <a:spcPct val="0"/>
              </a:spcAft>
              <a:defRPr sz="2800">
                <a:solidFill>
                  <a:srgbClr val="FF6600"/>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charset="0"/>
                <a:ea typeface="+mn-ea"/>
                <a:cs typeface="+mn-cs"/>
              </a:rPr>
              <a:t>SLIDE </a:t>
            </a:r>
            <a:fld id="{B93A0BA2-F25A-4777-BE1D-089006536897}" type="slidenum">
              <a:rPr kumimoji="0" lang="en-US" sz="1200" b="0" i="0" u="none" strike="noStrike" kern="1200" cap="none" spc="0" normalizeH="0" baseline="0" noProof="0">
                <a:ln>
                  <a:noFill/>
                </a:ln>
                <a:solidFill>
                  <a:prstClr val="white"/>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6" name="Slide Number Placeholder 3">
            <a:extLst>
              <a:ext uri="{FF2B5EF4-FFF2-40B4-BE49-F238E27FC236}">
                <a16:creationId xmlns:a16="http://schemas.microsoft.com/office/drawing/2014/main" id="{ECD22D05-32B1-48BA-9943-28901BACCFD4}"/>
              </a:ext>
            </a:extLst>
          </p:cNvPr>
          <p:cNvSpPr txBox="1">
            <a:spLocks/>
          </p:cNvSpPr>
          <p:nvPr/>
        </p:nvSpPr>
        <p:spPr>
          <a:xfrm>
            <a:off x="8382000" y="6483229"/>
            <a:ext cx="698500" cy="228600"/>
          </a:xfrm>
          <a:prstGeom prst="rect">
            <a:avLst/>
          </a:prstGeom>
        </p:spPr>
        <p:txBody>
          <a:bodyPr/>
          <a:lstStyle>
            <a:defPPr>
              <a:defRPr lang="en-US"/>
            </a:defPPr>
            <a:lvl1pPr algn="l" rtl="0" eaLnBrk="0" fontAlgn="base" hangingPunct="0">
              <a:spcBef>
                <a:spcPct val="0"/>
              </a:spcBef>
              <a:spcAft>
                <a:spcPct val="0"/>
              </a:spcAft>
              <a:defRPr sz="2800" kern="1200">
                <a:solidFill>
                  <a:srgbClr val="FF6600"/>
                </a:solidFill>
                <a:latin typeface="Arial" charset="0"/>
                <a:ea typeface="+mn-ea"/>
                <a:cs typeface="+mn-cs"/>
              </a:defRPr>
            </a:lvl1pPr>
            <a:lvl2pPr marL="457200" algn="l" rtl="0" eaLnBrk="0" fontAlgn="base" hangingPunct="0">
              <a:spcBef>
                <a:spcPct val="0"/>
              </a:spcBef>
              <a:spcAft>
                <a:spcPct val="0"/>
              </a:spcAft>
              <a:defRPr sz="2800" kern="1200">
                <a:solidFill>
                  <a:srgbClr val="FF6600"/>
                </a:solidFill>
                <a:latin typeface="Arial" charset="0"/>
                <a:ea typeface="+mn-ea"/>
                <a:cs typeface="+mn-cs"/>
              </a:defRPr>
            </a:lvl2pPr>
            <a:lvl3pPr marL="914400" algn="l" rtl="0" eaLnBrk="0" fontAlgn="base" hangingPunct="0">
              <a:spcBef>
                <a:spcPct val="0"/>
              </a:spcBef>
              <a:spcAft>
                <a:spcPct val="0"/>
              </a:spcAft>
              <a:defRPr sz="2800" kern="1200">
                <a:solidFill>
                  <a:srgbClr val="FF6600"/>
                </a:solidFill>
                <a:latin typeface="Arial" charset="0"/>
                <a:ea typeface="+mn-ea"/>
                <a:cs typeface="+mn-cs"/>
              </a:defRPr>
            </a:lvl3pPr>
            <a:lvl4pPr marL="1371600" algn="l" rtl="0" eaLnBrk="0" fontAlgn="base" hangingPunct="0">
              <a:spcBef>
                <a:spcPct val="0"/>
              </a:spcBef>
              <a:spcAft>
                <a:spcPct val="0"/>
              </a:spcAft>
              <a:defRPr sz="2800" kern="1200">
                <a:solidFill>
                  <a:srgbClr val="FF6600"/>
                </a:solidFill>
                <a:latin typeface="Arial" charset="0"/>
                <a:ea typeface="+mn-ea"/>
                <a:cs typeface="+mn-cs"/>
              </a:defRPr>
            </a:lvl4pPr>
            <a:lvl5pPr marL="1828800" algn="l" rtl="0" eaLnBrk="0" fontAlgn="base" hangingPunct="0">
              <a:spcBef>
                <a:spcPct val="0"/>
              </a:spcBef>
              <a:spcAft>
                <a:spcPct val="0"/>
              </a:spcAft>
              <a:defRPr sz="2800" kern="1200">
                <a:solidFill>
                  <a:srgbClr val="FF6600"/>
                </a:solidFill>
                <a:latin typeface="Arial" charset="0"/>
                <a:ea typeface="+mn-ea"/>
                <a:cs typeface="+mn-cs"/>
              </a:defRPr>
            </a:lvl5pPr>
            <a:lvl6pPr marL="2286000" algn="l" defTabSz="914400" rtl="0" eaLnBrk="1" latinLnBrk="0" hangingPunct="1">
              <a:defRPr sz="2800" kern="1200">
                <a:solidFill>
                  <a:srgbClr val="FF6600"/>
                </a:solidFill>
                <a:latin typeface="Arial" charset="0"/>
                <a:ea typeface="+mn-ea"/>
                <a:cs typeface="+mn-cs"/>
              </a:defRPr>
            </a:lvl6pPr>
            <a:lvl7pPr marL="2743200" algn="l" defTabSz="914400" rtl="0" eaLnBrk="1" latinLnBrk="0" hangingPunct="1">
              <a:defRPr sz="2800" kern="1200">
                <a:solidFill>
                  <a:srgbClr val="FF6600"/>
                </a:solidFill>
                <a:latin typeface="Arial" charset="0"/>
                <a:ea typeface="+mn-ea"/>
                <a:cs typeface="+mn-cs"/>
              </a:defRPr>
            </a:lvl7pPr>
            <a:lvl8pPr marL="3200400" algn="l" defTabSz="914400" rtl="0" eaLnBrk="1" latinLnBrk="0" hangingPunct="1">
              <a:defRPr sz="2800" kern="1200">
                <a:solidFill>
                  <a:srgbClr val="FF6600"/>
                </a:solidFill>
                <a:latin typeface="Arial" charset="0"/>
                <a:ea typeface="+mn-ea"/>
                <a:cs typeface="+mn-cs"/>
              </a:defRPr>
            </a:lvl8pPr>
            <a:lvl9pPr marL="3657600" algn="l" defTabSz="914400" rtl="0" eaLnBrk="1" latinLnBrk="0" hangingPunct="1">
              <a:defRPr sz="2800" kern="1200">
                <a:solidFill>
                  <a:srgbClr val="FF6600"/>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8C929EC-337D-4B6E-AF79-0825DF60C0CF}" type="slidenum">
              <a:rPr kumimoji="0" lang="en-US" sz="1200" b="0" i="0" u="none" strike="noStrike" kern="1200" cap="none" spc="0" normalizeH="0" baseline="0" noProof="0" smtClean="0">
                <a:ln>
                  <a:noFill/>
                </a:ln>
                <a:solidFill>
                  <a:srgbClr val="144059"/>
                </a:solidFill>
                <a:effectLst/>
                <a:uLnTx/>
                <a:uFillTx/>
                <a:latin typeface="Raleway"/>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sp>
        <p:nvSpPr>
          <p:cNvPr id="3" name="Text Box 5">
            <a:extLst>
              <a:ext uri="{FF2B5EF4-FFF2-40B4-BE49-F238E27FC236}">
                <a16:creationId xmlns:a16="http://schemas.microsoft.com/office/drawing/2014/main" id="{AFAC9B6B-33CF-2F3E-3AA2-1492F3498FEF}"/>
              </a:ext>
            </a:extLst>
          </p:cNvPr>
          <p:cNvSpPr txBox="1">
            <a:spLocks noChangeArrowheads="1"/>
          </p:cNvSpPr>
          <p:nvPr/>
        </p:nvSpPr>
        <p:spPr bwMode="auto">
          <a:xfrm>
            <a:off x="280086" y="6305117"/>
            <a:ext cx="1777314" cy="461665"/>
          </a:xfrm>
          <a:prstGeom prst="rect">
            <a:avLst/>
          </a:prstGeom>
          <a:solidFill>
            <a:schemeClr val="bg1"/>
          </a:solidFill>
          <a:ln>
            <a:noFill/>
          </a:ln>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RETAC</a:t>
            </a:r>
          </a:p>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October 26, 2022</a:t>
            </a:r>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pic>
        <p:nvPicPr>
          <p:cNvPr id="2" name="Picture 1">
            <a:extLst>
              <a:ext uri="{FF2B5EF4-FFF2-40B4-BE49-F238E27FC236}">
                <a16:creationId xmlns:a16="http://schemas.microsoft.com/office/drawing/2014/main" id="{37FB58B9-FBCA-CF91-7984-B396A8B53201}"/>
              </a:ext>
            </a:extLst>
          </p:cNvPr>
          <p:cNvPicPr>
            <a:picLocks noChangeAspect="1"/>
          </p:cNvPicPr>
          <p:nvPr/>
        </p:nvPicPr>
        <p:blipFill>
          <a:blip r:embed="rId3"/>
          <a:stretch>
            <a:fillRect/>
          </a:stretch>
        </p:blipFill>
        <p:spPr>
          <a:xfrm>
            <a:off x="674367" y="228600"/>
            <a:ext cx="7707633" cy="5852160"/>
          </a:xfrm>
          <a:prstGeom prst="rect">
            <a:avLst/>
          </a:prstGeom>
        </p:spPr>
      </p:pic>
    </p:spTree>
    <p:extLst>
      <p:ext uri="{BB962C8B-B14F-4D97-AF65-F5344CB8AC3E}">
        <p14:creationId xmlns:p14="http://schemas.microsoft.com/office/powerpoint/2010/main" val="223478352"/>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0" name="Rectangle 3"/>
          <p:cNvSpPr>
            <a:spLocks noGrp="1" noChangeArrowheads="1"/>
          </p:cNvSpPr>
          <p:nvPr>
            <p:ph type="title"/>
          </p:nvPr>
        </p:nvSpPr>
        <p:spPr>
          <a:xfrm>
            <a:off x="381000" y="181492"/>
            <a:ext cx="5410200" cy="793750"/>
          </a:xfrm>
          <a:noFill/>
        </p:spPr>
        <p:txBody>
          <a:bodyPr/>
          <a:lstStyle/>
          <a:p>
            <a:pPr eaLnBrk="1" hangingPunct="1"/>
            <a:r>
              <a:rPr lang="en-US" sz="3200" b="1" dirty="0">
                <a:latin typeface="+mj-lt"/>
              </a:rPr>
              <a:t>Collective Bargaining Update</a:t>
            </a:r>
          </a:p>
        </p:txBody>
      </p:sp>
      <p:sp>
        <p:nvSpPr>
          <p:cNvPr id="12" name="Slide Number Placeholder 3">
            <a:extLst>
              <a:ext uri="{FF2B5EF4-FFF2-40B4-BE49-F238E27FC236}">
                <a16:creationId xmlns:a16="http://schemas.microsoft.com/office/drawing/2014/main" id="{292C8436-C988-4B1E-A567-ACEACA6C5E93}"/>
              </a:ext>
            </a:extLst>
          </p:cNvPr>
          <p:cNvSpPr>
            <a:spLocks noGrp="1"/>
          </p:cNvSpPr>
          <p:nvPr>
            <p:ph type="sldNum" sz="quarter" idx="4"/>
          </p:nvPr>
        </p:nvSpPr>
        <p:spPr>
          <a:xfrm>
            <a:off x="8327448" y="6466014"/>
            <a:ext cx="698500" cy="228600"/>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C8C929EC-337D-4B6E-AF79-0825DF60C0CF}" type="slidenum">
              <a:rPr kumimoji="0" lang="en-US" sz="1200" b="0" i="0" u="none" strike="noStrike" kern="1200" cap="none" spc="0" normalizeH="0" baseline="0" noProof="0" smtClean="0">
                <a:ln>
                  <a:noFill/>
                </a:ln>
                <a:solidFill>
                  <a:srgbClr val="144059"/>
                </a:solidFill>
                <a:effectLst/>
                <a:uLnTx/>
                <a:uFillTx/>
                <a:latin typeface="Raleway"/>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sp>
        <p:nvSpPr>
          <p:cNvPr id="4" name="Text Box 5">
            <a:extLst>
              <a:ext uri="{FF2B5EF4-FFF2-40B4-BE49-F238E27FC236}">
                <a16:creationId xmlns:a16="http://schemas.microsoft.com/office/drawing/2014/main" id="{6548F629-9961-0338-90DB-0776C7230074}"/>
              </a:ext>
            </a:extLst>
          </p:cNvPr>
          <p:cNvSpPr txBox="1">
            <a:spLocks noChangeArrowheads="1"/>
          </p:cNvSpPr>
          <p:nvPr/>
        </p:nvSpPr>
        <p:spPr bwMode="auto">
          <a:xfrm>
            <a:off x="280086" y="6305117"/>
            <a:ext cx="1777314" cy="461665"/>
          </a:xfrm>
          <a:prstGeom prst="rect">
            <a:avLst/>
          </a:prstGeom>
          <a:solidFill>
            <a:schemeClr val="bg1"/>
          </a:solidFill>
          <a:ln>
            <a:noFill/>
          </a:ln>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144059"/>
                </a:solidFill>
                <a:effectLst/>
                <a:uLnTx/>
                <a:uFillTx/>
                <a:latin typeface="Raleway"/>
                <a:ea typeface="+mn-ea"/>
                <a:cs typeface="+mn-cs"/>
              </a:rPr>
              <a:t>RETAC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144059"/>
                </a:solidFill>
                <a:effectLst/>
                <a:uLnTx/>
                <a:uFillTx/>
                <a:latin typeface="Raleway"/>
                <a:ea typeface="+mn-ea"/>
                <a:cs typeface="+mn-cs"/>
              </a:rPr>
              <a:t>October 26, 2022</a:t>
            </a:r>
          </a:p>
        </p:txBody>
      </p:sp>
      <p:pic>
        <p:nvPicPr>
          <p:cNvPr id="7" name="Picture 6">
            <a:extLst>
              <a:ext uri="{FF2B5EF4-FFF2-40B4-BE49-F238E27FC236}">
                <a16:creationId xmlns:a16="http://schemas.microsoft.com/office/drawing/2014/main" id="{8465CAA5-204A-D5E1-4E05-88E4BC98BC6F}"/>
              </a:ext>
            </a:extLst>
          </p:cNvPr>
          <p:cNvPicPr>
            <a:picLocks noChangeAspect="1"/>
          </p:cNvPicPr>
          <p:nvPr/>
        </p:nvPicPr>
        <p:blipFill>
          <a:blip r:embed="rId3"/>
          <a:stretch>
            <a:fillRect/>
          </a:stretch>
        </p:blipFill>
        <p:spPr>
          <a:xfrm>
            <a:off x="688192" y="1524000"/>
            <a:ext cx="7625105" cy="4479471"/>
          </a:xfrm>
          <a:prstGeom prst="rect">
            <a:avLst/>
          </a:prstGeom>
        </p:spPr>
      </p:pic>
    </p:spTree>
    <p:extLst>
      <p:ext uri="{BB962C8B-B14F-4D97-AF65-F5344CB8AC3E}">
        <p14:creationId xmlns:p14="http://schemas.microsoft.com/office/powerpoint/2010/main" val="886591342"/>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4">
            <a:extLst>
              <a:ext uri="{FF2B5EF4-FFF2-40B4-BE49-F238E27FC236}">
                <a16:creationId xmlns:a16="http://schemas.microsoft.com/office/drawing/2014/main" id="{D123D385-BE8D-4C67-B0D2-CA731AA1E796}"/>
              </a:ext>
            </a:extLst>
          </p:cNvPr>
          <p:cNvSpPr txBox="1">
            <a:spLocks/>
          </p:cNvSpPr>
          <p:nvPr/>
        </p:nvSpPr>
        <p:spPr bwMode="auto">
          <a:xfrm>
            <a:off x="457200" y="278092"/>
            <a:ext cx="4876800" cy="52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800">
                <a:solidFill>
                  <a:schemeClr val="bg1"/>
                </a:solidFill>
                <a:latin typeface="Playfair Display Black" panose="00000A00000000000000" pitchFamily="50" charset="0"/>
                <a:ea typeface="+mj-ea"/>
                <a:cs typeface="+mj-cs"/>
              </a:defRPr>
            </a:lvl1pPr>
            <a:lvl2pPr algn="l" rtl="0" eaLnBrk="0" fontAlgn="base" hangingPunct="0">
              <a:spcBef>
                <a:spcPct val="0"/>
              </a:spcBef>
              <a:spcAft>
                <a:spcPct val="0"/>
              </a:spcAft>
              <a:defRPr sz="4000">
                <a:solidFill>
                  <a:srgbClr val="00415D"/>
                </a:solidFill>
                <a:latin typeface="Arial" charset="0"/>
              </a:defRPr>
            </a:lvl2pPr>
            <a:lvl3pPr algn="l" rtl="0" eaLnBrk="0" fontAlgn="base" hangingPunct="0">
              <a:spcBef>
                <a:spcPct val="0"/>
              </a:spcBef>
              <a:spcAft>
                <a:spcPct val="0"/>
              </a:spcAft>
              <a:defRPr sz="4000">
                <a:solidFill>
                  <a:srgbClr val="00415D"/>
                </a:solidFill>
                <a:latin typeface="Arial" charset="0"/>
              </a:defRPr>
            </a:lvl3pPr>
            <a:lvl4pPr algn="l" rtl="0" eaLnBrk="0" fontAlgn="base" hangingPunct="0">
              <a:spcBef>
                <a:spcPct val="0"/>
              </a:spcBef>
              <a:spcAft>
                <a:spcPct val="0"/>
              </a:spcAft>
              <a:defRPr sz="4000">
                <a:solidFill>
                  <a:srgbClr val="00415D"/>
                </a:solidFill>
                <a:latin typeface="Arial" charset="0"/>
              </a:defRPr>
            </a:lvl4pPr>
            <a:lvl5pPr algn="l" rtl="0" eaLnBrk="0" fontAlgn="base" hangingPunct="0">
              <a:spcBef>
                <a:spcPct val="0"/>
              </a:spcBef>
              <a:spcAft>
                <a:spcPct val="0"/>
              </a:spcAft>
              <a:defRPr sz="4000">
                <a:solidFill>
                  <a:srgbClr val="00415D"/>
                </a:solidFill>
                <a:latin typeface="Arial" charset="0"/>
              </a:defRPr>
            </a:lvl5pPr>
            <a:lvl6pPr marL="457189" algn="l" rtl="0" fontAlgn="base">
              <a:spcBef>
                <a:spcPct val="0"/>
              </a:spcBef>
              <a:spcAft>
                <a:spcPct val="0"/>
              </a:spcAft>
              <a:defRPr sz="4000">
                <a:solidFill>
                  <a:srgbClr val="00415D"/>
                </a:solidFill>
                <a:latin typeface="Arial" charset="0"/>
              </a:defRPr>
            </a:lvl6pPr>
            <a:lvl7pPr marL="914377" algn="l" rtl="0" fontAlgn="base">
              <a:spcBef>
                <a:spcPct val="0"/>
              </a:spcBef>
              <a:spcAft>
                <a:spcPct val="0"/>
              </a:spcAft>
              <a:defRPr sz="4000">
                <a:solidFill>
                  <a:srgbClr val="00415D"/>
                </a:solidFill>
                <a:latin typeface="Arial" charset="0"/>
              </a:defRPr>
            </a:lvl7pPr>
            <a:lvl8pPr marL="1371566" algn="l" rtl="0" fontAlgn="base">
              <a:spcBef>
                <a:spcPct val="0"/>
              </a:spcBef>
              <a:spcAft>
                <a:spcPct val="0"/>
              </a:spcAft>
              <a:defRPr sz="4000">
                <a:solidFill>
                  <a:srgbClr val="00415D"/>
                </a:solidFill>
                <a:latin typeface="Arial" charset="0"/>
              </a:defRPr>
            </a:lvl8pPr>
            <a:lvl9pPr marL="1828754" algn="l" rtl="0" fontAlgn="base">
              <a:spcBef>
                <a:spcPct val="0"/>
              </a:spcBef>
              <a:spcAft>
                <a:spcPct val="0"/>
              </a:spcAft>
              <a:defRPr sz="4000">
                <a:solidFill>
                  <a:srgbClr val="00415D"/>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Playfair Display Black" panose="00000A00000000000000" pitchFamily="50" charset="0"/>
                <a:ea typeface="+mj-ea"/>
                <a:cs typeface="+mj-cs"/>
              </a:rPr>
              <a:t>Topics for Today</a:t>
            </a:r>
          </a:p>
        </p:txBody>
      </p:sp>
      <p:sp>
        <p:nvSpPr>
          <p:cNvPr id="28" name="Slide Number Placeholder 3">
            <a:extLst>
              <a:ext uri="{FF2B5EF4-FFF2-40B4-BE49-F238E27FC236}">
                <a16:creationId xmlns:a16="http://schemas.microsoft.com/office/drawing/2014/main" id="{EA2FF839-1159-460A-9A8E-DC222D46A04A}"/>
              </a:ext>
            </a:extLst>
          </p:cNvPr>
          <p:cNvSpPr txBox="1">
            <a:spLocks/>
          </p:cNvSpPr>
          <p:nvPr/>
        </p:nvSpPr>
        <p:spPr>
          <a:xfrm>
            <a:off x="8382000" y="6483229"/>
            <a:ext cx="698500" cy="228600"/>
          </a:xfrm>
          <a:prstGeom prst="rect">
            <a:avLst/>
          </a:prstGeom>
        </p:spPr>
        <p:txBody>
          <a:bodyPr/>
          <a:lstStyle>
            <a:defPPr>
              <a:defRPr lang="en-US"/>
            </a:defPPr>
            <a:lvl1pPr algn="l" rtl="0" eaLnBrk="0" fontAlgn="base" hangingPunct="0">
              <a:spcBef>
                <a:spcPct val="0"/>
              </a:spcBef>
              <a:spcAft>
                <a:spcPct val="0"/>
              </a:spcAft>
              <a:defRPr sz="2800" kern="1200">
                <a:solidFill>
                  <a:srgbClr val="FF6600"/>
                </a:solidFill>
                <a:latin typeface="Arial" charset="0"/>
                <a:ea typeface="+mn-ea"/>
                <a:cs typeface="+mn-cs"/>
              </a:defRPr>
            </a:lvl1pPr>
            <a:lvl2pPr marL="457200" algn="l" rtl="0" eaLnBrk="0" fontAlgn="base" hangingPunct="0">
              <a:spcBef>
                <a:spcPct val="0"/>
              </a:spcBef>
              <a:spcAft>
                <a:spcPct val="0"/>
              </a:spcAft>
              <a:defRPr sz="2800" kern="1200">
                <a:solidFill>
                  <a:srgbClr val="FF6600"/>
                </a:solidFill>
                <a:latin typeface="Arial" charset="0"/>
                <a:ea typeface="+mn-ea"/>
                <a:cs typeface="+mn-cs"/>
              </a:defRPr>
            </a:lvl2pPr>
            <a:lvl3pPr marL="914400" algn="l" rtl="0" eaLnBrk="0" fontAlgn="base" hangingPunct="0">
              <a:spcBef>
                <a:spcPct val="0"/>
              </a:spcBef>
              <a:spcAft>
                <a:spcPct val="0"/>
              </a:spcAft>
              <a:defRPr sz="2800" kern="1200">
                <a:solidFill>
                  <a:srgbClr val="FF6600"/>
                </a:solidFill>
                <a:latin typeface="Arial" charset="0"/>
                <a:ea typeface="+mn-ea"/>
                <a:cs typeface="+mn-cs"/>
              </a:defRPr>
            </a:lvl3pPr>
            <a:lvl4pPr marL="1371600" algn="l" rtl="0" eaLnBrk="0" fontAlgn="base" hangingPunct="0">
              <a:spcBef>
                <a:spcPct val="0"/>
              </a:spcBef>
              <a:spcAft>
                <a:spcPct val="0"/>
              </a:spcAft>
              <a:defRPr sz="2800" kern="1200">
                <a:solidFill>
                  <a:srgbClr val="FF6600"/>
                </a:solidFill>
                <a:latin typeface="Arial" charset="0"/>
                <a:ea typeface="+mn-ea"/>
                <a:cs typeface="+mn-cs"/>
              </a:defRPr>
            </a:lvl4pPr>
            <a:lvl5pPr marL="1828800" algn="l" rtl="0" eaLnBrk="0" fontAlgn="base" hangingPunct="0">
              <a:spcBef>
                <a:spcPct val="0"/>
              </a:spcBef>
              <a:spcAft>
                <a:spcPct val="0"/>
              </a:spcAft>
              <a:defRPr sz="2800" kern="1200">
                <a:solidFill>
                  <a:srgbClr val="FF6600"/>
                </a:solidFill>
                <a:latin typeface="Arial" charset="0"/>
                <a:ea typeface="+mn-ea"/>
                <a:cs typeface="+mn-cs"/>
              </a:defRPr>
            </a:lvl5pPr>
            <a:lvl6pPr marL="2286000" algn="l" defTabSz="914400" rtl="0" eaLnBrk="1" latinLnBrk="0" hangingPunct="1">
              <a:defRPr sz="2800" kern="1200">
                <a:solidFill>
                  <a:srgbClr val="FF6600"/>
                </a:solidFill>
                <a:latin typeface="Arial" charset="0"/>
                <a:ea typeface="+mn-ea"/>
                <a:cs typeface="+mn-cs"/>
              </a:defRPr>
            </a:lvl6pPr>
            <a:lvl7pPr marL="2743200" algn="l" defTabSz="914400" rtl="0" eaLnBrk="1" latinLnBrk="0" hangingPunct="1">
              <a:defRPr sz="2800" kern="1200">
                <a:solidFill>
                  <a:srgbClr val="FF6600"/>
                </a:solidFill>
                <a:latin typeface="Arial" charset="0"/>
                <a:ea typeface="+mn-ea"/>
                <a:cs typeface="+mn-cs"/>
              </a:defRPr>
            </a:lvl7pPr>
            <a:lvl8pPr marL="3200400" algn="l" defTabSz="914400" rtl="0" eaLnBrk="1" latinLnBrk="0" hangingPunct="1">
              <a:defRPr sz="2800" kern="1200">
                <a:solidFill>
                  <a:srgbClr val="FF6600"/>
                </a:solidFill>
                <a:latin typeface="Arial" charset="0"/>
                <a:ea typeface="+mn-ea"/>
                <a:cs typeface="+mn-cs"/>
              </a:defRPr>
            </a:lvl8pPr>
            <a:lvl9pPr marL="3657600" algn="l" defTabSz="914400" rtl="0" eaLnBrk="1" latinLnBrk="0" hangingPunct="1">
              <a:defRPr sz="2800" kern="1200">
                <a:solidFill>
                  <a:srgbClr val="FF6600"/>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8C929EC-337D-4B6E-AF79-0825DF60C0CF}" type="slidenum">
              <a:rPr kumimoji="0" lang="en-US" sz="1200" b="0" i="0" u="none" strike="noStrike" kern="1200" cap="none" spc="0" normalizeH="0" baseline="0" noProof="0" smtClean="0">
                <a:ln>
                  <a:noFill/>
                </a:ln>
                <a:solidFill>
                  <a:srgbClr val="144059"/>
                </a:solidFill>
                <a:effectLst/>
                <a:uLnTx/>
                <a:uFillTx/>
                <a:latin typeface="Raleway"/>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sp>
        <p:nvSpPr>
          <p:cNvPr id="7" name="Rectangle 2">
            <a:extLst>
              <a:ext uri="{FF2B5EF4-FFF2-40B4-BE49-F238E27FC236}">
                <a16:creationId xmlns:a16="http://schemas.microsoft.com/office/drawing/2014/main" id="{BB1FFFD4-59AD-490F-A4DC-04D6F6F17A74}"/>
              </a:ext>
            </a:extLst>
          </p:cNvPr>
          <p:cNvSpPr txBox="1">
            <a:spLocks noChangeArrowheads="1"/>
          </p:cNvSpPr>
          <p:nvPr/>
        </p:nvSpPr>
        <p:spPr bwMode="auto">
          <a:xfrm>
            <a:off x="170807" y="1752601"/>
            <a:ext cx="3257864" cy="359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891" indent="-342891" algn="l" rtl="0" eaLnBrk="0" fontAlgn="base" hangingPunct="0">
              <a:spcBef>
                <a:spcPts val="0"/>
              </a:spcBef>
              <a:spcAft>
                <a:spcPct val="0"/>
              </a:spcAft>
              <a:buClr>
                <a:schemeClr val="bg2">
                  <a:lumMod val="50000"/>
                </a:schemeClr>
              </a:buClr>
              <a:buFont typeface="Arial" panose="020B0604020202020204" pitchFamily="34" charset="0"/>
              <a:buChar char="•"/>
              <a:defRPr sz="2200">
                <a:solidFill>
                  <a:srgbClr val="207FB3"/>
                </a:solidFill>
                <a:latin typeface="Raleway" panose="020B0503030101060003" pitchFamily="34" charset="0"/>
                <a:ea typeface="+mn-ea"/>
                <a:cs typeface="+mn-cs"/>
              </a:defRPr>
            </a:lvl1pPr>
            <a:lvl2pPr marL="800080" indent="-342891" algn="l" rtl="0" eaLnBrk="0" fontAlgn="base" hangingPunct="0">
              <a:spcBef>
                <a:spcPts val="0"/>
              </a:spcBef>
              <a:spcAft>
                <a:spcPct val="0"/>
              </a:spcAft>
              <a:buClr>
                <a:schemeClr val="bg2">
                  <a:lumMod val="50000"/>
                </a:schemeClr>
              </a:buClr>
              <a:buFont typeface="Arial" panose="020B0604020202020204" pitchFamily="34" charset="0"/>
              <a:buChar char="•"/>
              <a:defRPr sz="2200">
                <a:solidFill>
                  <a:srgbClr val="646464"/>
                </a:solidFill>
                <a:latin typeface="Raleway" panose="020B0503030101060003" pitchFamily="34" charset="0"/>
              </a:defRPr>
            </a:lvl2pPr>
            <a:lvl3pPr marL="1142971" indent="-228594" algn="l" rtl="0" eaLnBrk="0" fontAlgn="base" hangingPunct="0">
              <a:spcBef>
                <a:spcPts val="0"/>
              </a:spcBef>
              <a:spcAft>
                <a:spcPct val="0"/>
              </a:spcAft>
              <a:buClr>
                <a:schemeClr val="bg2">
                  <a:lumMod val="50000"/>
                </a:schemeClr>
              </a:buClr>
              <a:buFont typeface="Arial" panose="020B0604020202020204" pitchFamily="34" charset="0"/>
              <a:buChar char="•"/>
              <a:defRPr sz="2200">
                <a:solidFill>
                  <a:srgbClr val="646464"/>
                </a:solidFill>
                <a:latin typeface="Raleway" panose="020B0503030101060003" pitchFamily="34" charset="0"/>
              </a:defRPr>
            </a:lvl3pPr>
            <a:lvl4pPr marL="1600160" indent="-228594" algn="l" rtl="0" eaLnBrk="0" fontAlgn="base" hangingPunct="0">
              <a:spcBef>
                <a:spcPts val="0"/>
              </a:spcBef>
              <a:spcAft>
                <a:spcPct val="0"/>
              </a:spcAft>
              <a:buClr>
                <a:schemeClr val="bg2">
                  <a:lumMod val="50000"/>
                </a:schemeClr>
              </a:buClr>
              <a:buFont typeface="Arial" panose="020B0604020202020204" pitchFamily="34" charset="0"/>
              <a:buChar char="•"/>
              <a:defRPr sz="2000">
                <a:solidFill>
                  <a:srgbClr val="646464"/>
                </a:solidFill>
                <a:latin typeface="Raleway" panose="020B0503030101060003" pitchFamily="34" charset="0"/>
              </a:defRPr>
            </a:lvl4pPr>
            <a:lvl5pPr marL="2057349" indent="-228594" algn="l" rtl="0" eaLnBrk="0" fontAlgn="base" hangingPunct="0">
              <a:spcBef>
                <a:spcPts val="0"/>
              </a:spcBef>
              <a:spcAft>
                <a:spcPct val="0"/>
              </a:spcAft>
              <a:buClr>
                <a:schemeClr val="bg2">
                  <a:lumMod val="50000"/>
                </a:schemeClr>
              </a:buClr>
              <a:buFont typeface="Arial" panose="020B0604020202020204" pitchFamily="34" charset="0"/>
              <a:buChar char="•"/>
              <a:defRPr>
                <a:solidFill>
                  <a:srgbClr val="646464"/>
                </a:solidFill>
                <a:latin typeface="Raleway" panose="020B0503030101060003" pitchFamily="34" charset="0"/>
              </a:defRPr>
            </a:lvl5pPr>
            <a:lvl6pPr marL="2514537" indent="-228594" algn="l" rtl="0" fontAlgn="base">
              <a:spcBef>
                <a:spcPct val="20000"/>
              </a:spcBef>
              <a:spcAft>
                <a:spcPct val="0"/>
              </a:spcAft>
              <a:buClr>
                <a:srgbClr val="E9D666"/>
              </a:buClr>
              <a:buChar char="»"/>
              <a:defRPr>
                <a:solidFill>
                  <a:srgbClr val="646464"/>
                </a:solidFill>
                <a:latin typeface="+mn-lt"/>
              </a:defRPr>
            </a:lvl6pPr>
            <a:lvl7pPr marL="2971726" indent="-228594" algn="l" rtl="0" fontAlgn="base">
              <a:spcBef>
                <a:spcPct val="20000"/>
              </a:spcBef>
              <a:spcAft>
                <a:spcPct val="0"/>
              </a:spcAft>
              <a:buClr>
                <a:srgbClr val="E9D666"/>
              </a:buClr>
              <a:buChar char="»"/>
              <a:defRPr>
                <a:solidFill>
                  <a:srgbClr val="646464"/>
                </a:solidFill>
                <a:latin typeface="+mn-lt"/>
              </a:defRPr>
            </a:lvl7pPr>
            <a:lvl8pPr marL="3428914" indent="-228594" algn="l" rtl="0" fontAlgn="base">
              <a:spcBef>
                <a:spcPct val="20000"/>
              </a:spcBef>
              <a:spcAft>
                <a:spcPct val="0"/>
              </a:spcAft>
              <a:buClr>
                <a:srgbClr val="E9D666"/>
              </a:buClr>
              <a:buChar char="»"/>
              <a:defRPr>
                <a:solidFill>
                  <a:srgbClr val="646464"/>
                </a:solidFill>
                <a:latin typeface="+mn-lt"/>
              </a:defRPr>
            </a:lvl8pPr>
            <a:lvl9pPr marL="3886103" indent="-228594" algn="l" rtl="0" fontAlgn="base">
              <a:spcBef>
                <a:spcPct val="20000"/>
              </a:spcBef>
              <a:spcAft>
                <a:spcPct val="0"/>
              </a:spcAft>
              <a:buClr>
                <a:srgbClr val="E9D666"/>
              </a:buClr>
              <a:buChar char="»"/>
              <a:defRPr>
                <a:solidFill>
                  <a:srgbClr val="646464"/>
                </a:solidFill>
                <a:latin typeface="+mn-lt"/>
              </a:defRPr>
            </a:lvl9pPr>
          </a:lstStyle>
          <a:p>
            <a:pPr marL="460375" marR="0" lvl="0" indent="-460375" algn="l" defTabSz="914400" rtl="0" eaLnBrk="1" fontAlgn="base" latinLnBrk="0" hangingPunct="1">
              <a:lnSpc>
                <a:spcPct val="100000"/>
              </a:lnSpc>
              <a:spcBef>
                <a:spcPts val="0"/>
              </a:spcBef>
              <a:spcAft>
                <a:spcPts val="1200"/>
              </a:spcAft>
              <a:buClr>
                <a:srgbClr val="808080">
                  <a:lumMod val="50000"/>
                </a:srgbClr>
              </a:buClr>
              <a:buSzTx/>
              <a:buFont typeface="Arial" panose="020B0604020202020204" pitchFamily="34" charset="0"/>
              <a:buNone/>
              <a:tabLst>
                <a:tab pos="3657600" algn="l"/>
                <a:tab pos="4114800" algn="l"/>
                <a:tab pos="4572000" algn="l"/>
                <a:tab pos="5029200" algn="l"/>
              </a:tabLst>
              <a:defRPr/>
            </a:pPr>
            <a:r>
              <a:rPr kumimoji="0" lang="en-US" sz="2400" b="0" i="0" u="none" strike="noStrike" kern="0" cap="none" spc="0" normalizeH="0" baseline="0" noProof="0" dirty="0">
                <a:ln>
                  <a:noFill/>
                </a:ln>
                <a:solidFill>
                  <a:srgbClr val="004469"/>
                </a:solidFill>
                <a:effectLst/>
                <a:uLnTx/>
                <a:uFillTx/>
                <a:latin typeface="Raleway" panose="020B0503030101060003" pitchFamily="34" charset="0"/>
                <a:ea typeface="+mn-ea"/>
                <a:cs typeface="+mn-cs"/>
                <a:sym typeface="Symbol" pitchFamily="18" charset="2"/>
              </a:rPr>
              <a:t> 	Overall rail traffic trends</a:t>
            </a:r>
          </a:p>
          <a:p>
            <a:pPr marL="460375" marR="0" lvl="0" indent="-460375" algn="l" defTabSz="914400" rtl="0" eaLnBrk="1" fontAlgn="base" latinLnBrk="0" hangingPunct="1">
              <a:lnSpc>
                <a:spcPct val="100000"/>
              </a:lnSpc>
              <a:spcBef>
                <a:spcPts val="0"/>
              </a:spcBef>
              <a:spcAft>
                <a:spcPts val="1200"/>
              </a:spcAft>
              <a:buClr>
                <a:srgbClr val="808080">
                  <a:lumMod val="50000"/>
                </a:srgbClr>
              </a:buClr>
              <a:buSzTx/>
              <a:buFont typeface="Arial" panose="020B0604020202020204" pitchFamily="34" charset="0"/>
              <a:buNone/>
              <a:tabLst>
                <a:tab pos="3657600" algn="l"/>
                <a:tab pos="4114800" algn="l"/>
                <a:tab pos="4572000" algn="l"/>
                <a:tab pos="5029200" algn="l"/>
              </a:tabLst>
              <a:defRPr/>
            </a:pPr>
            <a:r>
              <a:rPr kumimoji="0" lang="en-US" sz="2400" b="0" i="0" u="none" strike="noStrike" kern="0" cap="none" spc="0" normalizeH="0" baseline="0" noProof="0" dirty="0">
                <a:ln>
                  <a:noFill/>
                </a:ln>
                <a:solidFill>
                  <a:srgbClr val="004469"/>
                </a:solidFill>
                <a:effectLst/>
                <a:uLnTx/>
                <a:uFillTx/>
                <a:latin typeface="Raleway" panose="020B0503030101060003" pitchFamily="34" charset="0"/>
                <a:ea typeface="+mn-ea"/>
                <a:cs typeface="+mn-cs"/>
                <a:sym typeface="Symbol" pitchFamily="18" charset="2"/>
              </a:rPr>
              <a:t> 	Coal</a:t>
            </a:r>
          </a:p>
          <a:p>
            <a:pPr marL="460375" marR="0" lvl="0" indent="-460375" algn="l" defTabSz="914400" rtl="0" eaLnBrk="1" fontAlgn="base" latinLnBrk="0" hangingPunct="1">
              <a:lnSpc>
                <a:spcPct val="100000"/>
              </a:lnSpc>
              <a:spcBef>
                <a:spcPts val="0"/>
              </a:spcBef>
              <a:spcAft>
                <a:spcPts val="1200"/>
              </a:spcAft>
              <a:buClr>
                <a:srgbClr val="808080">
                  <a:lumMod val="50000"/>
                </a:srgbClr>
              </a:buClr>
              <a:buSzTx/>
              <a:buFont typeface="Arial" panose="020B0604020202020204" pitchFamily="34" charset="0"/>
              <a:buNone/>
              <a:tabLst>
                <a:tab pos="3657600" algn="l"/>
                <a:tab pos="4114800" algn="l"/>
                <a:tab pos="4572000" algn="l"/>
                <a:tab pos="5029200" algn="l"/>
              </a:tabLst>
              <a:defRPr/>
            </a:pPr>
            <a:r>
              <a:rPr kumimoji="0" lang="en-US" sz="2400" b="0" i="0" u="none" strike="noStrike" kern="0" cap="none" spc="0" normalizeH="0" baseline="0" noProof="0" dirty="0">
                <a:ln>
                  <a:noFill/>
                </a:ln>
                <a:solidFill>
                  <a:srgbClr val="004469"/>
                </a:solidFill>
                <a:effectLst/>
                <a:uLnTx/>
                <a:uFillTx/>
                <a:latin typeface="Raleway" panose="020B0503030101060003" pitchFamily="34" charset="0"/>
                <a:ea typeface="+mn-ea"/>
                <a:cs typeface="+mn-cs"/>
                <a:sym typeface="Symbol" pitchFamily="18" charset="2"/>
              </a:rPr>
              <a:t> 	Other energy-related products</a:t>
            </a:r>
          </a:p>
          <a:p>
            <a:pPr marL="460375" marR="0" lvl="0" indent="-460375" algn="l" defTabSz="914400" rtl="0" eaLnBrk="1" fontAlgn="base" latinLnBrk="0" hangingPunct="1">
              <a:lnSpc>
                <a:spcPct val="100000"/>
              </a:lnSpc>
              <a:spcBef>
                <a:spcPts val="0"/>
              </a:spcBef>
              <a:spcAft>
                <a:spcPts val="1200"/>
              </a:spcAft>
              <a:buClr>
                <a:srgbClr val="808080">
                  <a:lumMod val="50000"/>
                </a:srgbClr>
              </a:buClr>
              <a:buSzTx/>
              <a:buFont typeface="Arial" panose="020B0604020202020204" pitchFamily="34" charset="0"/>
              <a:buNone/>
              <a:tabLst>
                <a:tab pos="3657600" algn="l"/>
                <a:tab pos="4114800" algn="l"/>
                <a:tab pos="4572000" algn="l"/>
                <a:tab pos="5029200" algn="l"/>
              </a:tabLst>
              <a:defRPr/>
            </a:pPr>
            <a:r>
              <a:rPr kumimoji="0" lang="en-US" sz="2400" b="0" i="0" u="none" strike="noStrike" kern="0" cap="none" spc="0" normalizeH="0" baseline="0" noProof="0" dirty="0">
                <a:ln>
                  <a:noFill/>
                </a:ln>
                <a:solidFill>
                  <a:srgbClr val="004469"/>
                </a:solidFill>
                <a:effectLst/>
                <a:uLnTx/>
                <a:uFillTx/>
                <a:latin typeface="Raleway" panose="020B0503030101060003" pitchFamily="34" charset="0"/>
                <a:ea typeface="+mn-ea"/>
                <a:cs typeface="+mn-cs"/>
                <a:sym typeface="Symbol" pitchFamily="18" charset="2"/>
              </a:rPr>
              <a:t> 	Service</a:t>
            </a:r>
          </a:p>
          <a:p>
            <a:pPr marL="460375" marR="0" lvl="0" indent="-460375" algn="l" defTabSz="914400" rtl="0" eaLnBrk="1" fontAlgn="base" latinLnBrk="0" hangingPunct="1">
              <a:lnSpc>
                <a:spcPct val="100000"/>
              </a:lnSpc>
              <a:spcBef>
                <a:spcPts val="0"/>
              </a:spcBef>
              <a:spcAft>
                <a:spcPts val="1200"/>
              </a:spcAft>
              <a:buClr>
                <a:srgbClr val="808080">
                  <a:lumMod val="50000"/>
                </a:srgbClr>
              </a:buClr>
              <a:buSzTx/>
              <a:buFont typeface="Arial" panose="020B0604020202020204" pitchFamily="34" charset="0"/>
              <a:buNone/>
              <a:tabLst>
                <a:tab pos="3657600" algn="l"/>
                <a:tab pos="4114800" algn="l"/>
                <a:tab pos="4572000" algn="l"/>
                <a:tab pos="5029200" algn="l"/>
              </a:tabLst>
              <a:defRPr/>
            </a:pPr>
            <a:r>
              <a:rPr kumimoji="0" lang="en-US" sz="2400" b="0" i="0" u="none" strike="noStrike" kern="0" cap="none" spc="0" normalizeH="0" baseline="0" noProof="0" dirty="0">
                <a:ln>
                  <a:noFill/>
                </a:ln>
                <a:solidFill>
                  <a:srgbClr val="004469"/>
                </a:solidFill>
                <a:effectLst/>
                <a:uLnTx/>
                <a:uFillTx/>
                <a:latin typeface="Raleway" panose="020B0503030101060003" pitchFamily="34" charset="0"/>
                <a:ea typeface="+mn-ea"/>
                <a:cs typeface="+mn-cs"/>
                <a:sym typeface="Symbol" pitchFamily="18" charset="2"/>
              </a:rPr>
              <a:t>	Collective bargaining update</a:t>
            </a:r>
          </a:p>
          <a:p>
            <a:pPr marL="460375" marR="0" lvl="0" indent="-460375" algn="l" defTabSz="914400" rtl="0" eaLnBrk="1" fontAlgn="base" latinLnBrk="0" hangingPunct="1">
              <a:lnSpc>
                <a:spcPct val="100000"/>
              </a:lnSpc>
              <a:spcBef>
                <a:spcPts val="0"/>
              </a:spcBef>
              <a:spcAft>
                <a:spcPts val="1200"/>
              </a:spcAft>
              <a:buClr>
                <a:srgbClr val="808080">
                  <a:lumMod val="50000"/>
                </a:srgbClr>
              </a:buClr>
              <a:buSzTx/>
              <a:buFont typeface="Arial" panose="020B0604020202020204" pitchFamily="34" charset="0"/>
              <a:buNone/>
              <a:tabLst>
                <a:tab pos="3657600" algn="l"/>
                <a:tab pos="4114800" algn="l"/>
                <a:tab pos="4572000" algn="l"/>
                <a:tab pos="5029200" algn="l"/>
              </a:tabLst>
              <a:defRPr/>
            </a:pPr>
            <a:r>
              <a:rPr kumimoji="0" lang="en-US" sz="2400" b="0" i="0" u="none" strike="noStrike" kern="0" cap="none" spc="0" normalizeH="0" baseline="0" noProof="0" dirty="0">
                <a:ln>
                  <a:noFill/>
                </a:ln>
                <a:solidFill>
                  <a:srgbClr val="004469"/>
                </a:solidFill>
                <a:effectLst/>
                <a:uLnTx/>
                <a:uFillTx/>
                <a:latin typeface="Raleway" panose="020B0503030101060003" pitchFamily="34" charset="0"/>
                <a:ea typeface="+mn-ea"/>
                <a:cs typeface="+mn-cs"/>
                <a:sym typeface="Symbol" pitchFamily="18" charset="2"/>
              </a:rPr>
              <a:t> 	Questions</a:t>
            </a:r>
          </a:p>
        </p:txBody>
      </p:sp>
      <p:grpSp>
        <p:nvGrpSpPr>
          <p:cNvPr id="10" name="Group 9">
            <a:extLst>
              <a:ext uri="{FF2B5EF4-FFF2-40B4-BE49-F238E27FC236}">
                <a16:creationId xmlns:a16="http://schemas.microsoft.com/office/drawing/2014/main" id="{B3349D94-0AE9-4D15-B2BA-582C1B48BDA0}"/>
              </a:ext>
            </a:extLst>
          </p:cNvPr>
          <p:cNvGrpSpPr/>
          <p:nvPr/>
        </p:nvGrpSpPr>
        <p:grpSpPr>
          <a:xfrm>
            <a:off x="3570861" y="1546060"/>
            <a:ext cx="1780103" cy="1463040"/>
            <a:chOff x="3683633" y="1538181"/>
            <a:chExt cx="1780103" cy="1463040"/>
          </a:xfrm>
        </p:grpSpPr>
        <p:sp>
          <p:nvSpPr>
            <p:cNvPr id="12" name="Rectangle 11">
              <a:extLst>
                <a:ext uri="{FF2B5EF4-FFF2-40B4-BE49-F238E27FC236}">
                  <a16:creationId xmlns:a16="http://schemas.microsoft.com/office/drawing/2014/main" id="{786F626A-2BB9-4369-8BA5-2AE748CC2B28}"/>
                </a:ext>
              </a:extLst>
            </p:cNvPr>
            <p:cNvSpPr/>
            <p:nvPr/>
          </p:nvSpPr>
          <p:spPr>
            <a:xfrm>
              <a:off x="4086974" y="1891587"/>
              <a:ext cx="1376762" cy="95410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mn-ea"/>
                  <a:cs typeface="+mn-cs"/>
                </a:rPr>
                <a:t>\\aarfs2\Communications\CONTENT INVENTORY\Photos &amp; B-roll\Locomotives\\\aarfs2\Communications\CONTENT INVENTORY\Photos &amp; B-roll\Locomotives</a:t>
              </a:r>
            </a:p>
          </p:txBody>
        </p:sp>
        <p:pic>
          <p:nvPicPr>
            <p:cNvPr id="13" name="Picture 12">
              <a:extLst>
                <a:ext uri="{FF2B5EF4-FFF2-40B4-BE49-F238E27FC236}">
                  <a16:creationId xmlns:a16="http://schemas.microsoft.com/office/drawing/2014/main" id="{A248D131-0CEF-47B3-A554-1FF2D9783E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83633" y="1538181"/>
              <a:ext cx="1780103" cy="1463040"/>
            </a:xfrm>
            <a:prstGeom prst="rect">
              <a:avLst/>
            </a:prstGeom>
          </p:spPr>
        </p:pic>
      </p:grpSp>
      <p:grpSp>
        <p:nvGrpSpPr>
          <p:cNvPr id="14" name="Group 13">
            <a:extLst>
              <a:ext uri="{FF2B5EF4-FFF2-40B4-BE49-F238E27FC236}">
                <a16:creationId xmlns:a16="http://schemas.microsoft.com/office/drawing/2014/main" id="{1531BA79-359C-45C0-9063-674649FB2C35}"/>
              </a:ext>
            </a:extLst>
          </p:cNvPr>
          <p:cNvGrpSpPr/>
          <p:nvPr/>
        </p:nvGrpSpPr>
        <p:grpSpPr>
          <a:xfrm>
            <a:off x="5570154" y="4916297"/>
            <a:ext cx="1207770" cy="1424940"/>
            <a:chOff x="5682926" y="4930478"/>
            <a:chExt cx="1207770" cy="1424940"/>
          </a:xfrm>
        </p:grpSpPr>
        <p:sp>
          <p:nvSpPr>
            <p:cNvPr id="15" name="Rectangle 14">
              <a:extLst>
                <a:ext uri="{FF2B5EF4-FFF2-40B4-BE49-F238E27FC236}">
                  <a16:creationId xmlns:a16="http://schemas.microsoft.com/office/drawing/2014/main" id="{252D5F9A-4E37-4336-B0F5-9852C0A03215}"/>
                </a:ext>
              </a:extLst>
            </p:cNvPr>
            <p:cNvSpPr/>
            <p:nvPr/>
          </p:nvSpPr>
          <p:spPr>
            <a:xfrm>
              <a:off x="5719330" y="5165894"/>
              <a:ext cx="961436" cy="95410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mn-ea"/>
                  <a:cs typeface="+mn-cs"/>
                </a:rPr>
                <a:t>\\aarfs2\Communications\CONTENT INVENTORY\Photos &amp; B-roll\Locomotives\CN-Locomotives</a:t>
              </a:r>
            </a:p>
          </p:txBody>
        </p:sp>
        <p:pic>
          <p:nvPicPr>
            <p:cNvPr id="16" name="Picture 15">
              <a:extLst>
                <a:ext uri="{FF2B5EF4-FFF2-40B4-BE49-F238E27FC236}">
                  <a16:creationId xmlns:a16="http://schemas.microsoft.com/office/drawing/2014/main" id="{D37FD687-F868-4571-B3E4-F0F1C8DA2BA1}"/>
                </a:ext>
              </a:extLst>
            </p:cNvPr>
            <p:cNvPicPr/>
            <p:nvPr/>
          </p:nvPicPr>
          <p:blipFill rotWithShape="1">
            <a:blip r:embed="rId4" cstate="email">
              <a:extLst>
                <a:ext uri="{28A0092B-C50C-407E-A947-70E740481C1C}">
                  <a14:useLocalDpi xmlns:a14="http://schemas.microsoft.com/office/drawing/2010/main" val="0"/>
                </a:ext>
              </a:extLst>
            </a:blip>
            <a:srcRect/>
            <a:stretch/>
          </p:blipFill>
          <p:spPr bwMode="auto">
            <a:xfrm>
              <a:off x="5682926" y="4930478"/>
              <a:ext cx="1207770" cy="1424940"/>
            </a:xfrm>
            <a:prstGeom prst="rect">
              <a:avLst/>
            </a:prstGeom>
            <a:noFill/>
            <a:ln>
              <a:noFill/>
            </a:ln>
            <a:extLst>
              <a:ext uri="{53640926-AAD7-44D8-BBD7-CCE9431645EC}">
                <a14:shadowObscured xmlns:a14="http://schemas.microsoft.com/office/drawing/2010/main"/>
              </a:ext>
            </a:extLst>
          </p:spPr>
        </p:pic>
      </p:grpSp>
      <p:grpSp>
        <p:nvGrpSpPr>
          <p:cNvPr id="17" name="Group 16">
            <a:extLst>
              <a:ext uri="{FF2B5EF4-FFF2-40B4-BE49-F238E27FC236}">
                <a16:creationId xmlns:a16="http://schemas.microsoft.com/office/drawing/2014/main" id="{711C4E09-6BA8-45B3-AF78-FE928A729B65}"/>
              </a:ext>
            </a:extLst>
          </p:cNvPr>
          <p:cNvGrpSpPr/>
          <p:nvPr/>
        </p:nvGrpSpPr>
        <p:grpSpPr>
          <a:xfrm>
            <a:off x="7208852" y="1536048"/>
            <a:ext cx="1632360" cy="1463040"/>
            <a:chOff x="7373579" y="1528169"/>
            <a:chExt cx="1632360" cy="1463040"/>
          </a:xfrm>
        </p:grpSpPr>
        <p:sp>
          <p:nvSpPr>
            <p:cNvPr id="18" name="Rectangle 17">
              <a:extLst>
                <a:ext uri="{FF2B5EF4-FFF2-40B4-BE49-F238E27FC236}">
                  <a16:creationId xmlns:a16="http://schemas.microsoft.com/office/drawing/2014/main" id="{1823E4E9-0F47-4132-BDEB-C8CAAC77EE27}"/>
                </a:ext>
              </a:extLst>
            </p:cNvPr>
            <p:cNvSpPr/>
            <p:nvPr/>
          </p:nvSpPr>
          <p:spPr>
            <a:xfrm>
              <a:off x="7656598" y="1897535"/>
              <a:ext cx="1280419"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mn-ea"/>
                  <a:cs typeface="+mn-cs"/>
                </a:rPr>
                <a:t>Photo courtesy of Genesee &amp; Wyoming</a:t>
              </a:r>
            </a:p>
          </p:txBody>
        </p:sp>
        <p:pic>
          <p:nvPicPr>
            <p:cNvPr id="19" name="Picture 18" descr="A yellow train traveling down train tracks near a forest&#10;&#10;Description generated with very high confidence">
              <a:extLst>
                <a:ext uri="{FF2B5EF4-FFF2-40B4-BE49-F238E27FC236}">
                  <a16:creationId xmlns:a16="http://schemas.microsoft.com/office/drawing/2014/main" id="{55086A74-4FB1-4E04-ACBC-2ED7C53319B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373579" y="1528169"/>
              <a:ext cx="1632360" cy="1463040"/>
            </a:xfrm>
            <a:prstGeom prst="rect">
              <a:avLst/>
            </a:prstGeom>
          </p:spPr>
        </p:pic>
      </p:grpSp>
      <p:grpSp>
        <p:nvGrpSpPr>
          <p:cNvPr id="20" name="Group 19">
            <a:extLst>
              <a:ext uri="{FF2B5EF4-FFF2-40B4-BE49-F238E27FC236}">
                <a16:creationId xmlns:a16="http://schemas.microsoft.com/office/drawing/2014/main" id="{E8E3A444-F90D-45A1-AE37-6F64F2A7E7DA}"/>
              </a:ext>
            </a:extLst>
          </p:cNvPr>
          <p:cNvGrpSpPr/>
          <p:nvPr/>
        </p:nvGrpSpPr>
        <p:grpSpPr>
          <a:xfrm>
            <a:off x="5530357" y="1500340"/>
            <a:ext cx="1593955" cy="1554480"/>
            <a:chOff x="5781758" y="1483256"/>
            <a:chExt cx="1593955" cy="1554480"/>
          </a:xfrm>
        </p:grpSpPr>
        <p:sp>
          <p:nvSpPr>
            <p:cNvPr id="21" name="Rectangle 20">
              <a:extLst>
                <a:ext uri="{FF2B5EF4-FFF2-40B4-BE49-F238E27FC236}">
                  <a16:creationId xmlns:a16="http://schemas.microsoft.com/office/drawing/2014/main" id="{1EBCDF11-B385-49D4-8914-0C6CB00C77F5}"/>
                </a:ext>
              </a:extLst>
            </p:cNvPr>
            <p:cNvSpPr/>
            <p:nvPr/>
          </p:nvSpPr>
          <p:spPr>
            <a:xfrm flipV="1">
              <a:off x="5873573" y="1938391"/>
              <a:ext cx="1344788"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Arial" charset="0"/>
                  <a:ea typeface="+mn-ea"/>
                  <a:cs typeface="+mn-cs"/>
                </a:rPr>
                <a:t>\\aarfs2\Communications\CONTENT INVENTORY\Photos &amp; B-roll\Locomotives\Additional\</a:t>
              </a:r>
              <a:r>
                <a:rPr kumimoji="0" lang="en-US" sz="600" b="0" i="0" u="none" strike="noStrike" kern="1200" cap="none" spc="0" normalizeH="0" baseline="0" noProof="0" dirty="0" err="1">
                  <a:ln>
                    <a:noFill/>
                  </a:ln>
                  <a:solidFill>
                    <a:srgbClr val="FFFFFF"/>
                  </a:solidFill>
                  <a:effectLst/>
                  <a:uLnTx/>
                  <a:uFillTx/>
                  <a:latin typeface="Arial" charset="0"/>
                  <a:ea typeface="+mn-ea"/>
                  <a:cs typeface="+mn-cs"/>
                </a:rPr>
                <a:t>bnsfBEST</a:t>
              </a:r>
              <a:endParaRPr kumimoji="0" lang="en-US" sz="6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22" name="Picture 21">
              <a:extLst>
                <a:ext uri="{FF2B5EF4-FFF2-40B4-BE49-F238E27FC236}">
                  <a16:creationId xmlns:a16="http://schemas.microsoft.com/office/drawing/2014/main" id="{5BA0F408-4A9E-45F9-BF0A-F91F75FCAAA7}"/>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5781758" y="1483256"/>
              <a:ext cx="1593955" cy="1554480"/>
            </a:xfrm>
            <a:prstGeom prst="rect">
              <a:avLst/>
            </a:prstGeom>
          </p:spPr>
        </p:pic>
      </p:grpSp>
      <p:grpSp>
        <p:nvGrpSpPr>
          <p:cNvPr id="23" name="Group 22">
            <a:extLst>
              <a:ext uri="{FF2B5EF4-FFF2-40B4-BE49-F238E27FC236}">
                <a16:creationId xmlns:a16="http://schemas.microsoft.com/office/drawing/2014/main" id="{1197743C-EE6E-44E1-A987-6EBDFD22122C}"/>
              </a:ext>
            </a:extLst>
          </p:cNvPr>
          <p:cNvGrpSpPr/>
          <p:nvPr/>
        </p:nvGrpSpPr>
        <p:grpSpPr>
          <a:xfrm>
            <a:off x="6900466" y="5025918"/>
            <a:ext cx="1933199" cy="1280160"/>
            <a:chOff x="7013238" y="5040099"/>
            <a:chExt cx="1933199" cy="1280160"/>
          </a:xfrm>
        </p:grpSpPr>
        <p:sp>
          <p:nvSpPr>
            <p:cNvPr id="24" name="Rectangle 23">
              <a:extLst>
                <a:ext uri="{FF2B5EF4-FFF2-40B4-BE49-F238E27FC236}">
                  <a16:creationId xmlns:a16="http://schemas.microsoft.com/office/drawing/2014/main" id="{982D84C9-B414-452E-A892-33EA3524254E}"/>
                </a:ext>
              </a:extLst>
            </p:cNvPr>
            <p:cNvSpPr/>
            <p:nvPr/>
          </p:nvSpPr>
          <p:spPr>
            <a:xfrm flipV="1">
              <a:off x="7218361" y="5381337"/>
              <a:ext cx="1355047" cy="5232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charset="0"/>
                  <a:ea typeface="+mn-ea"/>
                  <a:cs typeface="+mn-cs"/>
                </a:rPr>
                <a:t>\\aarfs2\Communications\CONTENT INVENTORY\Photos &amp; B-roll\Locomotives\KCS-Grain-Train</a:t>
              </a:r>
            </a:p>
          </p:txBody>
        </p:sp>
        <p:pic>
          <p:nvPicPr>
            <p:cNvPr id="26" name="Picture 25">
              <a:extLst>
                <a:ext uri="{FF2B5EF4-FFF2-40B4-BE49-F238E27FC236}">
                  <a16:creationId xmlns:a16="http://schemas.microsoft.com/office/drawing/2014/main" id="{8D7A2B9F-914C-4366-84D8-90F7FD079673}"/>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bwMode="auto">
            <a:xfrm>
              <a:off x="7013238" y="5040099"/>
              <a:ext cx="1933199" cy="1280160"/>
            </a:xfrm>
            <a:prstGeom prst="rect">
              <a:avLst/>
            </a:prstGeom>
            <a:ln>
              <a:noFill/>
            </a:ln>
            <a:extLst>
              <a:ext uri="{53640926-AAD7-44D8-BBD7-CCE9431645EC}">
                <a14:shadowObscured xmlns:a14="http://schemas.microsoft.com/office/drawing/2010/main"/>
              </a:ext>
            </a:extLst>
          </p:spPr>
        </p:pic>
      </p:grpSp>
      <p:grpSp>
        <p:nvGrpSpPr>
          <p:cNvPr id="27" name="Group 26">
            <a:extLst>
              <a:ext uri="{FF2B5EF4-FFF2-40B4-BE49-F238E27FC236}">
                <a16:creationId xmlns:a16="http://schemas.microsoft.com/office/drawing/2014/main" id="{9A3BAA4D-100A-40AF-9C84-96537E5D24E2}"/>
              </a:ext>
            </a:extLst>
          </p:cNvPr>
          <p:cNvGrpSpPr/>
          <p:nvPr/>
        </p:nvGrpSpPr>
        <p:grpSpPr>
          <a:xfrm>
            <a:off x="6708084" y="3198111"/>
            <a:ext cx="2075494" cy="1625931"/>
            <a:chOff x="6820856" y="3190232"/>
            <a:chExt cx="2075494" cy="1625931"/>
          </a:xfrm>
        </p:grpSpPr>
        <p:sp>
          <p:nvSpPr>
            <p:cNvPr id="29" name="Rectangle 28">
              <a:extLst>
                <a:ext uri="{FF2B5EF4-FFF2-40B4-BE49-F238E27FC236}">
                  <a16:creationId xmlns:a16="http://schemas.microsoft.com/office/drawing/2014/main" id="{4CB061AD-FC96-4BD9-A315-5FF942BAA0EF}"/>
                </a:ext>
              </a:extLst>
            </p:cNvPr>
            <p:cNvSpPr/>
            <p:nvPr/>
          </p:nvSpPr>
          <p:spPr>
            <a:xfrm>
              <a:off x="7218361" y="3824001"/>
              <a:ext cx="1376762" cy="5232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charset="0"/>
                  <a:ea typeface="+mn-ea"/>
                  <a:cs typeface="+mn-cs"/>
                </a:rPr>
                <a:t>\\aarfs2\Communications\CONTENT INVENTORY\Photos &amp; B-roll\Locomotives\CSX-Locomotive-Trees</a:t>
              </a:r>
            </a:p>
          </p:txBody>
        </p:sp>
        <p:pic>
          <p:nvPicPr>
            <p:cNvPr id="30" name="Picture 29" descr="A yellow and blue train traveling down train tracks near a forest&#10;&#10;Description generated with very high confidence">
              <a:extLst>
                <a:ext uri="{FF2B5EF4-FFF2-40B4-BE49-F238E27FC236}">
                  <a16:creationId xmlns:a16="http://schemas.microsoft.com/office/drawing/2014/main" id="{5963D612-56E7-473D-B5BB-99CF04988BBF}"/>
                </a:ext>
              </a:extLst>
            </p:cNvPr>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6820856" y="3190232"/>
              <a:ext cx="2075494" cy="1625931"/>
            </a:xfrm>
            <a:prstGeom prst="rect">
              <a:avLst/>
            </a:prstGeom>
          </p:spPr>
        </p:pic>
      </p:grpSp>
      <p:grpSp>
        <p:nvGrpSpPr>
          <p:cNvPr id="31" name="Group 30">
            <a:extLst>
              <a:ext uri="{FF2B5EF4-FFF2-40B4-BE49-F238E27FC236}">
                <a16:creationId xmlns:a16="http://schemas.microsoft.com/office/drawing/2014/main" id="{7928D9AB-B780-4D86-AC67-DBFE6D3FBBF9}"/>
              </a:ext>
            </a:extLst>
          </p:cNvPr>
          <p:cNvGrpSpPr/>
          <p:nvPr/>
        </p:nvGrpSpPr>
        <p:grpSpPr>
          <a:xfrm>
            <a:off x="3634866" y="3231413"/>
            <a:ext cx="2874465" cy="1554480"/>
            <a:chOff x="3747638" y="3223534"/>
            <a:chExt cx="2874465" cy="1554480"/>
          </a:xfrm>
        </p:grpSpPr>
        <p:sp>
          <p:nvSpPr>
            <p:cNvPr id="32" name="Rectangle 31">
              <a:extLst>
                <a:ext uri="{FF2B5EF4-FFF2-40B4-BE49-F238E27FC236}">
                  <a16:creationId xmlns:a16="http://schemas.microsoft.com/office/drawing/2014/main" id="{33CBA68E-94DE-40EA-8559-0A318D96F1CE}"/>
                </a:ext>
              </a:extLst>
            </p:cNvPr>
            <p:cNvSpPr/>
            <p:nvPr/>
          </p:nvSpPr>
          <p:spPr>
            <a:xfrm>
              <a:off x="4528898" y="3877300"/>
              <a:ext cx="1534003" cy="41549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charset="0"/>
                  <a:ea typeface="+mn-ea"/>
                  <a:cs typeface="+mn-cs"/>
                </a:rPr>
                <a:t>\\aarfs2\Communications\CONTENT INVENTORY\Photos &amp; B-roll\Locomotives\UP-Train</a:t>
              </a:r>
            </a:p>
          </p:txBody>
        </p:sp>
        <p:pic>
          <p:nvPicPr>
            <p:cNvPr id="33" name="Picture 32">
              <a:extLst>
                <a:ext uri="{FF2B5EF4-FFF2-40B4-BE49-F238E27FC236}">
                  <a16:creationId xmlns:a16="http://schemas.microsoft.com/office/drawing/2014/main" id="{45A2F369-6D2B-49DE-9E57-37C6F643711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747638" y="3223534"/>
              <a:ext cx="2874465" cy="1554480"/>
            </a:xfrm>
            <a:prstGeom prst="rect">
              <a:avLst/>
            </a:prstGeom>
          </p:spPr>
        </p:pic>
      </p:grpSp>
      <p:grpSp>
        <p:nvGrpSpPr>
          <p:cNvPr id="34" name="Group 33">
            <a:extLst>
              <a:ext uri="{FF2B5EF4-FFF2-40B4-BE49-F238E27FC236}">
                <a16:creationId xmlns:a16="http://schemas.microsoft.com/office/drawing/2014/main" id="{4372856A-F321-4706-814B-52EB938C1A1C}"/>
              </a:ext>
            </a:extLst>
          </p:cNvPr>
          <p:cNvGrpSpPr/>
          <p:nvPr/>
        </p:nvGrpSpPr>
        <p:grpSpPr>
          <a:xfrm>
            <a:off x="3518367" y="4962486"/>
            <a:ext cx="1878330" cy="1371600"/>
            <a:chOff x="3632835" y="4994379"/>
            <a:chExt cx="1878330" cy="1371600"/>
          </a:xfrm>
        </p:grpSpPr>
        <p:sp>
          <p:nvSpPr>
            <p:cNvPr id="35" name="Rectangle 34">
              <a:extLst>
                <a:ext uri="{FF2B5EF4-FFF2-40B4-BE49-F238E27FC236}">
                  <a16:creationId xmlns:a16="http://schemas.microsoft.com/office/drawing/2014/main" id="{D96B0B93-F8A3-462F-A785-C9ABCC5073C0}"/>
                </a:ext>
              </a:extLst>
            </p:cNvPr>
            <p:cNvSpPr/>
            <p:nvPr/>
          </p:nvSpPr>
          <p:spPr>
            <a:xfrm>
              <a:off x="3827053" y="5381337"/>
              <a:ext cx="1542039" cy="41549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charset="0"/>
                  <a:ea typeface="+mn-ea"/>
                  <a:cs typeface="+mn-cs"/>
                </a:rPr>
                <a:t>\aarfs2\Communications\CONTENT INVENTORY\Photos &amp; B-roll\Locomotives\NS-Train-Night</a:t>
              </a:r>
            </a:p>
          </p:txBody>
        </p:sp>
        <p:pic>
          <p:nvPicPr>
            <p:cNvPr id="36" name="Picture 35">
              <a:extLst>
                <a:ext uri="{FF2B5EF4-FFF2-40B4-BE49-F238E27FC236}">
                  <a16:creationId xmlns:a16="http://schemas.microsoft.com/office/drawing/2014/main" id="{3E6973B9-FE88-49BA-93E6-D43A6BD40CC7}"/>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3632835" y="4994379"/>
              <a:ext cx="1878330" cy="1371600"/>
            </a:xfrm>
            <a:prstGeom prst="rect">
              <a:avLst/>
            </a:prstGeom>
          </p:spPr>
        </p:pic>
      </p:grpSp>
      <p:sp>
        <p:nvSpPr>
          <p:cNvPr id="2" name="Text Box 5">
            <a:extLst>
              <a:ext uri="{FF2B5EF4-FFF2-40B4-BE49-F238E27FC236}">
                <a16:creationId xmlns:a16="http://schemas.microsoft.com/office/drawing/2014/main" id="{FA2B4650-B025-6FE5-5EE7-EA736C514A8A}"/>
              </a:ext>
            </a:extLst>
          </p:cNvPr>
          <p:cNvSpPr txBox="1">
            <a:spLocks noChangeArrowheads="1"/>
          </p:cNvSpPr>
          <p:nvPr/>
        </p:nvSpPr>
        <p:spPr bwMode="auto">
          <a:xfrm>
            <a:off x="280086" y="6305117"/>
            <a:ext cx="1777314" cy="461665"/>
          </a:xfrm>
          <a:prstGeom prst="rect">
            <a:avLst/>
          </a:prstGeom>
          <a:solidFill>
            <a:schemeClr val="bg1"/>
          </a:solidFill>
          <a:ln>
            <a:noFill/>
          </a:ln>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RETAC</a:t>
            </a:r>
          </a:p>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October 26, 2022</a:t>
            </a:r>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spTree>
    <p:extLst>
      <p:ext uri="{BB962C8B-B14F-4D97-AF65-F5344CB8AC3E}">
        <p14:creationId xmlns:p14="http://schemas.microsoft.com/office/powerpoint/2010/main" val="4159951463"/>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4">
            <a:extLst>
              <a:ext uri="{FF2B5EF4-FFF2-40B4-BE49-F238E27FC236}">
                <a16:creationId xmlns:a16="http://schemas.microsoft.com/office/drawing/2014/main" id="{D123D385-BE8D-4C67-B0D2-CA731AA1E796}"/>
              </a:ext>
            </a:extLst>
          </p:cNvPr>
          <p:cNvSpPr txBox="1">
            <a:spLocks/>
          </p:cNvSpPr>
          <p:nvPr/>
        </p:nvSpPr>
        <p:spPr bwMode="auto">
          <a:xfrm>
            <a:off x="457200" y="278092"/>
            <a:ext cx="7315200" cy="52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800">
                <a:solidFill>
                  <a:schemeClr val="bg1"/>
                </a:solidFill>
                <a:latin typeface="Playfair Display Black" panose="00000A00000000000000" pitchFamily="50" charset="0"/>
                <a:ea typeface="+mj-ea"/>
                <a:cs typeface="+mj-cs"/>
              </a:defRPr>
            </a:lvl1pPr>
            <a:lvl2pPr algn="l" rtl="0" eaLnBrk="0" fontAlgn="base" hangingPunct="0">
              <a:spcBef>
                <a:spcPct val="0"/>
              </a:spcBef>
              <a:spcAft>
                <a:spcPct val="0"/>
              </a:spcAft>
              <a:defRPr sz="4000">
                <a:solidFill>
                  <a:srgbClr val="00415D"/>
                </a:solidFill>
                <a:latin typeface="Arial" charset="0"/>
              </a:defRPr>
            </a:lvl2pPr>
            <a:lvl3pPr algn="l" rtl="0" eaLnBrk="0" fontAlgn="base" hangingPunct="0">
              <a:spcBef>
                <a:spcPct val="0"/>
              </a:spcBef>
              <a:spcAft>
                <a:spcPct val="0"/>
              </a:spcAft>
              <a:defRPr sz="4000">
                <a:solidFill>
                  <a:srgbClr val="00415D"/>
                </a:solidFill>
                <a:latin typeface="Arial" charset="0"/>
              </a:defRPr>
            </a:lvl3pPr>
            <a:lvl4pPr algn="l" rtl="0" eaLnBrk="0" fontAlgn="base" hangingPunct="0">
              <a:spcBef>
                <a:spcPct val="0"/>
              </a:spcBef>
              <a:spcAft>
                <a:spcPct val="0"/>
              </a:spcAft>
              <a:defRPr sz="4000">
                <a:solidFill>
                  <a:srgbClr val="00415D"/>
                </a:solidFill>
                <a:latin typeface="Arial" charset="0"/>
              </a:defRPr>
            </a:lvl4pPr>
            <a:lvl5pPr algn="l" rtl="0" eaLnBrk="0" fontAlgn="base" hangingPunct="0">
              <a:spcBef>
                <a:spcPct val="0"/>
              </a:spcBef>
              <a:spcAft>
                <a:spcPct val="0"/>
              </a:spcAft>
              <a:defRPr sz="4000">
                <a:solidFill>
                  <a:srgbClr val="00415D"/>
                </a:solidFill>
                <a:latin typeface="Arial" charset="0"/>
              </a:defRPr>
            </a:lvl5pPr>
            <a:lvl6pPr marL="457189" algn="l" rtl="0" fontAlgn="base">
              <a:spcBef>
                <a:spcPct val="0"/>
              </a:spcBef>
              <a:spcAft>
                <a:spcPct val="0"/>
              </a:spcAft>
              <a:defRPr sz="4000">
                <a:solidFill>
                  <a:srgbClr val="00415D"/>
                </a:solidFill>
                <a:latin typeface="Arial" charset="0"/>
              </a:defRPr>
            </a:lvl6pPr>
            <a:lvl7pPr marL="914377" algn="l" rtl="0" fontAlgn="base">
              <a:spcBef>
                <a:spcPct val="0"/>
              </a:spcBef>
              <a:spcAft>
                <a:spcPct val="0"/>
              </a:spcAft>
              <a:defRPr sz="4000">
                <a:solidFill>
                  <a:srgbClr val="00415D"/>
                </a:solidFill>
                <a:latin typeface="Arial" charset="0"/>
              </a:defRPr>
            </a:lvl7pPr>
            <a:lvl8pPr marL="1371566" algn="l" rtl="0" fontAlgn="base">
              <a:spcBef>
                <a:spcPct val="0"/>
              </a:spcBef>
              <a:spcAft>
                <a:spcPct val="0"/>
              </a:spcAft>
              <a:defRPr sz="4000">
                <a:solidFill>
                  <a:srgbClr val="00415D"/>
                </a:solidFill>
                <a:latin typeface="Arial" charset="0"/>
              </a:defRPr>
            </a:lvl8pPr>
            <a:lvl9pPr marL="1828754" algn="l" rtl="0" fontAlgn="base">
              <a:spcBef>
                <a:spcPct val="0"/>
              </a:spcBef>
              <a:spcAft>
                <a:spcPct val="0"/>
              </a:spcAft>
              <a:defRPr sz="4000">
                <a:solidFill>
                  <a:srgbClr val="00415D"/>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Playfair Display Black" panose="00000A00000000000000" pitchFamily="50" charset="0"/>
                <a:ea typeface="+mj-ea"/>
                <a:cs typeface="+mj-cs"/>
              </a:rPr>
              <a:t>Total U.S. Rail Carloads</a:t>
            </a:r>
          </a:p>
        </p:txBody>
      </p:sp>
      <p:sp>
        <p:nvSpPr>
          <p:cNvPr id="28" name="Slide Number Placeholder 3">
            <a:extLst>
              <a:ext uri="{FF2B5EF4-FFF2-40B4-BE49-F238E27FC236}">
                <a16:creationId xmlns:a16="http://schemas.microsoft.com/office/drawing/2014/main" id="{EA2FF839-1159-460A-9A8E-DC222D46A04A}"/>
              </a:ext>
            </a:extLst>
          </p:cNvPr>
          <p:cNvSpPr txBox="1">
            <a:spLocks/>
          </p:cNvSpPr>
          <p:nvPr/>
        </p:nvSpPr>
        <p:spPr>
          <a:xfrm>
            <a:off x="8382000" y="6483229"/>
            <a:ext cx="698500" cy="228600"/>
          </a:xfrm>
          <a:prstGeom prst="rect">
            <a:avLst/>
          </a:prstGeom>
        </p:spPr>
        <p:txBody>
          <a:bodyPr/>
          <a:lstStyle>
            <a:defPPr>
              <a:defRPr lang="en-US"/>
            </a:defPPr>
            <a:lvl1pPr algn="l" rtl="0" eaLnBrk="0" fontAlgn="base" hangingPunct="0">
              <a:spcBef>
                <a:spcPct val="0"/>
              </a:spcBef>
              <a:spcAft>
                <a:spcPct val="0"/>
              </a:spcAft>
              <a:defRPr sz="2800" kern="1200">
                <a:solidFill>
                  <a:srgbClr val="FF6600"/>
                </a:solidFill>
                <a:latin typeface="Arial" charset="0"/>
                <a:ea typeface="+mn-ea"/>
                <a:cs typeface="+mn-cs"/>
              </a:defRPr>
            </a:lvl1pPr>
            <a:lvl2pPr marL="457200" algn="l" rtl="0" eaLnBrk="0" fontAlgn="base" hangingPunct="0">
              <a:spcBef>
                <a:spcPct val="0"/>
              </a:spcBef>
              <a:spcAft>
                <a:spcPct val="0"/>
              </a:spcAft>
              <a:defRPr sz="2800" kern="1200">
                <a:solidFill>
                  <a:srgbClr val="FF6600"/>
                </a:solidFill>
                <a:latin typeface="Arial" charset="0"/>
                <a:ea typeface="+mn-ea"/>
                <a:cs typeface="+mn-cs"/>
              </a:defRPr>
            </a:lvl2pPr>
            <a:lvl3pPr marL="914400" algn="l" rtl="0" eaLnBrk="0" fontAlgn="base" hangingPunct="0">
              <a:spcBef>
                <a:spcPct val="0"/>
              </a:spcBef>
              <a:spcAft>
                <a:spcPct val="0"/>
              </a:spcAft>
              <a:defRPr sz="2800" kern="1200">
                <a:solidFill>
                  <a:srgbClr val="FF6600"/>
                </a:solidFill>
                <a:latin typeface="Arial" charset="0"/>
                <a:ea typeface="+mn-ea"/>
                <a:cs typeface="+mn-cs"/>
              </a:defRPr>
            </a:lvl3pPr>
            <a:lvl4pPr marL="1371600" algn="l" rtl="0" eaLnBrk="0" fontAlgn="base" hangingPunct="0">
              <a:spcBef>
                <a:spcPct val="0"/>
              </a:spcBef>
              <a:spcAft>
                <a:spcPct val="0"/>
              </a:spcAft>
              <a:defRPr sz="2800" kern="1200">
                <a:solidFill>
                  <a:srgbClr val="FF6600"/>
                </a:solidFill>
                <a:latin typeface="Arial" charset="0"/>
                <a:ea typeface="+mn-ea"/>
                <a:cs typeface="+mn-cs"/>
              </a:defRPr>
            </a:lvl4pPr>
            <a:lvl5pPr marL="1828800" algn="l" rtl="0" eaLnBrk="0" fontAlgn="base" hangingPunct="0">
              <a:spcBef>
                <a:spcPct val="0"/>
              </a:spcBef>
              <a:spcAft>
                <a:spcPct val="0"/>
              </a:spcAft>
              <a:defRPr sz="2800" kern="1200">
                <a:solidFill>
                  <a:srgbClr val="FF6600"/>
                </a:solidFill>
                <a:latin typeface="Arial" charset="0"/>
                <a:ea typeface="+mn-ea"/>
                <a:cs typeface="+mn-cs"/>
              </a:defRPr>
            </a:lvl5pPr>
            <a:lvl6pPr marL="2286000" algn="l" defTabSz="914400" rtl="0" eaLnBrk="1" latinLnBrk="0" hangingPunct="1">
              <a:defRPr sz="2800" kern="1200">
                <a:solidFill>
                  <a:srgbClr val="FF6600"/>
                </a:solidFill>
                <a:latin typeface="Arial" charset="0"/>
                <a:ea typeface="+mn-ea"/>
                <a:cs typeface="+mn-cs"/>
              </a:defRPr>
            </a:lvl6pPr>
            <a:lvl7pPr marL="2743200" algn="l" defTabSz="914400" rtl="0" eaLnBrk="1" latinLnBrk="0" hangingPunct="1">
              <a:defRPr sz="2800" kern="1200">
                <a:solidFill>
                  <a:srgbClr val="FF6600"/>
                </a:solidFill>
                <a:latin typeface="Arial" charset="0"/>
                <a:ea typeface="+mn-ea"/>
                <a:cs typeface="+mn-cs"/>
              </a:defRPr>
            </a:lvl7pPr>
            <a:lvl8pPr marL="3200400" algn="l" defTabSz="914400" rtl="0" eaLnBrk="1" latinLnBrk="0" hangingPunct="1">
              <a:defRPr sz="2800" kern="1200">
                <a:solidFill>
                  <a:srgbClr val="FF6600"/>
                </a:solidFill>
                <a:latin typeface="Arial" charset="0"/>
                <a:ea typeface="+mn-ea"/>
                <a:cs typeface="+mn-cs"/>
              </a:defRPr>
            </a:lvl8pPr>
            <a:lvl9pPr marL="3657600" algn="l" defTabSz="914400" rtl="0" eaLnBrk="1" latinLnBrk="0" hangingPunct="1">
              <a:defRPr sz="2800" kern="1200">
                <a:solidFill>
                  <a:srgbClr val="FF6600"/>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8C929EC-337D-4B6E-AF79-0825DF60C0CF}" type="slidenum">
              <a:rPr kumimoji="0" lang="en-US" sz="1200" b="0" i="0" u="none" strike="noStrike" kern="1200" cap="none" spc="0" normalizeH="0" baseline="0" noProof="0" smtClean="0">
                <a:ln>
                  <a:noFill/>
                </a:ln>
                <a:solidFill>
                  <a:srgbClr val="144059"/>
                </a:solidFill>
                <a:effectLst/>
                <a:uLnTx/>
                <a:uFillTx/>
                <a:latin typeface="Raleway"/>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sp>
        <p:nvSpPr>
          <p:cNvPr id="10" name="Text Box 5">
            <a:extLst>
              <a:ext uri="{FF2B5EF4-FFF2-40B4-BE49-F238E27FC236}">
                <a16:creationId xmlns:a16="http://schemas.microsoft.com/office/drawing/2014/main" id="{863D613E-EE36-4424-B29A-51E5B2EF23B8}"/>
              </a:ext>
            </a:extLst>
          </p:cNvPr>
          <p:cNvSpPr txBox="1">
            <a:spLocks noChangeArrowheads="1"/>
          </p:cNvSpPr>
          <p:nvPr/>
        </p:nvSpPr>
        <p:spPr bwMode="auto">
          <a:xfrm>
            <a:off x="1981200" y="1312608"/>
            <a:ext cx="556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144059"/>
                </a:solidFill>
                <a:effectLst/>
                <a:uLnTx/>
                <a:uFillTx/>
                <a:latin typeface="Raleway"/>
                <a:ea typeface="+mn-ea"/>
                <a:cs typeface="+mn-cs"/>
              </a:rPr>
              <a:t>(6-week moving average)</a:t>
            </a:r>
          </a:p>
        </p:txBody>
      </p:sp>
      <p:sp>
        <p:nvSpPr>
          <p:cNvPr id="11" name="Text Box 5">
            <a:extLst>
              <a:ext uri="{FF2B5EF4-FFF2-40B4-BE49-F238E27FC236}">
                <a16:creationId xmlns:a16="http://schemas.microsoft.com/office/drawing/2014/main" id="{C97D0E09-BE57-4E11-8113-7597B36280D6}"/>
              </a:ext>
            </a:extLst>
          </p:cNvPr>
          <p:cNvSpPr txBox="1">
            <a:spLocks noChangeArrowheads="1"/>
          </p:cNvSpPr>
          <p:nvPr/>
        </p:nvSpPr>
        <p:spPr bwMode="auto">
          <a:xfrm>
            <a:off x="457200" y="5676443"/>
            <a:ext cx="861894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dirty="0">
                <a:ln>
                  <a:noFill/>
                </a:ln>
                <a:solidFill>
                  <a:srgbClr val="144059"/>
                </a:solidFill>
                <a:effectLst/>
                <a:uLnTx/>
                <a:uFillTx/>
                <a:latin typeface="Raleway"/>
                <a:ea typeface="+mn-ea"/>
                <a:cs typeface="+mn-cs"/>
              </a:rPr>
              <a:t>*Through week 41. Data are originations, do not include intermodal, and do not include the U.S. operations of CN, CP, and GMXT.  Source: AAR </a:t>
            </a:r>
            <a:r>
              <a:rPr kumimoji="0" lang="en-US" sz="1700" b="0" i="1" u="none" strike="noStrike" kern="1200" cap="none" spc="0" normalizeH="0" baseline="0" noProof="0" dirty="0">
                <a:ln>
                  <a:noFill/>
                </a:ln>
                <a:solidFill>
                  <a:srgbClr val="144059"/>
                </a:solidFill>
                <a:effectLst/>
                <a:uLnTx/>
                <a:uFillTx/>
                <a:latin typeface="Raleway"/>
                <a:ea typeface="+mn-ea"/>
                <a:cs typeface="+mn-cs"/>
              </a:rPr>
              <a:t>Rail Time Indicators</a:t>
            </a:r>
            <a:endParaRPr kumimoji="0" lang="en-US" sz="1700" b="0" i="0" u="none" strike="noStrike" kern="1200" cap="none" spc="0" normalizeH="0" baseline="0" noProof="0" dirty="0">
              <a:ln>
                <a:noFill/>
              </a:ln>
              <a:solidFill>
                <a:srgbClr val="144059"/>
              </a:solidFill>
              <a:effectLst/>
              <a:uLnTx/>
              <a:uFillTx/>
              <a:latin typeface="Raleway"/>
              <a:ea typeface="+mn-ea"/>
              <a:cs typeface="+mn-cs"/>
            </a:endParaRPr>
          </a:p>
        </p:txBody>
      </p:sp>
      <p:graphicFrame>
        <p:nvGraphicFramePr>
          <p:cNvPr id="7" name="Object 2">
            <a:extLst>
              <a:ext uri="{FF2B5EF4-FFF2-40B4-BE49-F238E27FC236}">
                <a16:creationId xmlns:a16="http://schemas.microsoft.com/office/drawing/2014/main" id="{4498C294-C29A-409D-A5E4-8F3DBCFBDE48}"/>
              </a:ext>
            </a:extLst>
          </p:cNvPr>
          <p:cNvGraphicFramePr>
            <a:graphicFrameLocks noChangeAspect="1"/>
          </p:cNvGraphicFramePr>
          <p:nvPr>
            <p:extLst>
              <p:ext uri="{D42A27DB-BD31-4B8C-83A1-F6EECF244321}">
                <p14:modId xmlns:p14="http://schemas.microsoft.com/office/powerpoint/2010/main" val="1127733755"/>
              </p:ext>
            </p:extLst>
          </p:nvPr>
        </p:nvGraphicFramePr>
        <p:xfrm>
          <a:off x="280086" y="1743147"/>
          <a:ext cx="8583827"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Box 5">
            <a:extLst>
              <a:ext uri="{FF2B5EF4-FFF2-40B4-BE49-F238E27FC236}">
                <a16:creationId xmlns:a16="http://schemas.microsoft.com/office/drawing/2014/main" id="{F0D1F951-C249-1978-8620-8F45DEAAA2C0}"/>
              </a:ext>
            </a:extLst>
          </p:cNvPr>
          <p:cNvSpPr txBox="1">
            <a:spLocks noChangeArrowheads="1"/>
          </p:cNvSpPr>
          <p:nvPr/>
        </p:nvSpPr>
        <p:spPr bwMode="auto">
          <a:xfrm>
            <a:off x="5867400" y="3876747"/>
            <a:ext cx="2549434" cy="1015663"/>
          </a:xfrm>
          <a:prstGeom prst="rect">
            <a:avLst/>
          </a:prstGeom>
          <a:solidFill>
            <a:schemeClr val="bg1"/>
          </a:solidFill>
          <a:ln>
            <a:noFill/>
          </a:ln>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144059"/>
                </a:solidFill>
                <a:effectLst/>
                <a:uLnTx/>
                <a:uFillTx/>
                <a:latin typeface="Raleway"/>
              </a:rPr>
              <a:t>YTD* 2022 vs:</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dirty="0">
                <a:solidFill>
                  <a:srgbClr val="144059"/>
                </a:solidFill>
                <a:latin typeface="Raleway"/>
              </a:rPr>
              <a:t>YTD* 2021: </a:t>
            </a:r>
            <a:r>
              <a:rPr lang="en-US" sz="2000" dirty="0">
                <a:solidFill>
                  <a:srgbClr val="144059"/>
                </a:solidFill>
                <a:latin typeface="Raleway"/>
                <a:sym typeface="Symbol" panose="05050102010706020507" pitchFamily="18" charset="2"/>
              </a:rPr>
              <a:t> 0.1%</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dirty="0">
                <a:solidFill>
                  <a:srgbClr val="144059"/>
                </a:solidFill>
                <a:latin typeface="Raleway"/>
                <a:sym typeface="Symbol" panose="05050102010706020507" pitchFamily="18" charset="2"/>
              </a:rPr>
              <a:t>YTD* 2020:  7.9%</a:t>
            </a:r>
            <a:endParaRPr kumimoji="0" lang="en-US" sz="2000" b="1" i="0" u="none" strike="noStrike" kern="1200" cap="none" spc="0" normalizeH="0" baseline="0" noProof="0" dirty="0">
              <a:ln>
                <a:noFill/>
              </a:ln>
              <a:solidFill>
                <a:srgbClr val="144059"/>
              </a:solidFill>
              <a:effectLst/>
              <a:uLnTx/>
              <a:uFillTx/>
              <a:latin typeface="Raleway"/>
            </a:endParaRPr>
          </a:p>
        </p:txBody>
      </p:sp>
      <p:sp>
        <p:nvSpPr>
          <p:cNvPr id="3" name="Text Box 5">
            <a:extLst>
              <a:ext uri="{FF2B5EF4-FFF2-40B4-BE49-F238E27FC236}">
                <a16:creationId xmlns:a16="http://schemas.microsoft.com/office/drawing/2014/main" id="{96118EBA-1F6F-6DB8-562B-CD23F4F47085}"/>
              </a:ext>
            </a:extLst>
          </p:cNvPr>
          <p:cNvSpPr txBox="1">
            <a:spLocks noChangeArrowheads="1"/>
          </p:cNvSpPr>
          <p:nvPr/>
        </p:nvSpPr>
        <p:spPr bwMode="auto">
          <a:xfrm>
            <a:off x="280086" y="6305117"/>
            <a:ext cx="1777314" cy="461665"/>
          </a:xfrm>
          <a:prstGeom prst="rect">
            <a:avLst/>
          </a:prstGeom>
          <a:solidFill>
            <a:schemeClr val="bg1"/>
          </a:solidFill>
          <a:ln>
            <a:noFill/>
          </a:ln>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RETAC</a:t>
            </a:r>
          </a:p>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October 26, 2022</a:t>
            </a:r>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spTree>
    <p:extLst>
      <p:ext uri="{BB962C8B-B14F-4D97-AF65-F5344CB8AC3E}">
        <p14:creationId xmlns:p14="http://schemas.microsoft.com/office/powerpoint/2010/main" val="999830612"/>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6600"/>
                </a:solidFill>
                <a:latin typeface="Arial" charset="0"/>
              </a:defRPr>
            </a:lvl1pPr>
            <a:lvl2pPr marL="742950" indent="-285750">
              <a:defRPr sz="2800">
                <a:solidFill>
                  <a:srgbClr val="FF6600"/>
                </a:solidFill>
                <a:latin typeface="Arial" charset="0"/>
              </a:defRPr>
            </a:lvl2pPr>
            <a:lvl3pPr marL="1143000" indent="-228600">
              <a:defRPr sz="2800">
                <a:solidFill>
                  <a:srgbClr val="FF6600"/>
                </a:solidFill>
                <a:latin typeface="Arial" charset="0"/>
              </a:defRPr>
            </a:lvl3pPr>
            <a:lvl4pPr marL="1600200" indent="-228600">
              <a:defRPr sz="2800">
                <a:solidFill>
                  <a:srgbClr val="FF6600"/>
                </a:solidFill>
                <a:latin typeface="Arial" charset="0"/>
              </a:defRPr>
            </a:lvl4pPr>
            <a:lvl5pPr marL="2057400" indent="-228600">
              <a:defRPr sz="2800">
                <a:solidFill>
                  <a:srgbClr val="FF6600"/>
                </a:solidFill>
                <a:latin typeface="Arial" charset="0"/>
              </a:defRPr>
            </a:lvl5pPr>
            <a:lvl6pPr marL="2514600" indent="-228600" eaLnBrk="0" fontAlgn="base" hangingPunct="0">
              <a:spcBef>
                <a:spcPct val="0"/>
              </a:spcBef>
              <a:spcAft>
                <a:spcPct val="0"/>
              </a:spcAft>
              <a:defRPr sz="2800">
                <a:solidFill>
                  <a:srgbClr val="FF6600"/>
                </a:solidFill>
                <a:latin typeface="Arial" charset="0"/>
              </a:defRPr>
            </a:lvl6pPr>
            <a:lvl7pPr marL="2971800" indent="-228600" eaLnBrk="0" fontAlgn="base" hangingPunct="0">
              <a:spcBef>
                <a:spcPct val="0"/>
              </a:spcBef>
              <a:spcAft>
                <a:spcPct val="0"/>
              </a:spcAft>
              <a:defRPr sz="2800">
                <a:solidFill>
                  <a:srgbClr val="FF6600"/>
                </a:solidFill>
                <a:latin typeface="Arial" charset="0"/>
              </a:defRPr>
            </a:lvl7pPr>
            <a:lvl8pPr marL="3429000" indent="-228600" eaLnBrk="0" fontAlgn="base" hangingPunct="0">
              <a:spcBef>
                <a:spcPct val="0"/>
              </a:spcBef>
              <a:spcAft>
                <a:spcPct val="0"/>
              </a:spcAft>
              <a:defRPr sz="2800">
                <a:solidFill>
                  <a:srgbClr val="FF6600"/>
                </a:solidFill>
                <a:latin typeface="Arial" charset="0"/>
              </a:defRPr>
            </a:lvl8pPr>
            <a:lvl9pPr marL="3886200" indent="-228600" eaLnBrk="0" fontAlgn="base" hangingPunct="0">
              <a:spcBef>
                <a:spcPct val="0"/>
              </a:spcBef>
              <a:spcAft>
                <a:spcPct val="0"/>
              </a:spcAft>
              <a:defRPr sz="2800">
                <a:solidFill>
                  <a:srgbClr val="FF6600"/>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charset="0"/>
                <a:ea typeface="+mn-ea"/>
                <a:cs typeface="+mn-cs"/>
              </a:rPr>
              <a:t>ASSOCIATION OF AMERICAN RAILROADS</a:t>
            </a:r>
          </a:p>
        </p:txBody>
      </p:sp>
      <p:sp>
        <p:nvSpPr>
          <p:cNvPr id="9" name="Slide Number Placeholder 5"/>
          <p:cNvSpPr>
            <a:spLocks noGrp="1"/>
          </p:cNvSpPr>
          <p:nvPr>
            <p:ph type="sldNum" sz="quarter" idx="11"/>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6600"/>
                </a:solidFill>
                <a:latin typeface="Arial" charset="0"/>
              </a:defRPr>
            </a:lvl1pPr>
            <a:lvl2pPr marL="742950" indent="-285750">
              <a:defRPr sz="2800">
                <a:solidFill>
                  <a:srgbClr val="FF6600"/>
                </a:solidFill>
                <a:latin typeface="Arial" charset="0"/>
              </a:defRPr>
            </a:lvl2pPr>
            <a:lvl3pPr marL="1143000" indent="-228600">
              <a:defRPr sz="2800">
                <a:solidFill>
                  <a:srgbClr val="FF6600"/>
                </a:solidFill>
                <a:latin typeface="Arial" charset="0"/>
              </a:defRPr>
            </a:lvl3pPr>
            <a:lvl4pPr marL="1600200" indent="-228600">
              <a:defRPr sz="2800">
                <a:solidFill>
                  <a:srgbClr val="FF6600"/>
                </a:solidFill>
                <a:latin typeface="Arial" charset="0"/>
              </a:defRPr>
            </a:lvl4pPr>
            <a:lvl5pPr marL="2057400" indent="-228600">
              <a:defRPr sz="2800">
                <a:solidFill>
                  <a:srgbClr val="FF6600"/>
                </a:solidFill>
                <a:latin typeface="Arial" charset="0"/>
              </a:defRPr>
            </a:lvl5pPr>
            <a:lvl6pPr marL="2514600" indent="-228600" eaLnBrk="0" fontAlgn="base" hangingPunct="0">
              <a:spcBef>
                <a:spcPct val="0"/>
              </a:spcBef>
              <a:spcAft>
                <a:spcPct val="0"/>
              </a:spcAft>
              <a:defRPr sz="2800">
                <a:solidFill>
                  <a:srgbClr val="FF6600"/>
                </a:solidFill>
                <a:latin typeface="Arial" charset="0"/>
              </a:defRPr>
            </a:lvl6pPr>
            <a:lvl7pPr marL="2971800" indent="-228600" eaLnBrk="0" fontAlgn="base" hangingPunct="0">
              <a:spcBef>
                <a:spcPct val="0"/>
              </a:spcBef>
              <a:spcAft>
                <a:spcPct val="0"/>
              </a:spcAft>
              <a:defRPr sz="2800">
                <a:solidFill>
                  <a:srgbClr val="FF6600"/>
                </a:solidFill>
                <a:latin typeface="Arial" charset="0"/>
              </a:defRPr>
            </a:lvl7pPr>
            <a:lvl8pPr marL="3429000" indent="-228600" eaLnBrk="0" fontAlgn="base" hangingPunct="0">
              <a:spcBef>
                <a:spcPct val="0"/>
              </a:spcBef>
              <a:spcAft>
                <a:spcPct val="0"/>
              </a:spcAft>
              <a:defRPr sz="2800">
                <a:solidFill>
                  <a:srgbClr val="FF6600"/>
                </a:solidFill>
                <a:latin typeface="Arial" charset="0"/>
              </a:defRPr>
            </a:lvl8pPr>
            <a:lvl9pPr marL="3886200" indent="-228600" eaLnBrk="0" fontAlgn="base" hangingPunct="0">
              <a:spcBef>
                <a:spcPct val="0"/>
              </a:spcBef>
              <a:spcAft>
                <a:spcPct val="0"/>
              </a:spcAft>
              <a:defRPr sz="2800">
                <a:solidFill>
                  <a:srgbClr val="FF6600"/>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charset="0"/>
                <a:ea typeface="+mn-ea"/>
                <a:cs typeface="+mn-cs"/>
              </a:rPr>
              <a:t>SLIDE </a:t>
            </a:r>
            <a:fld id="{B93A0BA2-F25A-4777-BE1D-089006536897}" type="slidenum">
              <a:rPr kumimoji="0" lang="en-US" sz="1200" b="0" i="0" u="none" strike="noStrike" kern="1200" cap="none" spc="0" normalizeH="0" baseline="0" noProof="0">
                <a:ln>
                  <a:noFill/>
                </a:ln>
                <a:solidFill>
                  <a:prstClr val="white"/>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6" name="Slide Number Placeholder 3">
            <a:extLst>
              <a:ext uri="{FF2B5EF4-FFF2-40B4-BE49-F238E27FC236}">
                <a16:creationId xmlns:a16="http://schemas.microsoft.com/office/drawing/2014/main" id="{ECD22D05-32B1-48BA-9943-28901BACCFD4}"/>
              </a:ext>
            </a:extLst>
          </p:cNvPr>
          <p:cNvSpPr txBox="1">
            <a:spLocks/>
          </p:cNvSpPr>
          <p:nvPr/>
        </p:nvSpPr>
        <p:spPr>
          <a:xfrm>
            <a:off x="8382000" y="6483229"/>
            <a:ext cx="698500" cy="228600"/>
          </a:xfrm>
          <a:prstGeom prst="rect">
            <a:avLst/>
          </a:prstGeom>
        </p:spPr>
        <p:txBody>
          <a:bodyPr/>
          <a:lstStyle>
            <a:defPPr>
              <a:defRPr lang="en-US"/>
            </a:defPPr>
            <a:lvl1pPr algn="l" rtl="0" eaLnBrk="0" fontAlgn="base" hangingPunct="0">
              <a:spcBef>
                <a:spcPct val="0"/>
              </a:spcBef>
              <a:spcAft>
                <a:spcPct val="0"/>
              </a:spcAft>
              <a:defRPr sz="2800" kern="1200">
                <a:solidFill>
                  <a:srgbClr val="FF6600"/>
                </a:solidFill>
                <a:latin typeface="Arial" charset="0"/>
                <a:ea typeface="+mn-ea"/>
                <a:cs typeface="+mn-cs"/>
              </a:defRPr>
            </a:lvl1pPr>
            <a:lvl2pPr marL="457200" algn="l" rtl="0" eaLnBrk="0" fontAlgn="base" hangingPunct="0">
              <a:spcBef>
                <a:spcPct val="0"/>
              </a:spcBef>
              <a:spcAft>
                <a:spcPct val="0"/>
              </a:spcAft>
              <a:defRPr sz="2800" kern="1200">
                <a:solidFill>
                  <a:srgbClr val="FF6600"/>
                </a:solidFill>
                <a:latin typeface="Arial" charset="0"/>
                <a:ea typeface="+mn-ea"/>
                <a:cs typeface="+mn-cs"/>
              </a:defRPr>
            </a:lvl2pPr>
            <a:lvl3pPr marL="914400" algn="l" rtl="0" eaLnBrk="0" fontAlgn="base" hangingPunct="0">
              <a:spcBef>
                <a:spcPct val="0"/>
              </a:spcBef>
              <a:spcAft>
                <a:spcPct val="0"/>
              </a:spcAft>
              <a:defRPr sz="2800" kern="1200">
                <a:solidFill>
                  <a:srgbClr val="FF6600"/>
                </a:solidFill>
                <a:latin typeface="Arial" charset="0"/>
                <a:ea typeface="+mn-ea"/>
                <a:cs typeface="+mn-cs"/>
              </a:defRPr>
            </a:lvl3pPr>
            <a:lvl4pPr marL="1371600" algn="l" rtl="0" eaLnBrk="0" fontAlgn="base" hangingPunct="0">
              <a:spcBef>
                <a:spcPct val="0"/>
              </a:spcBef>
              <a:spcAft>
                <a:spcPct val="0"/>
              </a:spcAft>
              <a:defRPr sz="2800" kern="1200">
                <a:solidFill>
                  <a:srgbClr val="FF6600"/>
                </a:solidFill>
                <a:latin typeface="Arial" charset="0"/>
                <a:ea typeface="+mn-ea"/>
                <a:cs typeface="+mn-cs"/>
              </a:defRPr>
            </a:lvl4pPr>
            <a:lvl5pPr marL="1828800" algn="l" rtl="0" eaLnBrk="0" fontAlgn="base" hangingPunct="0">
              <a:spcBef>
                <a:spcPct val="0"/>
              </a:spcBef>
              <a:spcAft>
                <a:spcPct val="0"/>
              </a:spcAft>
              <a:defRPr sz="2800" kern="1200">
                <a:solidFill>
                  <a:srgbClr val="FF6600"/>
                </a:solidFill>
                <a:latin typeface="Arial" charset="0"/>
                <a:ea typeface="+mn-ea"/>
                <a:cs typeface="+mn-cs"/>
              </a:defRPr>
            </a:lvl5pPr>
            <a:lvl6pPr marL="2286000" algn="l" defTabSz="914400" rtl="0" eaLnBrk="1" latinLnBrk="0" hangingPunct="1">
              <a:defRPr sz="2800" kern="1200">
                <a:solidFill>
                  <a:srgbClr val="FF6600"/>
                </a:solidFill>
                <a:latin typeface="Arial" charset="0"/>
                <a:ea typeface="+mn-ea"/>
                <a:cs typeface="+mn-cs"/>
              </a:defRPr>
            </a:lvl6pPr>
            <a:lvl7pPr marL="2743200" algn="l" defTabSz="914400" rtl="0" eaLnBrk="1" latinLnBrk="0" hangingPunct="1">
              <a:defRPr sz="2800" kern="1200">
                <a:solidFill>
                  <a:srgbClr val="FF6600"/>
                </a:solidFill>
                <a:latin typeface="Arial" charset="0"/>
                <a:ea typeface="+mn-ea"/>
                <a:cs typeface="+mn-cs"/>
              </a:defRPr>
            </a:lvl7pPr>
            <a:lvl8pPr marL="3200400" algn="l" defTabSz="914400" rtl="0" eaLnBrk="1" latinLnBrk="0" hangingPunct="1">
              <a:defRPr sz="2800" kern="1200">
                <a:solidFill>
                  <a:srgbClr val="FF6600"/>
                </a:solidFill>
                <a:latin typeface="Arial" charset="0"/>
                <a:ea typeface="+mn-ea"/>
                <a:cs typeface="+mn-cs"/>
              </a:defRPr>
            </a:lvl8pPr>
            <a:lvl9pPr marL="3657600" algn="l" defTabSz="914400" rtl="0" eaLnBrk="1" latinLnBrk="0" hangingPunct="1">
              <a:defRPr sz="2800" kern="1200">
                <a:solidFill>
                  <a:srgbClr val="FF6600"/>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8C929EC-337D-4B6E-AF79-0825DF60C0CF}" type="slidenum">
              <a:rPr kumimoji="0" lang="en-US" sz="1200" b="0" i="0" u="none" strike="noStrike" kern="1200" cap="none" spc="0" normalizeH="0" baseline="0" noProof="0" smtClean="0">
                <a:ln>
                  <a:noFill/>
                </a:ln>
                <a:solidFill>
                  <a:srgbClr val="144059"/>
                </a:solidFill>
                <a:effectLst/>
                <a:uLnTx/>
                <a:uFillTx/>
                <a:latin typeface="Raleway"/>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sp>
        <p:nvSpPr>
          <p:cNvPr id="2" name="Text Box 5">
            <a:extLst>
              <a:ext uri="{FF2B5EF4-FFF2-40B4-BE49-F238E27FC236}">
                <a16:creationId xmlns:a16="http://schemas.microsoft.com/office/drawing/2014/main" id="{D7792EAA-A193-2C2D-2E13-D49E1EE4FE47}"/>
              </a:ext>
            </a:extLst>
          </p:cNvPr>
          <p:cNvSpPr txBox="1">
            <a:spLocks noChangeArrowheads="1"/>
          </p:cNvSpPr>
          <p:nvPr/>
        </p:nvSpPr>
        <p:spPr bwMode="auto">
          <a:xfrm>
            <a:off x="280086" y="6305117"/>
            <a:ext cx="1777314" cy="461665"/>
          </a:xfrm>
          <a:prstGeom prst="rect">
            <a:avLst/>
          </a:prstGeom>
          <a:solidFill>
            <a:schemeClr val="bg1"/>
          </a:solidFill>
          <a:ln>
            <a:noFill/>
          </a:ln>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144059"/>
                </a:solidFill>
                <a:effectLst/>
                <a:uLnTx/>
                <a:uFillTx/>
                <a:latin typeface="Raleway"/>
                <a:ea typeface="+mn-ea"/>
                <a:cs typeface="+mn-cs"/>
              </a:rPr>
              <a:t>RETAC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144059"/>
                </a:solidFill>
                <a:effectLst/>
                <a:uLnTx/>
                <a:uFillTx/>
                <a:latin typeface="Raleway"/>
                <a:ea typeface="+mn-ea"/>
                <a:cs typeface="+mn-cs"/>
              </a:rPr>
              <a:t>October 26, 2022</a:t>
            </a:r>
          </a:p>
        </p:txBody>
      </p:sp>
      <p:pic>
        <p:nvPicPr>
          <p:cNvPr id="3" name="Picture 2">
            <a:extLst>
              <a:ext uri="{FF2B5EF4-FFF2-40B4-BE49-F238E27FC236}">
                <a16:creationId xmlns:a16="http://schemas.microsoft.com/office/drawing/2014/main" id="{0482AC39-A64B-D55E-CF93-A1948EBED0CC}"/>
              </a:ext>
            </a:extLst>
          </p:cNvPr>
          <p:cNvPicPr>
            <a:picLocks noChangeAspect="1"/>
          </p:cNvPicPr>
          <p:nvPr/>
        </p:nvPicPr>
        <p:blipFill>
          <a:blip r:embed="rId3"/>
          <a:stretch>
            <a:fillRect/>
          </a:stretch>
        </p:blipFill>
        <p:spPr>
          <a:xfrm>
            <a:off x="533400" y="396240"/>
            <a:ext cx="8138160" cy="5852160"/>
          </a:xfrm>
          <a:prstGeom prst="rect">
            <a:avLst/>
          </a:prstGeom>
        </p:spPr>
      </p:pic>
    </p:spTree>
    <p:extLst>
      <p:ext uri="{BB962C8B-B14F-4D97-AF65-F5344CB8AC3E}">
        <p14:creationId xmlns:p14="http://schemas.microsoft.com/office/powerpoint/2010/main" val="1709918730"/>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4">
            <a:extLst>
              <a:ext uri="{FF2B5EF4-FFF2-40B4-BE49-F238E27FC236}">
                <a16:creationId xmlns:a16="http://schemas.microsoft.com/office/drawing/2014/main" id="{D123D385-BE8D-4C67-B0D2-CA731AA1E796}"/>
              </a:ext>
            </a:extLst>
          </p:cNvPr>
          <p:cNvSpPr txBox="1">
            <a:spLocks/>
          </p:cNvSpPr>
          <p:nvPr/>
        </p:nvSpPr>
        <p:spPr bwMode="auto">
          <a:xfrm>
            <a:off x="457200" y="278092"/>
            <a:ext cx="7315200" cy="52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800">
                <a:solidFill>
                  <a:schemeClr val="bg1"/>
                </a:solidFill>
                <a:latin typeface="Playfair Display Black" panose="00000A00000000000000" pitchFamily="50" charset="0"/>
                <a:ea typeface="+mj-ea"/>
                <a:cs typeface="+mj-cs"/>
              </a:defRPr>
            </a:lvl1pPr>
            <a:lvl2pPr algn="l" rtl="0" eaLnBrk="0" fontAlgn="base" hangingPunct="0">
              <a:spcBef>
                <a:spcPct val="0"/>
              </a:spcBef>
              <a:spcAft>
                <a:spcPct val="0"/>
              </a:spcAft>
              <a:defRPr sz="4000">
                <a:solidFill>
                  <a:srgbClr val="00415D"/>
                </a:solidFill>
                <a:latin typeface="Arial" charset="0"/>
              </a:defRPr>
            </a:lvl2pPr>
            <a:lvl3pPr algn="l" rtl="0" eaLnBrk="0" fontAlgn="base" hangingPunct="0">
              <a:spcBef>
                <a:spcPct val="0"/>
              </a:spcBef>
              <a:spcAft>
                <a:spcPct val="0"/>
              </a:spcAft>
              <a:defRPr sz="4000">
                <a:solidFill>
                  <a:srgbClr val="00415D"/>
                </a:solidFill>
                <a:latin typeface="Arial" charset="0"/>
              </a:defRPr>
            </a:lvl3pPr>
            <a:lvl4pPr algn="l" rtl="0" eaLnBrk="0" fontAlgn="base" hangingPunct="0">
              <a:spcBef>
                <a:spcPct val="0"/>
              </a:spcBef>
              <a:spcAft>
                <a:spcPct val="0"/>
              </a:spcAft>
              <a:defRPr sz="4000">
                <a:solidFill>
                  <a:srgbClr val="00415D"/>
                </a:solidFill>
                <a:latin typeface="Arial" charset="0"/>
              </a:defRPr>
            </a:lvl4pPr>
            <a:lvl5pPr algn="l" rtl="0" eaLnBrk="0" fontAlgn="base" hangingPunct="0">
              <a:spcBef>
                <a:spcPct val="0"/>
              </a:spcBef>
              <a:spcAft>
                <a:spcPct val="0"/>
              </a:spcAft>
              <a:defRPr sz="4000">
                <a:solidFill>
                  <a:srgbClr val="00415D"/>
                </a:solidFill>
                <a:latin typeface="Arial" charset="0"/>
              </a:defRPr>
            </a:lvl5pPr>
            <a:lvl6pPr marL="457189" algn="l" rtl="0" fontAlgn="base">
              <a:spcBef>
                <a:spcPct val="0"/>
              </a:spcBef>
              <a:spcAft>
                <a:spcPct val="0"/>
              </a:spcAft>
              <a:defRPr sz="4000">
                <a:solidFill>
                  <a:srgbClr val="00415D"/>
                </a:solidFill>
                <a:latin typeface="Arial" charset="0"/>
              </a:defRPr>
            </a:lvl6pPr>
            <a:lvl7pPr marL="914377" algn="l" rtl="0" fontAlgn="base">
              <a:spcBef>
                <a:spcPct val="0"/>
              </a:spcBef>
              <a:spcAft>
                <a:spcPct val="0"/>
              </a:spcAft>
              <a:defRPr sz="4000">
                <a:solidFill>
                  <a:srgbClr val="00415D"/>
                </a:solidFill>
                <a:latin typeface="Arial" charset="0"/>
              </a:defRPr>
            </a:lvl7pPr>
            <a:lvl8pPr marL="1371566" algn="l" rtl="0" fontAlgn="base">
              <a:spcBef>
                <a:spcPct val="0"/>
              </a:spcBef>
              <a:spcAft>
                <a:spcPct val="0"/>
              </a:spcAft>
              <a:defRPr sz="4000">
                <a:solidFill>
                  <a:srgbClr val="00415D"/>
                </a:solidFill>
                <a:latin typeface="Arial" charset="0"/>
              </a:defRPr>
            </a:lvl8pPr>
            <a:lvl9pPr marL="1828754" algn="l" rtl="0" fontAlgn="base">
              <a:spcBef>
                <a:spcPct val="0"/>
              </a:spcBef>
              <a:spcAft>
                <a:spcPct val="0"/>
              </a:spcAft>
              <a:defRPr sz="4000">
                <a:solidFill>
                  <a:srgbClr val="00415D"/>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Playfair Display Black" panose="00000A00000000000000" pitchFamily="50" charset="0"/>
                <a:ea typeface="+mj-ea"/>
                <a:cs typeface="+mj-cs"/>
              </a:rPr>
              <a:t>U.S. Rail Intermodal</a:t>
            </a:r>
          </a:p>
        </p:txBody>
      </p:sp>
      <p:sp>
        <p:nvSpPr>
          <p:cNvPr id="28" name="Slide Number Placeholder 3">
            <a:extLst>
              <a:ext uri="{FF2B5EF4-FFF2-40B4-BE49-F238E27FC236}">
                <a16:creationId xmlns:a16="http://schemas.microsoft.com/office/drawing/2014/main" id="{EA2FF839-1159-460A-9A8E-DC222D46A04A}"/>
              </a:ext>
            </a:extLst>
          </p:cNvPr>
          <p:cNvSpPr txBox="1">
            <a:spLocks/>
          </p:cNvSpPr>
          <p:nvPr/>
        </p:nvSpPr>
        <p:spPr>
          <a:xfrm>
            <a:off x="8382000" y="6483229"/>
            <a:ext cx="698500" cy="228600"/>
          </a:xfrm>
          <a:prstGeom prst="rect">
            <a:avLst/>
          </a:prstGeom>
        </p:spPr>
        <p:txBody>
          <a:bodyPr/>
          <a:lstStyle>
            <a:defPPr>
              <a:defRPr lang="en-US"/>
            </a:defPPr>
            <a:lvl1pPr algn="l" rtl="0" eaLnBrk="0" fontAlgn="base" hangingPunct="0">
              <a:spcBef>
                <a:spcPct val="0"/>
              </a:spcBef>
              <a:spcAft>
                <a:spcPct val="0"/>
              </a:spcAft>
              <a:defRPr sz="2800" kern="1200">
                <a:solidFill>
                  <a:srgbClr val="FF6600"/>
                </a:solidFill>
                <a:latin typeface="Arial" charset="0"/>
                <a:ea typeface="+mn-ea"/>
                <a:cs typeface="+mn-cs"/>
              </a:defRPr>
            </a:lvl1pPr>
            <a:lvl2pPr marL="457200" algn="l" rtl="0" eaLnBrk="0" fontAlgn="base" hangingPunct="0">
              <a:spcBef>
                <a:spcPct val="0"/>
              </a:spcBef>
              <a:spcAft>
                <a:spcPct val="0"/>
              </a:spcAft>
              <a:defRPr sz="2800" kern="1200">
                <a:solidFill>
                  <a:srgbClr val="FF6600"/>
                </a:solidFill>
                <a:latin typeface="Arial" charset="0"/>
                <a:ea typeface="+mn-ea"/>
                <a:cs typeface="+mn-cs"/>
              </a:defRPr>
            </a:lvl2pPr>
            <a:lvl3pPr marL="914400" algn="l" rtl="0" eaLnBrk="0" fontAlgn="base" hangingPunct="0">
              <a:spcBef>
                <a:spcPct val="0"/>
              </a:spcBef>
              <a:spcAft>
                <a:spcPct val="0"/>
              </a:spcAft>
              <a:defRPr sz="2800" kern="1200">
                <a:solidFill>
                  <a:srgbClr val="FF6600"/>
                </a:solidFill>
                <a:latin typeface="Arial" charset="0"/>
                <a:ea typeface="+mn-ea"/>
                <a:cs typeface="+mn-cs"/>
              </a:defRPr>
            </a:lvl3pPr>
            <a:lvl4pPr marL="1371600" algn="l" rtl="0" eaLnBrk="0" fontAlgn="base" hangingPunct="0">
              <a:spcBef>
                <a:spcPct val="0"/>
              </a:spcBef>
              <a:spcAft>
                <a:spcPct val="0"/>
              </a:spcAft>
              <a:defRPr sz="2800" kern="1200">
                <a:solidFill>
                  <a:srgbClr val="FF6600"/>
                </a:solidFill>
                <a:latin typeface="Arial" charset="0"/>
                <a:ea typeface="+mn-ea"/>
                <a:cs typeface="+mn-cs"/>
              </a:defRPr>
            </a:lvl4pPr>
            <a:lvl5pPr marL="1828800" algn="l" rtl="0" eaLnBrk="0" fontAlgn="base" hangingPunct="0">
              <a:spcBef>
                <a:spcPct val="0"/>
              </a:spcBef>
              <a:spcAft>
                <a:spcPct val="0"/>
              </a:spcAft>
              <a:defRPr sz="2800" kern="1200">
                <a:solidFill>
                  <a:srgbClr val="FF6600"/>
                </a:solidFill>
                <a:latin typeface="Arial" charset="0"/>
                <a:ea typeface="+mn-ea"/>
                <a:cs typeface="+mn-cs"/>
              </a:defRPr>
            </a:lvl5pPr>
            <a:lvl6pPr marL="2286000" algn="l" defTabSz="914400" rtl="0" eaLnBrk="1" latinLnBrk="0" hangingPunct="1">
              <a:defRPr sz="2800" kern="1200">
                <a:solidFill>
                  <a:srgbClr val="FF6600"/>
                </a:solidFill>
                <a:latin typeface="Arial" charset="0"/>
                <a:ea typeface="+mn-ea"/>
                <a:cs typeface="+mn-cs"/>
              </a:defRPr>
            </a:lvl6pPr>
            <a:lvl7pPr marL="2743200" algn="l" defTabSz="914400" rtl="0" eaLnBrk="1" latinLnBrk="0" hangingPunct="1">
              <a:defRPr sz="2800" kern="1200">
                <a:solidFill>
                  <a:srgbClr val="FF6600"/>
                </a:solidFill>
                <a:latin typeface="Arial" charset="0"/>
                <a:ea typeface="+mn-ea"/>
                <a:cs typeface="+mn-cs"/>
              </a:defRPr>
            </a:lvl7pPr>
            <a:lvl8pPr marL="3200400" algn="l" defTabSz="914400" rtl="0" eaLnBrk="1" latinLnBrk="0" hangingPunct="1">
              <a:defRPr sz="2800" kern="1200">
                <a:solidFill>
                  <a:srgbClr val="FF6600"/>
                </a:solidFill>
                <a:latin typeface="Arial" charset="0"/>
                <a:ea typeface="+mn-ea"/>
                <a:cs typeface="+mn-cs"/>
              </a:defRPr>
            </a:lvl8pPr>
            <a:lvl9pPr marL="3657600" algn="l" defTabSz="914400" rtl="0" eaLnBrk="1" latinLnBrk="0" hangingPunct="1">
              <a:defRPr sz="2800" kern="1200">
                <a:solidFill>
                  <a:srgbClr val="FF6600"/>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8C929EC-337D-4B6E-AF79-0825DF60C0CF}" type="slidenum">
              <a:rPr kumimoji="0" lang="en-US" sz="1200" b="0" i="0" u="none" strike="noStrike" kern="1200" cap="none" spc="0" normalizeH="0" baseline="0" noProof="0" smtClean="0">
                <a:ln>
                  <a:noFill/>
                </a:ln>
                <a:solidFill>
                  <a:srgbClr val="144059"/>
                </a:solidFill>
                <a:effectLst/>
                <a:uLnTx/>
                <a:uFillTx/>
                <a:latin typeface="Raleway"/>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sp>
        <p:nvSpPr>
          <p:cNvPr id="10" name="Text Box 5">
            <a:extLst>
              <a:ext uri="{FF2B5EF4-FFF2-40B4-BE49-F238E27FC236}">
                <a16:creationId xmlns:a16="http://schemas.microsoft.com/office/drawing/2014/main" id="{863D613E-EE36-4424-B29A-51E5B2EF23B8}"/>
              </a:ext>
            </a:extLst>
          </p:cNvPr>
          <p:cNvSpPr txBox="1">
            <a:spLocks noChangeArrowheads="1"/>
          </p:cNvSpPr>
          <p:nvPr/>
        </p:nvSpPr>
        <p:spPr bwMode="auto">
          <a:xfrm>
            <a:off x="1981200" y="1312608"/>
            <a:ext cx="556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144059"/>
                </a:solidFill>
                <a:effectLst/>
                <a:uLnTx/>
                <a:uFillTx/>
                <a:latin typeface="Raleway"/>
                <a:ea typeface="+mn-ea"/>
                <a:cs typeface="+mn-cs"/>
              </a:rPr>
              <a:t>(6-week moving average)</a:t>
            </a:r>
          </a:p>
        </p:txBody>
      </p:sp>
      <p:graphicFrame>
        <p:nvGraphicFramePr>
          <p:cNvPr id="7" name="Object 2">
            <a:extLst>
              <a:ext uri="{FF2B5EF4-FFF2-40B4-BE49-F238E27FC236}">
                <a16:creationId xmlns:a16="http://schemas.microsoft.com/office/drawing/2014/main" id="{4498C294-C29A-409D-A5E4-8F3DBCFBDE48}"/>
              </a:ext>
            </a:extLst>
          </p:cNvPr>
          <p:cNvGraphicFramePr>
            <a:graphicFrameLocks noChangeAspect="1"/>
          </p:cNvGraphicFramePr>
          <p:nvPr/>
        </p:nvGraphicFramePr>
        <p:xfrm>
          <a:off x="280086" y="1743147"/>
          <a:ext cx="8583827"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Box 5">
            <a:extLst>
              <a:ext uri="{FF2B5EF4-FFF2-40B4-BE49-F238E27FC236}">
                <a16:creationId xmlns:a16="http://schemas.microsoft.com/office/drawing/2014/main" id="{CD1F23C4-79E4-0896-FD72-09EE33742793}"/>
              </a:ext>
            </a:extLst>
          </p:cNvPr>
          <p:cNvSpPr txBox="1">
            <a:spLocks noChangeArrowheads="1"/>
          </p:cNvSpPr>
          <p:nvPr/>
        </p:nvSpPr>
        <p:spPr bwMode="auto">
          <a:xfrm>
            <a:off x="5978433" y="3942636"/>
            <a:ext cx="2438401" cy="1015663"/>
          </a:xfrm>
          <a:prstGeom prst="rect">
            <a:avLst/>
          </a:prstGeom>
          <a:solidFill>
            <a:schemeClr val="bg1"/>
          </a:solidFill>
          <a:ln>
            <a:noFill/>
          </a:ln>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144059"/>
                </a:solidFill>
                <a:effectLst/>
                <a:uLnTx/>
                <a:uFillTx/>
                <a:latin typeface="Raleway"/>
              </a:rPr>
              <a:t>YTD* 2022 vs:</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dirty="0">
                <a:solidFill>
                  <a:srgbClr val="144059"/>
                </a:solidFill>
                <a:latin typeface="Raleway"/>
              </a:rPr>
              <a:t>YTD* 2021: </a:t>
            </a:r>
            <a:r>
              <a:rPr lang="en-US" sz="2000" dirty="0">
                <a:solidFill>
                  <a:srgbClr val="144059"/>
                </a:solidFill>
                <a:latin typeface="Raleway"/>
                <a:sym typeface="Symbol" panose="05050102010706020507" pitchFamily="18" charset="2"/>
              </a:rPr>
              <a:t> 5.0%</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dirty="0">
                <a:solidFill>
                  <a:srgbClr val="144059"/>
                </a:solidFill>
                <a:latin typeface="Raleway"/>
                <a:sym typeface="Symbol" panose="05050102010706020507" pitchFamily="18" charset="2"/>
              </a:rPr>
              <a:t>YTD* 2020: 4.9%</a:t>
            </a:r>
            <a:endParaRPr kumimoji="0" lang="en-US" sz="2000" b="1" i="0" u="none" strike="noStrike" kern="1200" cap="none" spc="0" normalizeH="0" baseline="0" noProof="0" dirty="0">
              <a:ln>
                <a:noFill/>
              </a:ln>
              <a:solidFill>
                <a:srgbClr val="144059"/>
              </a:solidFill>
              <a:effectLst/>
              <a:uLnTx/>
              <a:uFillTx/>
              <a:latin typeface="Raleway"/>
            </a:endParaRPr>
          </a:p>
        </p:txBody>
      </p:sp>
      <p:sp>
        <p:nvSpPr>
          <p:cNvPr id="3" name="Text Box 5">
            <a:extLst>
              <a:ext uri="{FF2B5EF4-FFF2-40B4-BE49-F238E27FC236}">
                <a16:creationId xmlns:a16="http://schemas.microsoft.com/office/drawing/2014/main" id="{6F1ABDBA-BBBA-4904-D3BB-25B80D9495B4}"/>
              </a:ext>
            </a:extLst>
          </p:cNvPr>
          <p:cNvSpPr txBox="1">
            <a:spLocks noChangeArrowheads="1"/>
          </p:cNvSpPr>
          <p:nvPr/>
        </p:nvSpPr>
        <p:spPr bwMode="auto">
          <a:xfrm>
            <a:off x="1447799" y="5702571"/>
            <a:ext cx="723900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dirty="0">
                <a:ln>
                  <a:noFill/>
                </a:ln>
                <a:solidFill>
                  <a:srgbClr val="144059"/>
                </a:solidFill>
                <a:effectLst/>
                <a:uLnTx/>
                <a:uFillTx/>
                <a:latin typeface="Raleway"/>
                <a:ea typeface="+mn-ea"/>
                <a:cs typeface="+mn-cs"/>
              </a:rPr>
              <a:t>*Through week 40.  Data are originations</a:t>
            </a:r>
            <a:r>
              <a:rPr lang="en-US" sz="1700" b="0" dirty="0">
                <a:solidFill>
                  <a:srgbClr val="144059"/>
                </a:solidFill>
                <a:latin typeface="Raleway"/>
              </a:rPr>
              <a:t> </a:t>
            </a:r>
            <a:r>
              <a:rPr kumimoji="0" lang="en-US" sz="1700" b="0" i="0" u="none" strike="noStrike" kern="1200" cap="none" spc="0" normalizeH="0" baseline="0" noProof="0" dirty="0">
                <a:ln>
                  <a:noFill/>
                </a:ln>
                <a:solidFill>
                  <a:srgbClr val="144059"/>
                </a:solidFill>
                <a:effectLst/>
                <a:uLnTx/>
                <a:uFillTx/>
                <a:latin typeface="Raleway"/>
                <a:ea typeface="+mn-ea"/>
                <a:cs typeface="+mn-cs"/>
              </a:rPr>
              <a:t>and do not include the U.S. operations of CN, CP, and GMXT.  Source: AAR </a:t>
            </a:r>
            <a:r>
              <a:rPr kumimoji="0" lang="en-US" sz="1700" b="0" i="1" u="none" strike="noStrike" kern="1200" cap="none" spc="0" normalizeH="0" baseline="0" noProof="0" dirty="0">
                <a:ln>
                  <a:noFill/>
                </a:ln>
                <a:solidFill>
                  <a:srgbClr val="144059"/>
                </a:solidFill>
                <a:effectLst/>
                <a:uLnTx/>
                <a:uFillTx/>
                <a:latin typeface="Raleway"/>
                <a:ea typeface="+mn-ea"/>
                <a:cs typeface="+mn-cs"/>
              </a:rPr>
              <a:t>Rail Time Indicators</a:t>
            </a:r>
            <a:endParaRPr kumimoji="0" lang="en-US" sz="1700" b="0" i="0" u="none" strike="noStrike" kern="1200" cap="none" spc="0" normalizeH="0" baseline="0" noProof="0" dirty="0">
              <a:ln>
                <a:noFill/>
              </a:ln>
              <a:solidFill>
                <a:srgbClr val="144059"/>
              </a:solidFill>
              <a:effectLst/>
              <a:uLnTx/>
              <a:uFillTx/>
              <a:latin typeface="Raleway"/>
              <a:ea typeface="+mn-ea"/>
              <a:cs typeface="+mn-cs"/>
            </a:endParaRPr>
          </a:p>
        </p:txBody>
      </p:sp>
      <p:sp>
        <p:nvSpPr>
          <p:cNvPr id="4" name="Text Box 5">
            <a:extLst>
              <a:ext uri="{FF2B5EF4-FFF2-40B4-BE49-F238E27FC236}">
                <a16:creationId xmlns:a16="http://schemas.microsoft.com/office/drawing/2014/main" id="{6D055405-15F1-14D8-C51C-2C8484FE45E5}"/>
              </a:ext>
            </a:extLst>
          </p:cNvPr>
          <p:cNvSpPr txBox="1">
            <a:spLocks noChangeArrowheads="1"/>
          </p:cNvSpPr>
          <p:nvPr/>
        </p:nvSpPr>
        <p:spPr bwMode="auto">
          <a:xfrm>
            <a:off x="280086" y="6305117"/>
            <a:ext cx="1777314" cy="461665"/>
          </a:xfrm>
          <a:prstGeom prst="rect">
            <a:avLst/>
          </a:prstGeom>
          <a:solidFill>
            <a:schemeClr val="bg1"/>
          </a:solidFill>
          <a:ln>
            <a:noFill/>
          </a:ln>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RETAC</a:t>
            </a:r>
          </a:p>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October 26, 2022</a:t>
            </a:r>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spTree>
    <p:extLst>
      <p:ext uri="{BB962C8B-B14F-4D97-AF65-F5344CB8AC3E}">
        <p14:creationId xmlns:p14="http://schemas.microsoft.com/office/powerpoint/2010/main" val="798494429"/>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4">
            <a:extLst>
              <a:ext uri="{FF2B5EF4-FFF2-40B4-BE49-F238E27FC236}">
                <a16:creationId xmlns:a16="http://schemas.microsoft.com/office/drawing/2014/main" id="{D123D385-BE8D-4C67-B0D2-CA731AA1E796}"/>
              </a:ext>
            </a:extLst>
          </p:cNvPr>
          <p:cNvSpPr txBox="1">
            <a:spLocks/>
          </p:cNvSpPr>
          <p:nvPr/>
        </p:nvSpPr>
        <p:spPr bwMode="auto">
          <a:xfrm>
            <a:off x="457200" y="278092"/>
            <a:ext cx="4876800" cy="52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800">
                <a:solidFill>
                  <a:schemeClr val="bg1"/>
                </a:solidFill>
                <a:latin typeface="Playfair Display Black" panose="00000A00000000000000" pitchFamily="50" charset="0"/>
                <a:ea typeface="+mj-ea"/>
                <a:cs typeface="+mj-cs"/>
              </a:defRPr>
            </a:lvl1pPr>
            <a:lvl2pPr algn="l" rtl="0" eaLnBrk="0" fontAlgn="base" hangingPunct="0">
              <a:spcBef>
                <a:spcPct val="0"/>
              </a:spcBef>
              <a:spcAft>
                <a:spcPct val="0"/>
              </a:spcAft>
              <a:defRPr sz="4000">
                <a:solidFill>
                  <a:srgbClr val="00415D"/>
                </a:solidFill>
                <a:latin typeface="Arial" charset="0"/>
              </a:defRPr>
            </a:lvl2pPr>
            <a:lvl3pPr algn="l" rtl="0" eaLnBrk="0" fontAlgn="base" hangingPunct="0">
              <a:spcBef>
                <a:spcPct val="0"/>
              </a:spcBef>
              <a:spcAft>
                <a:spcPct val="0"/>
              </a:spcAft>
              <a:defRPr sz="4000">
                <a:solidFill>
                  <a:srgbClr val="00415D"/>
                </a:solidFill>
                <a:latin typeface="Arial" charset="0"/>
              </a:defRPr>
            </a:lvl3pPr>
            <a:lvl4pPr algn="l" rtl="0" eaLnBrk="0" fontAlgn="base" hangingPunct="0">
              <a:spcBef>
                <a:spcPct val="0"/>
              </a:spcBef>
              <a:spcAft>
                <a:spcPct val="0"/>
              </a:spcAft>
              <a:defRPr sz="4000">
                <a:solidFill>
                  <a:srgbClr val="00415D"/>
                </a:solidFill>
                <a:latin typeface="Arial" charset="0"/>
              </a:defRPr>
            </a:lvl4pPr>
            <a:lvl5pPr algn="l" rtl="0" eaLnBrk="0" fontAlgn="base" hangingPunct="0">
              <a:spcBef>
                <a:spcPct val="0"/>
              </a:spcBef>
              <a:spcAft>
                <a:spcPct val="0"/>
              </a:spcAft>
              <a:defRPr sz="4000">
                <a:solidFill>
                  <a:srgbClr val="00415D"/>
                </a:solidFill>
                <a:latin typeface="Arial" charset="0"/>
              </a:defRPr>
            </a:lvl5pPr>
            <a:lvl6pPr marL="457189" algn="l" rtl="0" fontAlgn="base">
              <a:spcBef>
                <a:spcPct val="0"/>
              </a:spcBef>
              <a:spcAft>
                <a:spcPct val="0"/>
              </a:spcAft>
              <a:defRPr sz="4000">
                <a:solidFill>
                  <a:srgbClr val="00415D"/>
                </a:solidFill>
                <a:latin typeface="Arial" charset="0"/>
              </a:defRPr>
            </a:lvl6pPr>
            <a:lvl7pPr marL="914377" algn="l" rtl="0" fontAlgn="base">
              <a:spcBef>
                <a:spcPct val="0"/>
              </a:spcBef>
              <a:spcAft>
                <a:spcPct val="0"/>
              </a:spcAft>
              <a:defRPr sz="4000">
                <a:solidFill>
                  <a:srgbClr val="00415D"/>
                </a:solidFill>
                <a:latin typeface="Arial" charset="0"/>
              </a:defRPr>
            </a:lvl7pPr>
            <a:lvl8pPr marL="1371566" algn="l" rtl="0" fontAlgn="base">
              <a:spcBef>
                <a:spcPct val="0"/>
              </a:spcBef>
              <a:spcAft>
                <a:spcPct val="0"/>
              </a:spcAft>
              <a:defRPr sz="4000">
                <a:solidFill>
                  <a:srgbClr val="00415D"/>
                </a:solidFill>
                <a:latin typeface="Arial" charset="0"/>
              </a:defRPr>
            </a:lvl8pPr>
            <a:lvl9pPr marL="1828754" algn="l" rtl="0" fontAlgn="base">
              <a:spcBef>
                <a:spcPct val="0"/>
              </a:spcBef>
              <a:spcAft>
                <a:spcPct val="0"/>
              </a:spcAft>
              <a:defRPr sz="4000">
                <a:solidFill>
                  <a:srgbClr val="00415D"/>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Playfair Display Black" panose="00000A00000000000000" pitchFamily="50" charset="0"/>
                <a:ea typeface="+mj-ea"/>
                <a:cs typeface="+mj-cs"/>
              </a:rPr>
              <a:t>Rail Carloads of Coal</a:t>
            </a:r>
          </a:p>
        </p:txBody>
      </p:sp>
      <p:sp>
        <p:nvSpPr>
          <p:cNvPr id="28" name="Slide Number Placeholder 3">
            <a:extLst>
              <a:ext uri="{FF2B5EF4-FFF2-40B4-BE49-F238E27FC236}">
                <a16:creationId xmlns:a16="http://schemas.microsoft.com/office/drawing/2014/main" id="{EA2FF839-1159-460A-9A8E-DC222D46A04A}"/>
              </a:ext>
            </a:extLst>
          </p:cNvPr>
          <p:cNvSpPr txBox="1">
            <a:spLocks/>
          </p:cNvSpPr>
          <p:nvPr/>
        </p:nvSpPr>
        <p:spPr>
          <a:xfrm>
            <a:off x="8382000" y="6483229"/>
            <a:ext cx="698500" cy="228600"/>
          </a:xfrm>
          <a:prstGeom prst="rect">
            <a:avLst/>
          </a:prstGeom>
        </p:spPr>
        <p:txBody>
          <a:bodyPr/>
          <a:lstStyle>
            <a:defPPr>
              <a:defRPr lang="en-US"/>
            </a:defPPr>
            <a:lvl1pPr algn="l" rtl="0" eaLnBrk="0" fontAlgn="base" hangingPunct="0">
              <a:spcBef>
                <a:spcPct val="0"/>
              </a:spcBef>
              <a:spcAft>
                <a:spcPct val="0"/>
              </a:spcAft>
              <a:defRPr sz="2800" kern="1200">
                <a:solidFill>
                  <a:srgbClr val="FF6600"/>
                </a:solidFill>
                <a:latin typeface="Arial" charset="0"/>
                <a:ea typeface="+mn-ea"/>
                <a:cs typeface="+mn-cs"/>
              </a:defRPr>
            </a:lvl1pPr>
            <a:lvl2pPr marL="457200" algn="l" rtl="0" eaLnBrk="0" fontAlgn="base" hangingPunct="0">
              <a:spcBef>
                <a:spcPct val="0"/>
              </a:spcBef>
              <a:spcAft>
                <a:spcPct val="0"/>
              </a:spcAft>
              <a:defRPr sz="2800" kern="1200">
                <a:solidFill>
                  <a:srgbClr val="FF6600"/>
                </a:solidFill>
                <a:latin typeface="Arial" charset="0"/>
                <a:ea typeface="+mn-ea"/>
                <a:cs typeface="+mn-cs"/>
              </a:defRPr>
            </a:lvl2pPr>
            <a:lvl3pPr marL="914400" algn="l" rtl="0" eaLnBrk="0" fontAlgn="base" hangingPunct="0">
              <a:spcBef>
                <a:spcPct val="0"/>
              </a:spcBef>
              <a:spcAft>
                <a:spcPct val="0"/>
              </a:spcAft>
              <a:defRPr sz="2800" kern="1200">
                <a:solidFill>
                  <a:srgbClr val="FF6600"/>
                </a:solidFill>
                <a:latin typeface="Arial" charset="0"/>
                <a:ea typeface="+mn-ea"/>
                <a:cs typeface="+mn-cs"/>
              </a:defRPr>
            </a:lvl3pPr>
            <a:lvl4pPr marL="1371600" algn="l" rtl="0" eaLnBrk="0" fontAlgn="base" hangingPunct="0">
              <a:spcBef>
                <a:spcPct val="0"/>
              </a:spcBef>
              <a:spcAft>
                <a:spcPct val="0"/>
              </a:spcAft>
              <a:defRPr sz="2800" kern="1200">
                <a:solidFill>
                  <a:srgbClr val="FF6600"/>
                </a:solidFill>
                <a:latin typeface="Arial" charset="0"/>
                <a:ea typeface="+mn-ea"/>
                <a:cs typeface="+mn-cs"/>
              </a:defRPr>
            </a:lvl4pPr>
            <a:lvl5pPr marL="1828800" algn="l" rtl="0" eaLnBrk="0" fontAlgn="base" hangingPunct="0">
              <a:spcBef>
                <a:spcPct val="0"/>
              </a:spcBef>
              <a:spcAft>
                <a:spcPct val="0"/>
              </a:spcAft>
              <a:defRPr sz="2800" kern="1200">
                <a:solidFill>
                  <a:srgbClr val="FF6600"/>
                </a:solidFill>
                <a:latin typeface="Arial" charset="0"/>
                <a:ea typeface="+mn-ea"/>
                <a:cs typeface="+mn-cs"/>
              </a:defRPr>
            </a:lvl5pPr>
            <a:lvl6pPr marL="2286000" algn="l" defTabSz="914400" rtl="0" eaLnBrk="1" latinLnBrk="0" hangingPunct="1">
              <a:defRPr sz="2800" kern="1200">
                <a:solidFill>
                  <a:srgbClr val="FF6600"/>
                </a:solidFill>
                <a:latin typeface="Arial" charset="0"/>
                <a:ea typeface="+mn-ea"/>
                <a:cs typeface="+mn-cs"/>
              </a:defRPr>
            </a:lvl6pPr>
            <a:lvl7pPr marL="2743200" algn="l" defTabSz="914400" rtl="0" eaLnBrk="1" latinLnBrk="0" hangingPunct="1">
              <a:defRPr sz="2800" kern="1200">
                <a:solidFill>
                  <a:srgbClr val="FF6600"/>
                </a:solidFill>
                <a:latin typeface="Arial" charset="0"/>
                <a:ea typeface="+mn-ea"/>
                <a:cs typeface="+mn-cs"/>
              </a:defRPr>
            </a:lvl7pPr>
            <a:lvl8pPr marL="3200400" algn="l" defTabSz="914400" rtl="0" eaLnBrk="1" latinLnBrk="0" hangingPunct="1">
              <a:defRPr sz="2800" kern="1200">
                <a:solidFill>
                  <a:srgbClr val="FF6600"/>
                </a:solidFill>
                <a:latin typeface="Arial" charset="0"/>
                <a:ea typeface="+mn-ea"/>
                <a:cs typeface="+mn-cs"/>
              </a:defRPr>
            </a:lvl8pPr>
            <a:lvl9pPr marL="3657600" algn="l" defTabSz="914400" rtl="0" eaLnBrk="1" latinLnBrk="0" hangingPunct="1">
              <a:defRPr sz="2800" kern="1200">
                <a:solidFill>
                  <a:srgbClr val="FF6600"/>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8C929EC-337D-4B6E-AF79-0825DF60C0CF}" type="slidenum">
              <a:rPr kumimoji="0" lang="en-US" sz="1200" b="0" i="0" u="none" strike="noStrike" kern="1200" cap="none" spc="0" normalizeH="0" baseline="0" noProof="0" smtClean="0">
                <a:ln>
                  <a:noFill/>
                </a:ln>
                <a:solidFill>
                  <a:srgbClr val="144059"/>
                </a:solidFill>
                <a:effectLst/>
                <a:uLnTx/>
                <a:uFillTx/>
                <a:latin typeface="Raleway"/>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sp>
        <p:nvSpPr>
          <p:cNvPr id="8" name="Text Box 5">
            <a:extLst>
              <a:ext uri="{FF2B5EF4-FFF2-40B4-BE49-F238E27FC236}">
                <a16:creationId xmlns:a16="http://schemas.microsoft.com/office/drawing/2014/main" id="{188357A0-0268-47EE-87F6-4324F8C74BE3}"/>
              </a:ext>
            </a:extLst>
          </p:cNvPr>
          <p:cNvSpPr txBox="1">
            <a:spLocks noChangeArrowheads="1"/>
          </p:cNvSpPr>
          <p:nvPr/>
        </p:nvSpPr>
        <p:spPr bwMode="auto">
          <a:xfrm>
            <a:off x="1905000" y="1327775"/>
            <a:ext cx="556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4469"/>
                </a:solidFill>
                <a:effectLst/>
                <a:uLnTx/>
                <a:uFillTx/>
                <a:latin typeface="Raleway"/>
                <a:ea typeface="+mn-ea"/>
                <a:cs typeface="+mn-cs"/>
              </a:rPr>
              <a:t>(millions)</a:t>
            </a:r>
          </a:p>
        </p:txBody>
      </p:sp>
      <p:graphicFrame>
        <p:nvGraphicFramePr>
          <p:cNvPr id="9" name="Object 2">
            <a:extLst>
              <a:ext uri="{FF2B5EF4-FFF2-40B4-BE49-F238E27FC236}">
                <a16:creationId xmlns:a16="http://schemas.microsoft.com/office/drawing/2014/main" id="{B9C1E8F4-A833-4744-8EC6-85E4707D1090}"/>
              </a:ext>
            </a:extLst>
          </p:cNvPr>
          <p:cNvGraphicFramePr>
            <a:graphicFrameLocks noChangeAspect="1"/>
          </p:cNvGraphicFramePr>
          <p:nvPr>
            <p:extLst>
              <p:ext uri="{D42A27DB-BD31-4B8C-83A1-F6EECF244321}">
                <p14:modId xmlns:p14="http://schemas.microsoft.com/office/powerpoint/2010/main" val="1381744626"/>
              </p:ext>
            </p:extLst>
          </p:nvPr>
        </p:nvGraphicFramePr>
        <p:xfrm>
          <a:off x="321908" y="1346539"/>
          <a:ext cx="8364892" cy="4853973"/>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4">
            <a:extLst>
              <a:ext uri="{FF2B5EF4-FFF2-40B4-BE49-F238E27FC236}">
                <a16:creationId xmlns:a16="http://schemas.microsoft.com/office/drawing/2014/main" id="{844EB4D6-0C66-4CB6-9C16-E837C590B58C}"/>
              </a:ext>
            </a:extLst>
          </p:cNvPr>
          <p:cNvSpPr>
            <a:spLocks noChangeArrowheads="1"/>
          </p:cNvSpPr>
          <p:nvPr/>
        </p:nvSpPr>
        <p:spPr bwMode="auto">
          <a:xfrm>
            <a:off x="321908" y="5846569"/>
            <a:ext cx="882209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4469"/>
                </a:solidFill>
                <a:effectLst/>
                <a:uLnTx/>
                <a:uFillTx/>
                <a:latin typeface="Raleway"/>
                <a:ea typeface="+mn-ea"/>
                <a:cs typeface="+mn-cs"/>
              </a:rPr>
              <a:t>Data are originations for Class I railroads.   Source: AAR </a:t>
            </a:r>
            <a:r>
              <a:rPr kumimoji="0" lang="en-US" sz="1700" b="0" i="1" u="none" strike="noStrike" kern="1200" cap="none" spc="0" normalizeH="0" baseline="0" noProof="0" dirty="0">
                <a:ln>
                  <a:noFill/>
                </a:ln>
                <a:solidFill>
                  <a:srgbClr val="004469"/>
                </a:solidFill>
                <a:effectLst/>
                <a:uLnTx/>
                <a:uFillTx/>
                <a:latin typeface="Raleway"/>
                <a:ea typeface="+mn-ea"/>
                <a:cs typeface="+mn-cs"/>
              </a:rPr>
              <a:t>Freight Commodity Statistics</a:t>
            </a:r>
          </a:p>
        </p:txBody>
      </p:sp>
      <p:sp>
        <p:nvSpPr>
          <p:cNvPr id="2" name="Text Box 5">
            <a:extLst>
              <a:ext uri="{FF2B5EF4-FFF2-40B4-BE49-F238E27FC236}">
                <a16:creationId xmlns:a16="http://schemas.microsoft.com/office/drawing/2014/main" id="{0B19231F-47FC-CB4D-F348-D5C431052A33}"/>
              </a:ext>
            </a:extLst>
          </p:cNvPr>
          <p:cNvSpPr txBox="1">
            <a:spLocks noChangeArrowheads="1"/>
          </p:cNvSpPr>
          <p:nvPr/>
        </p:nvSpPr>
        <p:spPr bwMode="auto">
          <a:xfrm>
            <a:off x="280086" y="6305117"/>
            <a:ext cx="1777314" cy="461665"/>
          </a:xfrm>
          <a:prstGeom prst="rect">
            <a:avLst/>
          </a:prstGeom>
          <a:solidFill>
            <a:schemeClr val="bg1"/>
          </a:solidFill>
          <a:ln>
            <a:noFill/>
          </a:ln>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RETAC</a:t>
            </a:r>
          </a:p>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October 26, 2022</a:t>
            </a:r>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spTree>
    <p:extLst>
      <p:ext uri="{BB962C8B-B14F-4D97-AF65-F5344CB8AC3E}">
        <p14:creationId xmlns:p14="http://schemas.microsoft.com/office/powerpoint/2010/main" val="732290750"/>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a:extLst>
              <a:ext uri="{FF2B5EF4-FFF2-40B4-BE49-F238E27FC236}">
                <a16:creationId xmlns:a16="http://schemas.microsoft.com/office/drawing/2014/main" id="{EA2FF839-1159-460A-9A8E-DC222D46A04A}"/>
              </a:ext>
            </a:extLst>
          </p:cNvPr>
          <p:cNvSpPr txBox="1">
            <a:spLocks/>
          </p:cNvSpPr>
          <p:nvPr/>
        </p:nvSpPr>
        <p:spPr>
          <a:xfrm>
            <a:off x="8382000" y="6483229"/>
            <a:ext cx="698500" cy="228600"/>
          </a:xfrm>
          <a:prstGeom prst="rect">
            <a:avLst/>
          </a:prstGeom>
        </p:spPr>
        <p:txBody>
          <a:bodyPr/>
          <a:lstStyle>
            <a:defPPr>
              <a:defRPr lang="en-US"/>
            </a:defPPr>
            <a:lvl1pPr algn="l" rtl="0" eaLnBrk="0" fontAlgn="base" hangingPunct="0">
              <a:spcBef>
                <a:spcPct val="0"/>
              </a:spcBef>
              <a:spcAft>
                <a:spcPct val="0"/>
              </a:spcAft>
              <a:defRPr sz="2800" kern="1200">
                <a:solidFill>
                  <a:srgbClr val="FF6600"/>
                </a:solidFill>
                <a:latin typeface="Arial" charset="0"/>
                <a:ea typeface="+mn-ea"/>
                <a:cs typeface="+mn-cs"/>
              </a:defRPr>
            </a:lvl1pPr>
            <a:lvl2pPr marL="457200" algn="l" rtl="0" eaLnBrk="0" fontAlgn="base" hangingPunct="0">
              <a:spcBef>
                <a:spcPct val="0"/>
              </a:spcBef>
              <a:spcAft>
                <a:spcPct val="0"/>
              </a:spcAft>
              <a:defRPr sz="2800" kern="1200">
                <a:solidFill>
                  <a:srgbClr val="FF6600"/>
                </a:solidFill>
                <a:latin typeface="Arial" charset="0"/>
                <a:ea typeface="+mn-ea"/>
                <a:cs typeface="+mn-cs"/>
              </a:defRPr>
            </a:lvl2pPr>
            <a:lvl3pPr marL="914400" algn="l" rtl="0" eaLnBrk="0" fontAlgn="base" hangingPunct="0">
              <a:spcBef>
                <a:spcPct val="0"/>
              </a:spcBef>
              <a:spcAft>
                <a:spcPct val="0"/>
              </a:spcAft>
              <a:defRPr sz="2800" kern="1200">
                <a:solidFill>
                  <a:srgbClr val="FF6600"/>
                </a:solidFill>
                <a:latin typeface="Arial" charset="0"/>
                <a:ea typeface="+mn-ea"/>
                <a:cs typeface="+mn-cs"/>
              </a:defRPr>
            </a:lvl3pPr>
            <a:lvl4pPr marL="1371600" algn="l" rtl="0" eaLnBrk="0" fontAlgn="base" hangingPunct="0">
              <a:spcBef>
                <a:spcPct val="0"/>
              </a:spcBef>
              <a:spcAft>
                <a:spcPct val="0"/>
              </a:spcAft>
              <a:defRPr sz="2800" kern="1200">
                <a:solidFill>
                  <a:srgbClr val="FF6600"/>
                </a:solidFill>
                <a:latin typeface="Arial" charset="0"/>
                <a:ea typeface="+mn-ea"/>
                <a:cs typeface="+mn-cs"/>
              </a:defRPr>
            </a:lvl4pPr>
            <a:lvl5pPr marL="1828800" algn="l" rtl="0" eaLnBrk="0" fontAlgn="base" hangingPunct="0">
              <a:spcBef>
                <a:spcPct val="0"/>
              </a:spcBef>
              <a:spcAft>
                <a:spcPct val="0"/>
              </a:spcAft>
              <a:defRPr sz="2800" kern="1200">
                <a:solidFill>
                  <a:srgbClr val="FF6600"/>
                </a:solidFill>
                <a:latin typeface="Arial" charset="0"/>
                <a:ea typeface="+mn-ea"/>
                <a:cs typeface="+mn-cs"/>
              </a:defRPr>
            </a:lvl5pPr>
            <a:lvl6pPr marL="2286000" algn="l" defTabSz="914400" rtl="0" eaLnBrk="1" latinLnBrk="0" hangingPunct="1">
              <a:defRPr sz="2800" kern="1200">
                <a:solidFill>
                  <a:srgbClr val="FF6600"/>
                </a:solidFill>
                <a:latin typeface="Arial" charset="0"/>
                <a:ea typeface="+mn-ea"/>
                <a:cs typeface="+mn-cs"/>
              </a:defRPr>
            </a:lvl6pPr>
            <a:lvl7pPr marL="2743200" algn="l" defTabSz="914400" rtl="0" eaLnBrk="1" latinLnBrk="0" hangingPunct="1">
              <a:defRPr sz="2800" kern="1200">
                <a:solidFill>
                  <a:srgbClr val="FF6600"/>
                </a:solidFill>
                <a:latin typeface="Arial" charset="0"/>
                <a:ea typeface="+mn-ea"/>
                <a:cs typeface="+mn-cs"/>
              </a:defRPr>
            </a:lvl7pPr>
            <a:lvl8pPr marL="3200400" algn="l" defTabSz="914400" rtl="0" eaLnBrk="1" latinLnBrk="0" hangingPunct="1">
              <a:defRPr sz="2800" kern="1200">
                <a:solidFill>
                  <a:srgbClr val="FF6600"/>
                </a:solidFill>
                <a:latin typeface="Arial" charset="0"/>
                <a:ea typeface="+mn-ea"/>
                <a:cs typeface="+mn-cs"/>
              </a:defRPr>
            </a:lvl8pPr>
            <a:lvl9pPr marL="3657600" algn="l" defTabSz="914400" rtl="0" eaLnBrk="1" latinLnBrk="0" hangingPunct="1">
              <a:defRPr sz="2800" kern="1200">
                <a:solidFill>
                  <a:srgbClr val="FF6600"/>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8C929EC-337D-4B6E-AF79-0825DF60C0CF}" type="slidenum">
              <a:rPr kumimoji="0" lang="en-US" sz="1200" b="0" i="0" u="none" strike="noStrike" kern="1200" cap="none" spc="0" normalizeH="0" baseline="0" noProof="0" smtClean="0">
                <a:ln>
                  <a:noFill/>
                </a:ln>
                <a:solidFill>
                  <a:srgbClr val="144059"/>
                </a:solidFill>
                <a:effectLst/>
                <a:uLnTx/>
                <a:uFillTx/>
                <a:latin typeface="Raleway"/>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sp>
        <p:nvSpPr>
          <p:cNvPr id="10" name="Text Box 5">
            <a:extLst>
              <a:ext uri="{FF2B5EF4-FFF2-40B4-BE49-F238E27FC236}">
                <a16:creationId xmlns:a16="http://schemas.microsoft.com/office/drawing/2014/main" id="{863D613E-EE36-4424-B29A-51E5B2EF23B8}"/>
              </a:ext>
            </a:extLst>
          </p:cNvPr>
          <p:cNvSpPr txBox="1">
            <a:spLocks noChangeArrowheads="1"/>
          </p:cNvSpPr>
          <p:nvPr/>
        </p:nvSpPr>
        <p:spPr bwMode="auto">
          <a:xfrm>
            <a:off x="1981200" y="1312608"/>
            <a:ext cx="556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144059"/>
                </a:solidFill>
                <a:effectLst/>
                <a:uLnTx/>
                <a:uFillTx/>
                <a:latin typeface="Raleway"/>
                <a:ea typeface="+mn-ea"/>
                <a:cs typeface="+mn-cs"/>
              </a:rPr>
              <a:t>(6-week moving average)</a:t>
            </a:r>
          </a:p>
        </p:txBody>
      </p:sp>
      <p:sp>
        <p:nvSpPr>
          <p:cNvPr id="11" name="Text Box 5">
            <a:extLst>
              <a:ext uri="{FF2B5EF4-FFF2-40B4-BE49-F238E27FC236}">
                <a16:creationId xmlns:a16="http://schemas.microsoft.com/office/drawing/2014/main" id="{C97D0E09-BE57-4E11-8113-7597B36280D6}"/>
              </a:ext>
            </a:extLst>
          </p:cNvPr>
          <p:cNvSpPr txBox="1">
            <a:spLocks noChangeArrowheads="1"/>
          </p:cNvSpPr>
          <p:nvPr/>
        </p:nvSpPr>
        <p:spPr bwMode="auto">
          <a:xfrm>
            <a:off x="280086" y="5702571"/>
            <a:ext cx="868120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dirty="0">
                <a:ln>
                  <a:noFill/>
                </a:ln>
                <a:solidFill>
                  <a:srgbClr val="144059"/>
                </a:solidFill>
                <a:effectLst/>
                <a:uLnTx/>
                <a:uFillTx/>
                <a:latin typeface="Raleway"/>
                <a:ea typeface="+mn-ea"/>
                <a:cs typeface="+mn-cs"/>
              </a:rPr>
              <a:t>*Through week 41.  Data are originations, do not include intermodal, and do not include the U.S. operations of CN, CP, and GMXT.  Source: AAR </a:t>
            </a:r>
            <a:r>
              <a:rPr kumimoji="0" lang="en-US" sz="1700" b="0" i="1" u="none" strike="noStrike" kern="1200" cap="none" spc="0" normalizeH="0" baseline="0" noProof="0" dirty="0">
                <a:ln>
                  <a:noFill/>
                </a:ln>
                <a:solidFill>
                  <a:srgbClr val="144059"/>
                </a:solidFill>
                <a:effectLst/>
                <a:uLnTx/>
                <a:uFillTx/>
                <a:latin typeface="Raleway"/>
                <a:ea typeface="+mn-ea"/>
                <a:cs typeface="+mn-cs"/>
              </a:rPr>
              <a:t>Rail Time Indicators</a:t>
            </a:r>
            <a:endParaRPr kumimoji="0" lang="en-US" sz="1700" b="0" i="0" u="none" strike="noStrike" kern="1200" cap="none" spc="0" normalizeH="0" baseline="0" noProof="0" dirty="0">
              <a:ln>
                <a:noFill/>
              </a:ln>
              <a:solidFill>
                <a:srgbClr val="144059"/>
              </a:solidFill>
              <a:effectLst/>
              <a:uLnTx/>
              <a:uFillTx/>
              <a:latin typeface="Raleway"/>
              <a:ea typeface="+mn-ea"/>
              <a:cs typeface="+mn-cs"/>
            </a:endParaRPr>
          </a:p>
        </p:txBody>
      </p:sp>
      <p:graphicFrame>
        <p:nvGraphicFramePr>
          <p:cNvPr id="7" name="Object 2">
            <a:extLst>
              <a:ext uri="{FF2B5EF4-FFF2-40B4-BE49-F238E27FC236}">
                <a16:creationId xmlns:a16="http://schemas.microsoft.com/office/drawing/2014/main" id="{4498C294-C29A-409D-A5E4-8F3DBCFBDE48}"/>
              </a:ext>
            </a:extLst>
          </p:cNvPr>
          <p:cNvGraphicFramePr>
            <a:graphicFrameLocks noChangeAspect="1"/>
          </p:cNvGraphicFramePr>
          <p:nvPr>
            <p:extLst>
              <p:ext uri="{D42A27DB-BD31-4B8C-83A1-F6EECF244321}">
                <p14:modId xmlns:p14="http://schemas.microsoft.com/office/powerpoint/2010/main" val="1596938336"/>
              </p:ext>
            </p:extLst>
          </p:nvPr>
        </p:nvGraphicFramePr>
        <p:xfrm>
          <a:off x="280086" y="1743147"/>
          <a:ext cx="8583827"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4">
            <a:extLst>
              <a:ext uri="{FF2B5EF4-FFF2-40B4-BE49-F238E27FC236}">
                <a16:creationId xmlns:a16="http://schemas.microsoft.com/office/drawing/2014/main" id="{65023E72-EFCD-4E56-AB6D-09BE1656AB2A}"/>
              </a:ext>
            </a:extLst>
          </p:cNvPr>
          <p:cNvSpPr txBox="1">
            <a:spLocks/>
          </p:cNvSpPr>
          <p:nvPr/>
        </p:nvSpPr>
        <p:spPr bwMode="auto">
          <a:xfrm>
            <a:off x="457200" y="278092"/>
            <a:ext cx="7315200" cy="52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800">
                <a:solidFill>
                  <a:schemeClr val="bg1"/>
                </a:solidFill>
                <a:latin typeface="Playfair Display Black" panose="00000A00000000000000" pitchFamily="50" charset="0"/>
                <a:ea typeface="+mj-ea"/>
                <a:cs typeface="+mj-cs"/>
              </a:defRPr>
            </a:lvl1pPr>
            <a:lvl2pPr algn="l" rtl="0" eaLnBrk="0" fontAlgn="base" hangingPunct="0">
              <a:spcBef>
                <a:spcPct val="0"/>
              </a:spcBef>
              <a:spcAft>
                <a:spcPct val="0"/>
              </a:spcAft>
              <a:defRPr sz="4000">
                <a:solidFill>
                  <a:srgbClr val="00415D"/>
                </a:solidFill>
                <a:latin typeface="Arial" charset="0"/>
              </a:defRPr>
            </a:lvl2pPr>
            <a:lvl3pPr algn="l" rtl="0" eaLnBrk="0" fontAlgn="base" hangingPunct="0">
              <a:spcBef>
                <a:spcPct val="0"/>
              </a:spcBef>
              <a:spcAft>
                <a:spcPct val="0"/>
              </a:spcAft>
              <a:defRPr sz="4000">
                <a:solidFill>
                  <a:srgbClr val="00415D"/>
                </a:solidFill>
                <a:latin typeface="Arial" charset="0"/>
              </a:defRPr>
            </a:lvl3pPr>
            <a:lvl4pPr algn="l" rtl="0" eaLnBrk="0" fontAlgn="base" hangingPunct="0">
              <a:spcBef>
                <a:spcPct val="0"/>
              </a:spcBef>
              <a:spcAft>
                <a:spcPct val="0"/>
              </a:spcAft>
              <a:defRPr sz="4000">
                <a:solidFill>
                  <a:srgbClr val="00415D"/>
                </a:solidFill>
                <a:latin typeface="Arial" charset="0"/>
              </a:defRPr>
            </a:lvl4pPr>
            <a:lvl5pPr algn="l" rtl="0" eaLnBrk="0" fontAlgn="base" hangingPunct="0">
              <a:spcBef>
                <a:spcPct val="0"/>
              </a:spcBef>
              <a:spcAft>
                <a:spcPct val="0"/>
              </a:spcAft>
              <a:defRPr sz="4000">
                <a:solidFill>
                  <a:srgbClr val="00415D"/>
                </a:solidFill>
                <a:latin typeface="Arial" charset="0"/>
              </a:defRPr>
            </a:lvl5pPr>
            <a:lvl6pPr marL="457189" algn="l" rtl="0" fontAlgn="base">
              <a:spcBef>
                <a:spcPct val="0"/>
              </a:spcBef>
              <a:spcAft>
                <a:spcPct val="0"/>
              </a:spcAft>
              <a:defRPr sz="4000">
                <a:solidFill>
                  <a:srgbClr val="00415D"/>
                </a:solidFill>
                <a:latin typeface="Arial" charset="0"/>
              </a:defRPr>
            </a:lvl6pPr>
            <a:lvl7pPr marL="914377" algn="l" rtl="0" fontAlgn="base">
              <a:spcBef>
                <a:spcPct val="0"/>
              </a:spcBef>
              <a:spcAft>
                <a:spcPct val="0"/>
              </a:spcAft>
              <a:defRPr sz="4000">
                <a:solidFill>
                  <a:srgbClr val="00415D"/>
                </a:solidFill>
                <a:latin typeface="Arial" charset="0"/>
              </a:defRPr>
            </a:lvl7pPr>
            <a:lvl8pPr marL="1371566" algn="l" rtl="0" fontAlgn="base">
              <a:spcBef>
                <a:spcPct val="0"/>
              </a:spcBef>
              <a:spcAft>
                <a:spcPct val="0"/>
              </a:spcAft>
              <a:defRPr sz="4000">
                <a:solidFill>
                  <a:srgbClr val="00415D"/>
                </a:solidFill>
                <a:latin typeface="Arial" charset="0"/>
              </a:defRPr>
            </a:lvl8pPr>
            <a:lvl9pPr marL="1828754" algn="l" rtl="0" fontAlgn="base">
              <a:spcBef>
                <a:spcPct val="0"/>
              </a:spcBef>
              <a:spcAft>
                <a:spcPct val="0"/>
              </a:spcAft>
              <a:defRPr sz="4000">
                <a:solidFill>
                  <a:srgbClr val="00415D"/>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Playfair Display Black" panose="00000A00000000000000" pitchFamily="50" charset="0"/>
                <a:ea typeface="+mj-ea"/>
                <a:cs typeface="+mj-cs"/>
              </a:rPr>
              <a:t>U.S. Rail Carloads of Coal</a:t>
            </a:r>
          </a:p>
        </p:txBody>
      </p:sp>
      <p:sp>
        <p:nvSpPr>
          <p:cNvPr id="2" name="Text Box 5">
            <a:extLst>
              <a:ext uri="{FF2B5EF4-FFF2-40B4-BE49-F238E27FC236}">
                <a16:creationId xmlns:a16="http://schemas.microsoft.com/office/drawing/2014/main" id="{0F3BC9E1-8D10-E4D1-5A81-5D87FA11EDCF}"/>
              </a:ext>
            </a:extLst>
          </p:cNvPr>
          <p:cNvSpPr txBox="1">
            <a:spLocks noChangeArrowheads="1"/>
          </p:cNvSpPr>
          <p:nvPr/>
        </p:nvSpPr>
        <p:spPr bwMode="auto">
          <a:xfrm>
            <a:off x="5886994" y="3876747"/>
            <a:ext cx="2495006" cy="1015663"/>
          </a:xfrm>
          <a:prstGeom prst="rect">
            <a:avLst/>
          </a:prstGeom>
          <a:solidFill>
            <a:schemeClr val="bg1"/>
          </a:solidFill>
          <a:ln>
            <a:noFill/>
          </a:ln>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144059"/>
                </a:solidFill>
                <a:effectLst/>
                <a:uLnTx/>
                <a:uFillTx/>
                <a:latin typeface="Raleway"/>
              </a:rPr>
              <a:t>YTD* 2022 vs:</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dirty="0">
                <a:solidFill>
                  <a:srgbClr val="144059"/>
                </a:solidFill>
                <a:latin typeface="Raleway"/>
              </a:rPr>
              <a:t>YTD* 2021: </a:t>
            </a:r>
            <a:r>
              <a:rPr lang="en-US" sz="2000" dirty="0">
                <a:solidFill>
                  <a:srgbClr val="144059"/>
                </a:solidFill>
                <a:latin typeface="Raleway"/>
                <a:sym typeface="Symbol" panose="05050102010706020507" pitchFamily="18" charset="2"/>
              </a:rPr>
              <a:t> 3.6%</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dirty="0">
                <a:solidFill>
                  <a:srgbClr val="144059"/>
                </a:solidFill>
                <a:latin typeface="Raleway"/>
                <a:sym typeface="Symbol" panose="05050102010706020507" pitchFamily="18" charset="2"/>
              </a:rPr>
              <a:t>YTD* 2020:  15.0%</a:t>
            </a:r>
            <a:endParaRPr kumimoji="0" lang="en-US" sz="2000" b="1" i="0" u="none" strike="noStrike" kern="1200" cap="none" spc="0" normalizeH="0" baseline="0" noProof="0" dirty="0">
              <a:ln>
                <a:noFill/>
              </a:ln>
              <a:solidFill>
                <a:srgbClr val="144059"/>
              </a:solidFill>
              <a:effectLst/>
              <a:uLnTx/>
              <a:uFillTx/>
              <a:latin typeface="Raleway"/>
            </a:endParaRPr>
          </a:p>
        </p:txBody>
      </p:sp>
      <p:sp>
        <p:nvSpPr>
          <p:cNvPr id="3" name="Text Box 5">
            <a:extLst>
              <a:ext uri="{FF2B5EF4-FFF2-40B4-BE49-F238E27FC236}">
                <a16:creationId xmlns:a16="http://schemas.microsoft.com/office/drawing/2014/main" id="{BD83708C-7E08-1799-2EA2-8A540290E22B}"/>
              </a:ext>
            </a:extLst>
          </p:cNvPr>
          <p:cNvSpPr txBox="1">
            <a:spLocks noChangeArrowheads="1"/>
          </p:cNvSpPr>
          <p:nvPr/>
        </p:nvSpPr>
        <p:spPr bwMode="auto">
          <a:xfrm>
            <a:off x="280086" y="6305117"/>
            <a:ext cx="1777314" cy="461665"/>
          </a:xfrm>
          <a:prstGeom prst="rect">
            <a:avLst/>
          </a:prstGeom>
          <a:solidFill>
            <a:schemeClr val="bg1"/>
          </a:solidFill>
          <a:ln>
            <a:noFill/>
          </a:ln>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RETAC</a:t>
            </a:r>
          </a:p>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October 26, 2022</a:t>
            </a:r>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spTree>
    <p:extLst>
      <p:ext uri="{BB962C8B-B14F-4D97-AF65-F5344CB8AC3E}">
        <p14:creationId xmlns:p14="http://schemas.microsoft.com/office/powerpoint/2010/main" val="1070365015"/>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4">
            <a:extLst>
              <a:ext uri="{FF2B5EF4-FFF2-40B4-BE49-F238E27FC236}">
                <a16:creationId xmlns:a16="http://schemas.microsoft.com/office/drawing/2014/main" id="{D123D385-BE8D-4C67-B0D2-CA731AA1E796}"/>
              </a:ext>
            </a:extLst>
          </p:cNvPr>
          <p:cNvSpPr txBox="1">
            <a:spLocks/>
          </p:cNvSpPr>
          <p:nvPr/>
        </p:nvSpPr>
        <p:spPr bwMode="auto">
          <a:xfrm>
            <a:off x="533400" y="244378"/>
            <a:ext cx="6248400" cy="59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800">
                <a:solidFill>
                  <a:schemeClr val="bg1"/>
                </a:solidFill>
                <a:latin typeface="Playfair Display Black" panose="00000A00000000000000" pitchFamily="50" charset="0"/>
                <a:ea typeface="+mj-ea"/>
                <a:cs typeface="+mj-cs"/>
              </a:defRPr>
            </a:lvl1pPr>
            <a:lvl2pPr algn="l" rtl="0" eaLnBrk="0" fontAlgn="base" hangingPunct="0">
              <a:spcBef>
                <a:spcPct val="0"/>
              </a:spcBef>
              <a:spcAft>
                <a:spcPct val="0"/>
              </a:spcAft>
              <a:defRPr sz="4000">
                <a:solidFill>
                  <a:srgbClr val="00415D"/>
                </a:solidFill>
                <a:latin typeface="Arial" charset="0"/>
              </a:defRPr>
            </a:lvl2pPr>
            <a:lvl3pPr algn="l" rtl="0" eaLnBrk="0" fontAlgn="base" hangingPunct="0">
              <a:spcBef>
                <a:spcPct val="0"/>
              </a:spcBef>
              <a:spcAft>
                <a:spcPct val="0"/>
              </a:spcAft>
              <a:defRPr sz="4000">
                <a:solidFill>
                  <a:srgbClr val="00415D"/>
                </a:solidFill>
                <a:latin typeface="Arial" charset="0"/>
              </a:defRPr>
            </a:lvl3pPr>
            <a:lvl4pPr algn="l" rtl="0" eaLnBrk="0" fontAlgn="base" hangingPunct="0">
              <a:spcBef>
                <a:spcPct val="0"/>
              </a:spcBef>
              <a:spcAft>
                <a:spcPct val="0"/>
              </a:spcAft>
              <a:defRPr sz="4000">
                <a:solidFill>
                  <a:srgbClr val="00415D"/>
                </a:solidFill>
                <a:latin typeface="Arial" charset="0"/>
              </a:defRPr>
            </a:lvl4pPr>
            <a:lvl5pPr algn="l" rtl="0" eaLnBrk="0" fontAlgn="base" hangingPunct="0">
              <a:spcBef>
                <a:spcPct val="0"/>
              </a:spcBef>
              <a:spcAft>
                <a:spcPct val="0"/>
              </a:spcAft>
              <a:defRPr sz="4000">
                <a:solidFill>
                  <a:srgbClr val="00415D"/>
                </a:solidFill>
                <a:latin typeface="Arial" charset="0"/>
              </a:defRPr>
            </a:lvl5pPr>
            <a:lvl6pPr marL="457189" algn="l" rtl="0" fontAlgn="base">
              <a:spcBef>
                <a:spcPct val="0"/>
              </a:spcBef>
              <a:spcAft>
                <a:spcPct val="0"/>
              </a:spcAft>
              <a:defRPr sz="4000">
                <a:solidFill>
                  <a:srgbClr val="00415D"/>
                </a:solidFill>
                <a:latin typeface="Arial" charset="0"/>
              </a:defRPr>
            </a:lvl6pPr>
            <a:lvl7pPr marL="914377" algn="l" rtl="0" fontAlgn="base">
              <a:spcBef>
                <a:spcPct val="0"/>
              </a:spcBef>
              <a:spcAft>
                <a:spcPct val="0"/>
              </a:spcAft>
              <a:defRPr sz="4000">
                <a:solidFill>
                  <a:srgbClr val="00415D"/>
                </a:solidFill>
                <a:latin typeface="Arial" charset="0"/>
              </a:defRPr>
            </a:lvl7pPr>
            <a:lvl8pPr marL="1371566" algn="l" rtl="0" fontAlgn="base">
              <a:spcBef>
                <a:spcPct val="0"/>
              </a:spcBef>
              <a:spcAft>
                <a:spcPct val="0"/>
              </a:spcAft>
              <a:defRPr sz="4000">
                <a:solidFill>
                  <a:srgbClr val="00415D"/>
                </a:solidFill>
                <a:latin typeface="Arial" charset="0"/>
              </a:defRPr>
            </a:lvl8pPr>
            <a:lvl9pPr marL="1828754" algn="l" rtl="0" fontAlgn="base">
              <a:spcBef>
                <a:spcPct val="0"/>
              </a:spcBef>
              <a:spcAft>
                <a:spcPct val="0"/>
              </a:spcAft>
              <a:defRPr sz="4000">
                <a:solidFill>
                  <a:srgbClr val="00415D"/>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Playfair Display Black" panose="00000A00000000000000" pitchFamily="50" charset="0"/>
                <a:ea typeface="+mj-ea"/>
                <a:cs typeface="+mj-cs"/>
              </a:rPr>
              <a:t>U.S. Rail Carloads of Coal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Playfair Display Black" panose="00000A00000000000000" pitchFamily="50" charset="0"/>
                <a:ea typeface="+mj-ea"/>
                <a:cs typeface="+mj-cs"/>
              </a:rPr>
              <a:t>vs. U.S. Electricity From Coal</a:t>
            </a:r>
          </a:p>
        </p:txBody>
      </p:sp>
      <p:sp>
        <p:nvSpPr>
          <p:cNvPr id="28" name="Slide Number Placeholder 3">
            <a:extLst>
              <a:ext uri="{FF2B5EF4-FFF2-40B4-BE49-F238E27FC236}">
                <a16:creationId xmlns:a16="http://schemas.microsoft.com/office/drawing/2014/main" id="{EA2FF839-1159-460A-9A8E-DC222D46A04A}"/>
              </a:ext>
            </a:extLst>
          </p:cNvPr>
          <p:cNvSpPr txBox="1">
            <a:spLocks/>
          </p:cNvSpPr>
          <p:nvPr/>
        </p:nvSpPr>
        <p:spPr>
          <a:xfrm>
            <a:off x="8382000" y="6483229"/>
            <a:ext cx="698500" cy="228600"/>
          </a:xfrm>
          <a:prstGeom prst="rect">
            <a:avLst/>
          </a:prstGeom>
        </p:spPr>
        <p:txBody>
          <a:bodyPr/>
          <a:lstStyle>
            <a:defPPr>
              <a:defRPr lang="en-US"/>
            </a:defPPr>
            <a:lvl1pPr algn="l" rtl="0" eaLnBrk="0" fontAlgn="base" hangingPunct="0">
              <a:spcBef>
                <a:spcPct val="0"/>
              </a:spcBef>
              <a:spcAft>
                <a:spcPct val="0"/>
              </a:spcAft>
              <a:defRPr sz="2800" kern="1200">
                <a:solidFill>
                  <a:srgbClr val="FF6600"/>
                </a:solidFill>
                <a:latin typeface="Arial" charset="0"/>
                <a:ea typeface="+mn-ea"/>
                <a:cs typeface="+mn-cs"/>
              </a:defRPr>
            </a:lvl1pPr>
            <a:lvl2pPr marL="457200" algn="l" rtl="0" eaLnBrk="0" fontAlgn="base" hangingPunct="0">
              <a:spcBef>
                <a:spcPct val="0"/>
              </a:spcBef>
              <a:spcAft>
                <a:spcPct val="0"/>
              </a:spcAft>
              <a:defRPr sz="2800" kern="1200">
                <a:solidFill>
                  <a:srgbClr val="FF6600"/>
                </a:solidFill>
                <a:latin typeface="Arial" charset="0"/>
                <a:ea typeface="+mn-ea"/>
                <a:cs typeface="+mn-cs"/>
              </a:defRPr>
            </a:lvl2pPr>
            <a:lvl3pPr marL="914400" algn="l" rtl="0" eaLnBrk="0" fontAlgn="base" hangingPunct="0">
              <a:spcBef>
                <a:spcPct val="0"/>
              </a:spcBef>
              <a:spcAft>
                <a:spcPct val="0"/>
              </a:spcAft>
              <a:defRPr sz="2800" kern="1200">
                <a:solidFill>
                  <a:srgbClr val="FF6600"/>
                </a:solidFill>
                <a:latin typeface="Arial" charset="0"/>
                <a:ea typeface="+mn-ea"/>
                <a:cs typeface="+mn-cs"/>
              </a:defRPr>
            </a:lvl3pPr>
            <a:lvl4pPr marL="1371600" algn="l" rtl="0" eaLnBrk="0" fontAlgn="base" hangingPunct="0">
              <a:spcBef>
                <a:spcPct val="0"/>
              </a:spcBef>
              <a:spcAft>
                <a:spcPct val="0"/>
              </a:spcAft>
              <a:defRPr sz="2800" kern="1200">
                <a:solidFill>
                  <a:srgbClr val="FF6600"/>
                </a:solidFill>
                <a:latin typeface="Arial" charset="0"/>
                <a:ea typeface="+mn-ea"/>
                <a:cs typeface="+mn-cs"/>
              </a:defRPr>
            </a:lvl4pPr>
            <a:lvl5pPr marL="1828800" algn="l" rtl="0" eaLnBrk="0" fontAlgn="base" hangingPunct="0">
              <a:spcBef>
                <a:spcPct val="0"/>
              </a:spcBef>
              <a:spcAft>
                <a:spcPct val="0"/>
              </a:spcAft>
              <a:defRPr sz="2800" kern="1200">
                <a:solidFill>
                  <a:srgbClr val="FF6600"/>
                </a:solidFill>
                <a:latin typeface="Arial" charset="0"/>
                <a:ea typeface="+mn-ea"/>
                <a:cs typeface="+mn-cs"/>
              </a:defRPr>
            </a:lvl5pPr>
            <a:lvl6pPr marL="2286000" algn="l" defTabSz="914400" rtl="0" eaLnBrk="1" latinLnBrk="0" hangingPunct="1">
              <a:defRPr sz="2800" kern="1200">
                <a:solidFill>
                  <a:srgbClr val="FF6600"/>
                </a:solidFill>
                <a:latin typeface="Arial" charset="0"/>
                <a:ea typeface="+mn-ea"/>
                <a:cs typeface="+mn-cs"/>
              </a:defRPr>
            </a:lvl6pPr>
            <a:lvl7pPr marL="2743200" algn="l" defTabSz="914400" rtl="0" eaLnBrk="1" latinLnBrk="0" hangingPunct="1">
              <a:defRPr sz="2800" kern="1200">
                <a:solidFill>
                  <a:srgbClr val="FF6600"/>
                </a:solidFill>
                <a:latin typeface="Arial" charset="0"/>
                <a:ea typeface="+mn-ea"/>
                <a:cs typeface="+mn-cs"/>
              </a:defRPr>
            </a:lvl7pPr>
            <a:lvl8pPr marL="3200400" algn="l" defTabSz="914400" rtl="0" eaLnBrk="1" latinLnBrk="0" hangingPunct="1">
              <a:defRPr sz="2800" kern="1200">
                <a:solidFill>
                  <a:srgbClr val="FF6600"/>
                </a:solidFill>
                <a:latin typeface="Arial" charset="0"/>
                <a:ea typeface="+mn-ea"/>
                <a:cs typeface="+mn-cs"/>
              </a:defRPr>
            </a:lvl8pPr>
            <a:lvl9pPr marL="3657600" algn="l" defTabSz="914400" rtl="0" eaLnBrk="1" latinLnBrk="0" hangingPunct="1">
              <a:defRPr sz="2800" kern="1200">
                <a:solidFill>
                  <a:srgbClr val="FF6600"/>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8C929EC-337D-4B6E-AF79-0825DF60C0CF}" type="slidenum">
              <a:rPr kumimoji="0" lang="en-US" sz="1200" b="0" i="0" u="none" strike="noStrike" kern="1200" cap="none" spc="0" normalizeH="0" baseline="0" noProof="0" smtClean="0">
                <a:ln>
                  <a:noFill/>
                </a:ln>
                <a:solidFill>
                  <a:srgbClr val="144059"/>
                </a:solidFill>
                <a:effectLst/>
                <a:uLnTx/>
                <a:uFillTx/>
                <a:latin typeface="Raleway"/>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graphicFrame>
        <p:nvGraphicFramePr>
          <p:cNvPr id="9" name="Object 2">
            <a:extLst>
              <a:ext uri="{FF2B5EF4-FFF2-40B4-BE49-F238E27FC236}">
                <a16:creationId xmlns:a16="http://schemas.microsoft.com/office/drawing/2014/main" id="{6ABC9783-DF5E-414C-80EE-317DD3B0680D}"/>
              </a:ext>
            </a:extLst>
          </p:cNvPr>
          <p:cNvGraphicFramePr>
            <a:graphicFrameLocks noChangeAspect="1"/>
          </p:cNvGraphicFramePr>
          <p:nvPr/>
        </p:nvGraphicFramePr>
        <p:xfrm>
          <a:off x="304800" y="1459155"/>
          <a:ext cx="8508982" cy="399329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C0073145-1447-4DA7-8121-8348128FDA50}"/>
              </a:ext>
            </a:extLst>
          </p:cNvPr>
          <p:cNvSpPr txBox="1"/>
          <p:nvPr/>
        </p:nvSpPr>
        <p:spPr>
          <a:xfrm>
            <a:off x="1066806" y="5302165"/>
            <a:ext cx="6553199"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144059"/>
                </a:solidFill>
                <a:effectLst/>
                <a:uLnTx/>
                <a:uFillTx/>
                <a:latin typeface="Raleway"/>
                <a:ea typeface="+mn-ea"/>
                <a:cs typeface="+mn-cs"/>
              </a:rPr>
              <a:t> 2016   2017  2018   2019  2020   2021  2022</a:t>
            </a:r>
          </a:p>
        </p:txBody>
      </p:sp>
      <p:sp>
        <p:nvSpPr>
          <p:cNvPr id="12" name="Text Box 9">
            <a:extLst>
              <a:ext uri="{FF2B5EF4-FFF2-40B4-BE49-F238E27FC236}">
                <a16:creationId xmlns:a16="http://schemas.microsoft.com/office/drawing/2014/main" id="{D56BA7C0-B8DB-4748-8A8B-B4C9BB210141}"/>
              </a:ext>
            </a:extLst>
          </p:cNvPr>
          <p:cNvSpPr txBox="1">
            <a:spLocks noChangeArrowheads="1"/>
          </p:cNvSpPr>
          <p:nvPr/>
        </p:nvSpPr>
        <p:spPr bwMode="auto">
          <a:xfrm>
            <a:off x="831031" y="5763830"/>
            <a:ext cx="7924800" cy="499221"/>
          </a:xfrm>
          <a:prstGeom prst="rect">
            <a:avLst/>
          </a:prstGeom>
          <a:noFill/>
          <a:ln w="9525">
            <a:noFill/>
            <a:miter lim="800000"/>
            <a:headEnd/>
            <a:tailEnd/>
          </a:ln>
        </p:spPr>
        <p:txBody>
          <a:bodyPr wrap="square" lIns="36576" tIns="27432" rIns="0" bIns="27432"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sz="1000"/>
            </a:pPr>
            <a:r>
              <a:rPr kumimoji="0" lang="en-US" sz="1700" b="0" i="0" u="none" strike="noStrike" kern="1200" cap="none" spc="0" normalizeH="0" baseline="0" noProof="0" dirty="0">
                <a:ln>
                  <a:noFill/>
                </a:ln>
                <a:solidFill>
                  <a:srgbClr val="144059"/>
                </a:solidFill>
                <a:effectLst/>
                <a:uLnTx/>
                <a:uFillTx/>
                <a:latin typeface="Arial"/>
                <a:ea typeface="+mn-ea"/>
                <a:cs typeface="Arial"/>
              </a:rPr>
              <a:t>*3-month moving average, million </a:t>
            </a:r>
            <a:r>
              <a:rPr kumimoji="0" lang="en-US" sz="1700" b="0" i="0" u="none" strike="noStrike" kern="1200" cap="none" spc="0" normalizeH="0" baseline="0" noProof="0" dirty="0" err="1">
                <a:ln>
                  <a:noFill/>
                </a:ln>
                <a:solidFill>
                  <a:srgbClr val="144059"/>
                </a:solidFill>
                <a:effectLst/>
                <a:uLnTx/>
                <a:uFillTx/>
                <a:latin typeface="Arial"/>
                <a:ea typeface="+mn-ea"/>
                <a:cs typeface="Arial"/>
              </a:rPr>
              <a:t>megawatthours</a:t>
            </a:r>
            <a:r>
              <a:rPr kumimoji="0" lang="en-US" sz="1700" b="0" i="0" u="none" strike="noStrike" kern="1200" cap="none" spc="0" normalizeH="0" baseline="0" noProof="0" dirty="0">
                <a:ln>
                  <a:noFill/>
                </a:ln>
                <a:solidFill>
                  <a:srgbClr val="144059"/>
                </a:solidFill>
                <a:effectLst/>
                <a:uLnTx/>
                <a:uFillTx/>
                <a:latin typeface="Arial"/>
                <a:ea typeface="+mn-ea"/>
                <a:cs typeface="Arial"/>
              </a:rPr>
              <a:t>.  </a:t>
            </a:r>
          </a:p>
          <a:p>
            <a:pPr marL="0" marR="0" lvl="0" indent="0" algn="l" defTabSz="914400" rtl="0" eaLnBrk="0" fontAlgn="base" latinLnBrk="0" hangingPunct="0">
              <a:lnSpc>
                <a:spcPct val="100000"/>
              </a:lnSpc>
              <a:spcBef>
                <a:spcPct val="0"/>
              </a:spcBef>
              <a:spcAft>
                <a:spcPct val="0"/>
              </a:spcAft>
              <a:buClrTx/>
              <a:buSzTx/>
              <a:buFontTx/>
              <a:buNone/>
              <a:tabLst/>
              <a:defRPr sz="1000"/>
            </a:pPr>
            <a:r>
              <a:rPr kumimoji="0" lang="en-US" sz="1700" b="0" i="0" u="none" strike="noStrike" kern="1200" cap="none" spc="0" normalizeH="0" baseline="0" noProof="0" dirty="0">
                <a:ln>
                  <a:noFill/>
                </a:ln>
                <a:solidFill>
                  <a:srgbClr val="144059"/>
                </a:solidFill>
                <a:effectLst/>
                <a:uLnTx/>
                <a:uFillTx/>
                <a:latin typeface="Arial"/>
                <a:ea typeface="+mn-ea"/>
                <a:cs typeface="Arial"/>
              </a:rPr>
              <a:t>**3-month moving average based on weekly originations.      Source: EIA, AAR</a:t>
            </a:r>
            <a:endParaRPr kumimoji="0" lang="en-US" sz="1700" b="0" i="1" u="none" strike="noStrike" kern="1200" cap="none" spc="0" normalizeH="0" baseline="0" noProof="0" dirty="0">
              <a:ln>
                <a:noFill/>
              </a:ln>
              <a:solidFill>
                <a:srgbClr val="144059"/>
              </a:solidFill>
              <a:effectLst/>
              <a:uLnTx/>
              <a:uFillTx/>
              <a:latin typeface="Arial"/>
              <a:ea typeface="+mn-ea"/>
              <a:cs typeface="Arial"/>
            </a:endParaRPr>
          </a:p>
        </p:txBody>
      </p:sp>
      <p:sp>
        <p:nvSpPr>
          <p:cNvPr id="2" name="Text Box 5">
            <a:extLst>
              <a:ext uri="{FF2B5EF4-FFF2-40B4-BE49-F238E27FC236}">
                <a16:creationId xmlns:a16="http://schemas.microsoft.com/office/drawing/2014/main" id="{368924E5-53BF-9253-B46D-4B9143B64D8C}"/>
              </a:ext>
            </a:extLst>
          </p:cNvPr>
          <p:cNvSpPr txBox="1">
            <a:spLocks noChangeArrowheads="1"/>
          </p:cNvSpPr>
          <p:nvPr/>
        </p:nvSpPr>
        <p:spPr bwMode="auto">
          <a:xfrm>
            <a:off x="280086" y="6305117"/>
            <a:ext cx="1777314" cy="461665"/>
          </a:xfrm>
          <a:prstGeom prst="rect">
            <a:avLst/>
          </a:prstGeom>
          <a:solidFill>
            <a:schemeClr val="bg1"/>
          </a:solidFill>
          <a:ln>
            <a:noFill/>
          </a:ln>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RETAC</a:t>
            </a:r>
          </a:p>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October 26, 2022</a:t>
            </a:r>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spTree>
    <p:extLst>
      <p:ext uri="{BB962C8B-B14F-4D97-AF65-F5344CB8AC3E}">
        <p14:creationId xmlns:p14="http://schemas.microsoft.com/office/powerpoint/2010/main" val="3366786716"/>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0" name="Rectangle 3"/>
          <p:cNvSpPr>
            <a:spLocks noGrp="1" noChangeArrowheads="1"/>
          </p:cNvSpPr>
          <p:nvPr>
            <p:ph type="title"/>
          </p:nvPr>
        </p:nvSpPr>
        <p:spPr>
          <a:xfrm>
            <a:off x="381000" y="181492"/>
            <a:ext cx="5410200" cy="793750"/>
          </a:xfrm>
          <a:noFill/>
        </p:spPr>
        <p:txBody>
          <a:bodyPr/>
          <a:lstStyle/>
          <a:p>
            <a:pPr eaLnBrk="1" hangingPunct="1"/>
            <a:r>
              <a:rPr lang="en-US" sz="3200" b="1" dirty="0">
                <a:latin typeface="+mj-lt"/>
              </a:rPr>
              <a:t>Decline in Coal Share of</a:t>
            </a:r>
            <a:br>
              <a:rPr lang="en-US" sz="3200" b="1" dirty="0">
                <a:latin typeface="+mj-lt"/>
              </a:rPr>
            </a:br>
            <a:r>
              <a:rPr lang="en-US" sz="3200" b="1" dirty="0">
                <a:latin typeface="+mj-lt"/>
              </a:rPr>
              <a:t>U.S. Electricity Generation</a:t>
            </a:r>
          </a:p>
        </p:txBody>
      </p:sp>
      <p:sp>
        <p:nvSpPr>
          <p:cNvPr id="12" name="Slide Number Placeholder 3">
            <a:extLst>
              <a:ext uri="{FF2B5EF4-FFF2-40B4-BE49-F238E27FC236}">
                <a16:creationId xmlns:a16="http://schemas.microsoft.com/office/drawing/2014/main" id="{292C8436-C988-4B1E-A567-ACEACA6C5E93}"/>
              </a:ext>
            </a:extLst>
          </p:cNvPr>
          <p:cNvSpPr>
            <a:spLocks noGrp="1"/>
          </p:cNvSpPr>
          <p:nvPr>
            <p:ph type="sldNum" sz="quarter" idx="4"/>
          </p:nvPr>
        </p:nvSpPr>
        <p:spPr>
          <a:xfrm>
            <a:off x="8327448" y="6466014"/>
            <a:ext cx="698500" cy="228600"/>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C8C929EC-337D-4B6E-AF79-0825DF60C0CF}" type="slidenum">
              <a:rPr kumimoji="0" lang="en-US" sz="1200" b="0" i="0" u="none" strike="noStrike" kern="1200" cap="none" spc="0" normalizeH="0" baseline="0" noProof="0" smtClean="0">
                <a:ln>
                  <a:noFill/>
                </a:ln>
                <a:solidFill>
                  <a:srgbClr val="144059"/>
                </a:solidFill>
                <a:effectLst/>
                <a:uLnTx/>
                <a:uFillTx/>
                <a:latin typeface="Raleway"/>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pic>
        <p:nvPicPr>
          <p:cNvPr id="5" name="Picture 4">
            <a:extLst>
              <a:ext uri="{FF2B5EF4-FFF2-40B4-BE49-F238E27FC236}">
                <a16:creationId xmlns:a16="http://schemas.microsoft.com/office/drawing/2014/main" id="{7D8030EA-B3D6-F0A5-5D3A-D2F3140D22F6}"/>
              </a:ext>
            </a:extLst>
          </p:cNvPr>
          <p:cNvPicPr>
            <a:picLocks noChangeAspect="1"/>
          </p:cNvPicPr>
          <p:nvPr/>
        </p:nvPicPr>
        <p:blipFill>
          <a:blip r:embed="rId3"/>
          <a:stretch>
            <a:fillRect/>
          </a:stretch>
        </p:blipFill>
        <p:spPr>
          <a:xfrm>
            <a:off x="990600" y="1828800"/>
            <a:ext cx="6958702" cy="3962400"/>
          </a:xfrm>
          <a:prstGeom prst="rect">
            <a:avLst/>
          </a:prstGeom>
        </p:spPr>
      </p:pic>
      <p:sp>
        <p:nvSpPr>
          <p:cNvPr id="2" name="Text Box 5">
            <a:extLst>
              <a:ext uri="{FF2B5EF4-FFF2-40B4-BE49-F238E27FC236}">
                <a16:creationId xmlns:a16="http://schemas.microsoft.com/office/drawing/2014/main" id="{A5303AC4-13ED-422D-B1D5-1115CCA3D00E}"/>
              </a:ext>
            </a:extLst>
          </p:cNvPr>
          <p:cNvSpPr txBox="1">
            <a:spLocks noChangeArrowheads="1"/>
          </p:cNvSpPr>
          <p:nvPr/>
        </p:nvSpPr>
        <p:spPr bwMode="auto">
          <a:xfrm>
            <a:off x="280086" y="6305117"/>
            <a:ext cx="1777314" cy="461665"/>
          </a:xfrm>
          <a:prstGeom prst="rect">
            <a:avLst/>
          </a:prstGeom>
          <a:solidFill>
            <a:schemeClr val="bg1"/>
          </a:solidFill>
          <a:ln>
            <a:noFill/>
          </a:ln>
        </p:spPr>
        <p:txBody>
          <a:bodyPr wrap="square">
            <a:spAutoFit/>
          </a:bodyPr>
          <a:lstStyle>
            <a:lvl1pPr>
              <a:defRPr sz="2800" b="1">
                <a:solidFill>
                  <a:srgbClr val="FF6600"/>
                </a:solidFill>
                <a:latin typeface="Arial" charset="0"/>
              </a:defRPr>
            </a:lvl1pPr>
            <a:lvl2pPr marL="742950" indent="-285750">
              <a:defRPr sz="2800" b="1">
                <a:solidFill>
                  <a:srgbClr val="FF6600"/>
                </a:solidFill>
                <a:latin typeface="Arial" charset="0"/>
              </a:defRPr>
            </a:lvl2pPr>
            <a:lvl3pPr marL="1143000" indent="-228600">
              <a:defRPr sz="2800" b="1">
                <a:solidFill>
                  <a:srgbClr val="FF6600"/>
                </a:solidFill>
                <a:latin typeface="Arial" charset="0"/>
              </a:defRPr>
            </a:lvl3pPr>
            <a:lvl4pPr marL="1600200" indent="-228600">
              <a:defRPr sz="2800" b="1">
                <a:solidFill>
                  <a:srgbClr val="FF6600"/>
                </a:solidFill>
                <a:latin typeface="Arial" charset="0"/>
              </a:defRPr>
            </a:lvl4pPr>
            <a:lvl5pPr marL="2057400" indent="-228600">
              <a:defRPr sz="2800" b="1">
                <a:solidFill>
                  <a:srgbClr val="FF6600"/>
                </a:solidFill>
                <a:latin typeface="Arial" charset="0"/>
              </a:defRPr>
            </a:lvl5pPr>
            <a:lvl6pPr marL="2514600" indent="-228600" eaLnBrk="0" fontAlgn="base" hangingPunct="0">
              <a:spcBef>
                <a:spcPct val="0"/>
              </a:spcBef>
              <a:spcAft>
                <a:spcPct val="0"/>
              </a:spcAft>
              <a:defRPr sz="2800" b="1">
                <a:solidFill>
                  <a:srgbClr val="FF6600"/>
                </a:solidFill>
                <a:latin typeface="Arial" charset="0"/>
              </a:defRPr>
            </a:lvl6pPr>
            <a:lvl7pPr marL="2971800" indent="-228600" eaLnBrk="0" fontAlgn="base" hangingPunct="0">
              <a:spcBef>
                <a:spcPct val="0"/>
              </a:spcBef>
              <a:spcAft>
                <a:spcPct val="0"/>
              </a:spcAft>
              <a:defRPr sz="2800" b="1">
                <a:solidFill>
                  <a:srgbClr val="FF6600"/>
                </a:solidFill>
                <a:latin typeface="Arial" charset="0"/>
              </a:defRPr>
            </a:lvl7pPr>
            <a:lvl8pPr marL="3429000" indent="-228600" eaLnBrk="0" fontAlgn="base" hangingPunct="0">
              <a:spcBef>
                <a:spcPct val="0"/>
              </a:spcBef>
              <a:spcAft>
                <a:spcPct val="0"/>
              </a:spcAft>
              <a:defRPr sz="2800" b="1">
                <a:solidFill>
                  <a:srgbClr val="FF6600"/>
                </a:solidFill>
                <a:latin typeface="Arial" charset="0"/>
              </a:defRPr>
            </a:lvl8pPr>
            <a:lvl9pPr marL="3886200" indent="-228600" eaLnBrk="0" fontAlgn="base" hangingPunct="0">
              <a:spcBef>
                <a:spcPct val="0"/>
              </a:spcBef>
              <a:spcAft>
                <a:spcPct val="0"/>
              </a:spcAft>
              <a:defRPr sz="2800" b="1">
                <a:solidFill>
                  <a:srgbClr val="FF6600"/>
                </a:solidFill>
                <a:latin typeface="Arial"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RETAC</a:t>
            </a:r>
          </a:p>
          <a:p>
            <a:pPr marL="0" marR="0" lvl="0" indent="0" defTabSz="914400" rtl="0" eaLnBrk="0" fontAlgn="base" latinLnBrk="0" hangingPunct="0">
              <a:lnSpc>
                <a:spcPct val="100000"/>
              </a:lnSpc>
              <a:spcBef>
                <a:spcPct val="0"/>
              </a:spcBef>
              <a:spcAft>
                <a:spcPct val="0"/>
              </a:spcAft>
              <a:buClrTx/>
              <a:buSzTx/>
              <a:buFontTx/>
              <a:buNone/>
              <a:tabLst/>
              <a:defRPr/>
            </a:pPr>
            <a:r>
              <a:rPr lang="en-US" sz="1200" b="0" dirty="0">
                <a:solidFill>
                  <a:srgbClr val="144059"/>
                </a:solidFill>
                <a:latin typeface="Raleway"/>
              </a:rPr>
              <a:t>October 26, 2022</a:t>
            </a:r>
            <a:endParaRPr kumimoji="0" lang="en-US" sz="1200" b="0" i="0" u="none" strike="noStrike" kern="1200" cap="none" spc="0" normalizeH="0" baseline="0" noProof="0" dirty="0">
              <a:ln>
                <a:noFill/>
              </a:ln>
              <a:solidFill>
                <a:srgbClr val="144059"/>
              </a:solidFill>
              <a:effectLst/>
              <a:uLnTx/>
              <a:uFillTx/>
              <a:latin typeface="Raleway"/>
              <a:ea typeface="+mn-ea"/>
              <a:cs typeface="+mn-cs"/>
            </a:endParaRPr>
          </a:p>
        </p:txBody>
      </p:sp>
    </p:spTree>
    <p:extLst>
      <p:ext uri="{BB962C8B-B14F-4D97-AF65-F5344CB8AC3E}">
        <p14:creationId xmlns:p14="http://schemas.microsoft.com/office/powerpoint/2010/main" val="124181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Nextlink_template">
  <a:themeElements>
    <a:clrScheme name="AAR Colors">
      <a:dk1>
        <a:srgbClr val="144059"/>
      </a:dk1>
      <a:lt1>
        <a:srgbClr val="FFFFFF"/>
      </a:lt1>
      <a:dk2>
        <a:srgbClr val="004469"/>
      </a:dk2>
      <a:lt2>
        <a:srgbClr val="808080"/>
      </a:lt2>
      <a:accent1>
        <a:srgbClr val="9CC43B"/>
      </a:accent1>
      <a:accent2>
        <a:srgbClr val="90B436"/>
      </a:accent2>
      <a:accent3>
        <a:srgbClr val="207FB3"/>
      </a:accent3>
      <a:accent4>
        <a:srgbClr val="003959"/>
      </a:accent4>
      <a:accent5>
        <a:srgbClr val="AAB0B9"/>
      </a:accent5>
      <a:accent6>
        <a:srgbClr val="002134"/>
      </a:accent6>
      <a:hlink>
        <a:srgbClr val="207FB3"/>
      </a:hlink>
      <a:folHlink>
        <a:srgbClr val="207FB3"/>
      </a:folHlink>
    </a:clrScheme>
    <a:fontScheme name="Custom 2">
      <a:majorFont>
        <a:latin typeface="Playfair Display Black"/>
        <a:ea typeface=""/>
        <a:cs typeface=""/>
      </a:majorFont>
      <a:minorFont>
        <a:latin typeface="Ralew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rgbClr val="FF66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rgbClr val="FF6600"/>
            </a:solidFill>
            <a:effectLst/>
            <a:latin typeface="Arial" charset="0"/>
          </a:defRPr>
        </a:defPPr>
      </a:lstStyle>
    </a:lnDef>
    <a:txDef>
      <a:spPr>
        <a:noFill/>
      </a:spPr>
      <a:bodyPr wrap="none" rtlCol="0">
        <a:spAutoFit/>
      </a:bodyPr>
      <a:lstStyle>
        <a:defPPr>
          <a:defRPr sz="2400" dirty="0" err="1" smtClean="0">
            <a:solidFill>
              <a:schemeClr val="tx1"/>
            </a:solidFill>
            <a:latin typeface="Raleway" panose="020B0503030101060003" pitchFamily="34" charset="0"/>
          </a:defRPr>
        </a:defPPr>
      </a:lstStyle>
    </a:txDef>
  </a:objectDefaults>
  <a:extraClrSchemeLst>
    <a:extraClrScheme>
      <a:clrScheme name="Nextlink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xtlink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xtlink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xtlink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xtlink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xtlink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xtlink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xtlink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xtlink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xtlink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xtlink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xtlink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xtlink_template 13">
        <a:dk1>
          <a:srgbClr val="00415D"/>
        </a:dk1>
        <a:lt1>
          <a:srgbClr val="FFFFFF"/>
        </a:lt1>
        <a:dk2>
          <a:srgbClr val="000000"/>
        </a:dk2>
        <a:lt2>
          <a:srgbClr val="808080"/>
        </a:lt2>
        <a:accent1>
          <a:srgbClr val="BBE0E3"/>
        </a:accent1>
        <a:accent2>
          <a:srgbClr val="333399"/>
        </a:accent2>
        <a:accent3>
          <a:srgbClr val="FFFFFF"/>
        </a:accent3>
        <a:accent4>
          <a:srgbClr val="00364E"/>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xtlink_template 14">
        <a:dk1>
          <a:srgbClr val="00415D"/>
        </a:dk1>
        <a:lt1>
          <a:srgbClr val="FFFFFF"/>
        </a:lt1>
        <a:dk2>
          <a:srgbClr val="00415D"/>
        </a:dk2>
        <a:lt2>
          <a:srgbClr val="808080"/>
        </a:lt2>
        <a:accent1>
          <a:srgbClr val="00415D"/>
        </a:accent1>
        <a:accent2>
          <a:srgbClr val="333399"/>
        </a:accent2>
        <a:accent3>
          <a:srgbClr val="FFFFFF"/>
        </a:accent3>
        <a:accent4>
          <a:srgbClr val="00364E"/>
        </a:accent4>
        <a:accent5>
          <a:srgbClr val="AAB0B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xtlink_template 15">
        <a:dk1>
          <a:srgbClr val="00415D"/>
        </a:dk1>
        <a:lt1>
          <a:srgbClr val="FFFFFF"/>
        </a:lt1>
        <a:dk2>
          <a:srgbClr val="000000"/>
        </a:dk2>
        <a:lt2>
          <a:srgbClr val="808080"/>
        </a:lt2>
        <a:accent1>
          <a:srgbClr val="00415D"/>
        </a:accent1>
        <a:accent2>
          <a:srgbClr val="333399"/>
        </a:accent2>
        <a:accent3>
          <a:srgbClr val="FFFFFF"/>
        </a:accent3>
        <a:accent4>
          <a:srgbClr val="00364E"/>
        </a:accent4>
        <a:accent5>
          <a:srgbClr val="AAB0B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Nextlink_template">
  <a:themeElements>
    <a:clrScheme name="AAR Colors">
      <a:dk1>
        <a:srgbClr val="144059"/>
      </a:dk1>
      <a:lt1>
        <a:srgbClr val="FFFFFF"/>
      </a:lt1>
      <a:dk2>
        <a:srgbClr val="004469"/>
      </a:dk2>
      <a:lt2>
        <a:srgbClr val="808080"/>
      </a:lt2>
      <a:accent1>
        <a:srgbClr val="9CC43B"/>
      </a:accent1>
      <a:accent2>
        <a:srgbClr val="90B436"/>
      </a:accent2>
      <a:accent3>
        <a:srgbClr val="207FB3"/>
      </a:accent3>
      <a:accent4>
        <a:srgbClr val="003959"/>
      </a:accent4>
      <a:accent5>
        <a:srgbClr val="AAB0B9"/>
      </a:accent5>
      <a:accent6>
        <a:srgbClr val="002134"/>
      </a:accent6>
      <a:hlink>
        <a:srgbClr val="207FB3"/>
      </a:hlink>
      <a:folHlink>
        <a:srgbClr val="207FB3"/>
      </a:folHlink>
    </a:clrScheme>
    <a:fontScheme name="Custom 2">
      <a:majorFont>
        <a:latin typeface="Playfair Display Black"/>
        <a:ea typeface=""/>
        <a:cs typeface=""/>
      </a:majorFont>
      <a:minorFont>
        <a:latin typeface="Ralew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rgbClr val="FF66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rgbClr val="FF6600"/>
            </a:solidFill>
            <a:effectLst/>
            <a:latin typeface="Arial" charset="0"/>
          </a:defRPr>
        </a:defPPr>
      </a:lstStyle>
    </a:lnDef>
    <a:txDef>
      <a:spPr>
        <a:noFill/>
      </a:spPr>
      <a:bodyPr wrap="none" rtlCol="0">
        <a:spAutoFit/>
      </a:bodyPr>
      <a:lstStyle>
        <a:defPPr>
          <a:defRPr sz="2400" dirty="0" err="1" smtClean="0">
            <a:solidFill>
              <a:schemeClr val="tx1"/>
            </a:solidFill>
            <a:latin typeface="Raleway" panose="020B0503030101060003" pitchFamily="34" charset="0"/>
          </a:defRPr>
        </a:defPPr>
      </a:lstStyle>
    </a:txDef>
  </a:objectDefaults>
  <a:extraClrSchemeLst>
    <a:extraClrScheme>
      <a:clrScheme name="Nextlink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xtlink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xtlink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xtlink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xtlink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xtlink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xtlink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xtlink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xtlink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xtlink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xtlink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xtlink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xtlink_template 13">
        <a:dk1>
          <a:srgbClr val="00415D"/>
        </a:dk1>
        <a:lt1>
          <a:srgbClr val="FFFFFF"/>
        </a:lt1>
        <a:dk2>
          <a:srgbClr val="000000"/>
        </a:dk2>
        <a:lt2>
          <a:srgbClr val="808080"/>
        </a:lt2>
        <a:accent1>
          <a:srgbClr val="BBE0E3"/>
        </a:accent1>
        <a:accent2>
          <a:srgbClr val="333399"/>
        </a:accent2>
        <a:accent3>
          <a:srgbClr val="FFFFFF"/>
        </a:accent3>
        <a:accent4>
          <a:srgbClr val="00364E"/>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xtlink_template 14">
        <a:dk1>
          <a:srgbClr val="00415D"/>
        </a:dk1>
        <a:lt1>
          <a:srgbClr val="FFFFFF"/>
        </a:lt1>
        <a:dk2>
          <a:srgbClr val="00415D"/>
        </a:dk2>
        <a:lt2>
          <a:srgbClr val="808080"/>
        </a:lt2>
        <a:accent1>
          <a:srgbClr val="00415D"/>
        </a:accent1>
        <a:accent2>
          <a:srgbClr val="333399"/>
        </a:accent2>
        <a:accent3>
          <a:srgbClr val="FFFFFF"/>
        </a:accent3>
        <a:accent4>
          <a:srgbClr val="00364E"/>
        </a:accent4>
        <a:accent5>
          <a:srgbClr val="AAB0B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xtlink_template 15">
        <a:dk1>
          <a:srgbClr val="00415D"/>
        </a:dk1>
        <a:lt1>
          <a:srgbClr val="FFFFFF"/>
        </a:lt1>
        <a:dk2>
          <a:srgbClr val="000000"/>
        </a:dk2>
        <a:lt2>
          <a:srgbClr val="808080"/>
        </a:lt2>
        <a:accent1>
          <a:srgbClr val="00415D"/>
        </a:accent1>
        <a:accent2>
          <a:srgbClr val="333399"/>
        </a:accent2>
        <a:accent3>
          <a:srgbClr val="FFFFFF"/>
        </a:accent3>
        <a:accent4>
          <a:srgbClr val="00364E"/>
        </a:accent4>
        <a:accent5>
          <a:srgbClr val="AAB0B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47604</TotalTime>
  <Words>2906</Words>
  <Application>Microsoft Office PowerPoint</Application>
  <PresentationFormat>On-screen Show (4:3)</PresentationFormat>
  <Paragraphs>213</Paragraphs>
  <Slides>19</Slides>
  <Notes>19</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19</vt:i4>
      </vt:variant>
    </vt:vector>
  </HeadingPairs>
  <TitlesOfParts>
    <vt:vector size="30" baseType="lpstr">
      <vt:lpstr>Arial</vt:lpstr>
      <vt:lpstr>Calibri</vt:lpstr>
      <vt:lpstr>Open Sans</vt:lpstr>
      <vt:lpstr>Playfair Display Black</vt:lpstr>
      <vt:lpstr>Raleway</vt:lpstr>
      <vt:lpstr>Times</vt:lpstr>
      <vt:lpstr>Custom Design</vt:lpstr>
      <vt:lpstr>2_Nextlink_template</vt:lpstr>
      <vt:lpstr>1_Custom Design</vt:lpstr>
      <vt:lpstr>2_Custom Design</vt:lpstr>
      <vt:lpstr>1_Nextlink_template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Decline in Coal Share of U.S. Electricity Generation</vt:lpstr>
      <vt:lpstr>PowerPoint Presentation</vt:lpstr>
      <vt:lpstr>PowerPoint Presentation</vt:lpstr>
      <vt:lpstr>Future Challenges Remain</vt:lpstr>
      <vt:lpstr>PowerPoint Presentation</vt:lpstr>
      <vt:lpstr>PowerPoint Presentation</vt:lpstr>
      <vt:lpstr>PowerPoint Presentation</vt:lpstr>
      <vt:lpstr>PowerPoint Presentation</vt:lpstr>
      <vt:lpstr>Gains in Freight Rail Employment</vt:lpstr>
      <vt:lpstr>PowerPoint Presentation</vt:lpstr>
      <vt:lpstr>Collective Bargaining Update</vt:lpstr>
    </vt:vector>
  </TitlesOfParts>
  <Company>AXIS,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Keen, Dan</dc:creator>
  <cp:lastModifiedBy>John Glaser</cp:lastModifiedBy>
  <cp:revision>2660</cp:revision>
  <cp:lastPrinted>2018-03-28T14:39:05Z</cp:lastPrinted>
  <dcterms:modified xsi:type="dcterms:W3CDTF">2022-10-24T16:43:11Z</dcterms:modified>
</cp:coreProperties>
</file>