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4.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5.xml" ContentType="application/vnd.openxmlformats-officedocument.theme+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6.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theme/theme7.xml" ContentType="application/vnd.openxmlformats-officedocument.theme+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theme/theme8.xml" ContentType="application/vnd.openxmlformats-officedocument.theme+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theme/theme9.xml" ContentType="application/vnd.openxmlformats-officedocument.theme+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5"/>
    <p:sldMasterId id="2147483675" r:id="rId6"/>
    <p:sldMasterId id="2147483690" r:id="rId7"/>
    <p:sldMasterId id="2147483705" r:id="rId8"/>
    <p:sldMasterId id="2147483725" r:id="rId9"/>
    <p:sldMasterId id="2147483741" r:id="rId10"/>
    <p:sldMasterId id="2147483757" r:id="rId11"/>
    <p:sldMasterId id="2147483773" r:id="rId12"/>
    <p:sldMasterId id="2147483789" r:id="rId13"/>
    <p:sldMasterId id="2147483805" r:id="rId14"/>
  </p:sldMasterIdLst>
  <p:notesMasterIdLst>
    <p:notesMasterId r:id="rId22"/>
  </p:notesMasterIdLst>
  <p:handoutMasterIdLst>
    <p:handoutMasterId r:id="rId23"/>
  </p:handoutMasterIdLst>
  <p:sldIdLst>
    <p:sldId id="299" r:id="rId15"/>
    <p:sldId id="358" r:id="rId16"/>
    <p:sldId id="359" r:id="rId17"/>
    <p:sldId id="357" r:id="rId18"/>
    <p:sldId id="333" r:id="rId19"/>
    <p:sldId id="341" r:id="rId20"/>
    <p:sldId id="312" r:id="rId21"/>
  </p:sldIdLst>
  <p:sldSz cx="9144000" cy="6858000" type="screen4x3"/>
  <p:notesSz cx="9313863"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46"/>
    <a:srgbClr val="006E46"/>
    <a:srgbClr val="0066CC"/>
    <a:srgbClr val="008246"/>
    <a:srgbClr val="006646"/>
    <a:srgbClr val="75C957"/>
    <a:srgbClr val="FF6600"/>
    <a:srgbClr val="CBD8CB"/>
    <a:srgbClr val="008C46"/>
    <a:srgbClr val="43E5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5" autoAdjust="0"/>
    <p:restoredTop sz="88728" autoAdjust="0"/>
  </p:normalViewPr>
  <p:slideViewPr>
    <p:cSldViewPr>
      <p:cViewPr>
        <p:scale>
          <a:sx n="90" d="100"/>
          <a:sy n="90" d="100"/>
        </p:scale>
        <p:origin x="-2304" y="-3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Master" Target="slideMasters/slideMaster9.xml"/><Relationship Id="rId18" Type="http://schemas.openxmlformats.org/officeDocument/2006/relationships/slide" Target="slides/slide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7.xml"/><Relationship Id="rId7" Type="http://schemas.openxmlformats.org/officeDocument/2006/relationships/slideMaster" Target="slideMasters/slideMaster3.xml"/><Relationship Id="rId12" Type="http://schemas.openxmlformats.org/officeDocument/2006/relationships/slideMaster" Target="slideMasters/slideMaster8.xml"/><Relationship Id="rId17" Type="http://schemas.openxmlformats.org/officeDocument/2006/relationships/slide" Target="slides/slide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xml"/><Relationship Id="rId23" Type="http://schemas.openxmlformats.org/officeDocument/2006/relationships/handoutMaster" Target="handoutMasters/handoutMaster1.xml"/><Relationship Id="rId10" Type="http://schemas.openxmlformats.org/officeDocument/2006/relationships/slideMaster" Target="slideMasters/slideMaster6.xml"/><Relationship Id="rId19"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Master" Target="slideMasters/slideMaster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886735311932161E-2"/>
          <c:y val="5.0011349932609778E-2"/>
          <c:w val="0.75925499697153243"/>
          <c:h val="0.83714336383627719"/>
        </c:manualLayout>
      </c:layout>
      <c:barChart>
        <c:barDir val="col"/>
        <c:grouping val="clustered"/>
        <c:varyColors val="0"/>
        <c:ser>
          <c:idx val="0"/>
          <c:order val="0"/>
          <c:tx>
            <c:strRef>
              <c:f>Sheet1!$A$2</c:f>
              <c:strCache>
                <c:ptCount val="1"/>
                <c:pt idx="0">
                  <c:v>Rail</c:v>
                </c:pt>
              </c:strCache>
            </c:strRef>
          </c:tx>
          <c:spPr>
            <a:solidFill>
              <a:srgbClr val="7030A0"/>
            </a:solidFill>
          </c:spPr>
          <c:invertIfNegative val="0"/>
          <c:dLbls>
            <c:showLegendKey val="0"/>
            <c:showVal val="1"/>
            <c:showCatName val="0"/>
            <c:showSerName val="0"/>
            <c:showPercent val="0"/>
            <c:showBubbleSize val="0"/>
            <c:showLeaderLines val="0"/>
          </c:dLbls>
          <c:cat>
            <c:numRef>
              <c:f>Sheet1!$B$1:$F$1</c:f>
              <c:numCache>
                <c:formatCode>General</c:formatCode>
                <c:ptCount val="5"/>
                <c:pt idx="0">
                  <c:v>2012</c:v>
                </c:pt>
                <c:pt idx="1">
                  <c:v>2013</c:v>
                </c:pt>
                <c:pt idx="2">
                  <c:v>2014</c:v>
                </c:pt>
                <c:pt idx="3">
                  <c:v>2015</c:v>
                </c:pt>
                <c:pt idx="4">
                  <c:v>2016</c:v>
                </c:pt>
              </c:numCache>
            </c:numRef>
          </c:cat>
          <c:val>
            <c:numRef>
              <c:f>Sheet1!$B$2:$F$2</c:f>
              <c:numCache>
                <c:formatCode>General</c:formatCode>
                <c:ptCount val="5"/>
                <c:pt idx="0">
                  <c:v>44</c:v>
                </c:pt>
                <c:pt idx="1">
                  <c:v>68</c:v>
                </c:pt>
                <c:pt idx="2">
                  <c:v>59</c:v>
                </c:pt>
                <c:pt idx="3">
                  <c:v>47</c:v>
                </c:pt>
                <c:pt idx="4">
                  <c:v>40</c:v>
                </c:pt>
              </c:numCache>
            </c:numRef>
          </c:val>
        </c:ser>
        <c:ser>
          <c:idx val="1"/>
          <c:order val="1"/>
          <c:tx>
            <c:strRef>
              <c:f>Sheet1!$A$3</c:f>
              <c:strCache>
                <c:ptCount val="1"/>
                <c:pt idx="0">
                  <c:v>Pipe</c:v>
                </c:pt>
              </c:strCache>
            </c:strRef>
          </c:tx>
          <c:spPr>
            <a:solidFill>
              <a:srgbClr val="0070C0"/>
            </a:solidFill>
          </c:spPr>
          <c:invertIfNegative val="0"/>
          <c:dLbls>
            <c:showLegendKey val="0"/>
            <c:showVal val="1"/>
            <c:showCatName val="0"/>
            <c:showSerName val="0"/>
            <c:showPercent val="0"/>
            <c:showBubbleSize val="0"/>
            <c:showLeaderLines val="0"/>
          </c:dLbls>
          <c:cat>
            <c:numRef>
              <c:f>Sheet1!$B$1:$F$1</c:f>
              <c:numCache>
                <c:formatCode>General</c:formatCode>
                <c:ptCount val="5"/>
                <c:pt idx="0">
                  <c:v>2012</c:v>
                </c:pt>
                <c:pt idx="1">
                  <c:v>2013</c:v>
                </c:pt>
                <c:pt idx="2">
                  <c:v>2014</c:v>
                </c:pt>
                <c:pt idx="3">
                  <c:v>2015</c:v>
                </c:pt>
                <c:pt idx="4">
                  <c:v>2016</c:v>
                </c:pt>
              </c:numCache>
            </c:numRef>
          </c:cat>
          <c:val>
            <c:numRef>
              <c:f>Sheet1!$B$3:$F$3</c:f>
              <c:numCache>
                <c:formatCode>General</c:formatCode>
                <c:ptCount val="5"/>
                <c:pt idx="0">
                  <c:v>47</c:v>
                </c:pt>
                <c:pt idx="1">
                  <c:v>25</c:v>
                </c:pt>
                <c:pt idx="2">
                  <c:v>34</c:v>
                </c:pt>
                <c:pt idx="3">
                  <c:v>46</c:v>
                </c:pt>
                <c:pt idx="4">
                  <c:v>52</c:v>
                </c:pt>
              </c:numCache>
            </c:numRef>
          </c:val>
        </c:ser>
        <c:ser>
          <c:idx val="2"/>
          <c:order val="2"/>
          <c:tx>
            <c:strRef>
              <c:f>Sheet1!$A$4</c:f>
              <c:strCache>
                <c:ptCount val="1"/>
                <c:pt idx="0">
                  <c:v>Refinery</c:v>
                </c:pt>
              </c:strCache>
            </c:strRef>
          </c:tx>
          <c:spPr>
            <a:solidFill>
              <a:schemeClr val="accent2">
                <a:lumMod val="75000"/>
              </a:schemeClr>
            </a:solidFill>
          </c:spPr>
          <c:invertIfNegative val="0"/>
          <c:dLbls>
            <c:showLegendKey val="0"/>
            <c:showVal val="1"/>
            <c:showCatName val="0"/>
            <c:showSerName val="0"/>
            <c:showPercent val="0"/>
            <c:showBubbleSize val="0"/>
            <c:showLeaderLines val="0"/>
          </c:dLbls>
          <c:cat>
            <c:numRef>
              <c:f>Sheet1!$B$1:$F$1</c:f>
              <c:numCache>
                <c:formatCode>General</c:formatCode>
                <c:ptCount val="5"/>
                <c:pt idx="0">
                  <c:v>2012</c:v>
                </c:pt>
                <c:pt idx="1">
                  <c:v>2013</c:v>
                </c:pt>
                <c:pt idx="2">
                  <c:v>2014</c:v>
                </c:pt>
                <c:pt idx="3">
                  <c:v>2015</c:v>
                </c:pt>
                <c:pt idx="4">
                  <c:v>2016</c:v>
                </c:pt>
              </c:numCache>
            </c:numRef>
          </c:cat>
          <c:val>
            <c:numRef>
              <c:f>Sheet1!$B$4:$F$4</c:f>
              <c:numCache>
                <c:formatCode>General</c:formatCode>
                <c:ptCount val="5"/>
                <c:pt idx="0">
                  <c:v>6</c:v>
                </c:pt>
                <c:pt idx="1">
                  <c:v>6</c:v>
                </c:pt>
                <c:pt idx="2">
                  <c:v>6</c:v>
                </c:pt>
                <c:pt idx="3">
                  <c:v>6</c:v>
                </c:pt>
                <c:pt idx="4">
                  <c:v>7</c:v>
                </c:pt>
              </c:numCache>
            </c:numRef>
          </c:val>
        </c:ser>
        <c:ser>
          <c:idx val="3"/>
          <c:order val="3"/>
          <c:tx>
            <c:strRef>
              <c:f>Sheet1!$A$5</c:f>
              <c:strCache>
                <c:ptCount val="1"/>
                <c:pt idx="0">
                  <c:v>Truck</c:v>
                </c:pt>
              </c:strCache>
            </c:strRef>
          </c:tx>
          <c:spPr>
            <a:solidFill>
              <a:schemeClr val="accent3"/>
            </a:solidFill>
          </c:spPr>
          <c:invertIfNegative val="0"/>
          <c:dLbls>
            <c:showLegendKey val="0"/>
            <c:showVal val="1"/>
            <c:showCatName val="0"/>
            <c:showSerName val="0"/>
            <c:showPercent val="0"/>
            <c:showBubbleSize val="0"/>
            <c:showLeaderLines val="0"/>
          </c:dLbls>
          <c:cat>
            <c:numRef>
              <c:f>Sheet1!$B$1:$F$1</c:f>
              <c:numCache>
                <c:formatCode>General</c:formatCode>
                <c:ptCount val="5"/>
                <c:pt idx="0">
                  <c:v>2012</c:v>
                </c:pt>
                <c:pt idx="1">
                  <c:v>2013</c:v>
                </c:pt>
                <c:pt idx="2">
                  <c:v>2014</c:v>
                </c:pt>
                <c:pt idx="3">
                  <c:v>2015</c:v>
                </c:pt>
                <c:pt idx="4">
                  <c:v>2016</c:v>
                </c:pt>
              </c:numCache>
            </c:numRef>
          </c:cat>
          <c:val>
            <c:numRef>
              <c:f>Sheet1!$B$5:$F$5</c:f>
              <c:numCache>
                <c:formatCode>General</c:formatCode>
                <c:ptCount val="5"/>
                <c:pt idx="0">
                  <c:v>3</c:v>
                </c:pt>
                <c:pt idx="1">
                  <c:v>1</c:v>
                </c:pt>
                <c:pt idx="2">
                  <c:v>1</c:v>
                </c:pt>
                <c:pt idx="3">
                  <c:v>1</c:v>
                </c:pt>
                <c:pt idx="4">
                  <c:v>1</c:v>
                </c:pt>
              </c:numCache>
            </c:numRef>
          </c:val>
        </c:ser>
        <c:dLbls>
          <c:showLegendKey val="0"/>
          <c:showVal val="0"/>
          <c:showCatName val="0"/>
          <c:showSerName val="0"/>
          <c:showPercent val="0"/>
          <c:showBubbleSize val="0"/>
        </c:dLbls>
        <c:gapWidth val="150"/>
        <c:axId val="163522048"/>
        <c:axId val="36738112"/>
      </c:barChart>
      <c:catAx>
        <c:axId val="163522048"/>
        <c:scaling>
          <c:orientation val="minMax"/>
        </c:scaling>
        <c:delete val="0"/>
        <c:axPos val="b"/>
        <c:numFmt formatCode="General" sourceLinked="1"/>
        <c:majorTickMark val="out"/>
        <c:minorTickMark val="none"/>
        <c:tickLblPos val="nextTo"/>
        <c:crossAx val="36738112"/>
        <c:crosses val="autoZero"/>
        <c:auto val="1"/>
        <c:lblAlgn val="ctr"/>
        <c:lblOffset val="100"/>
        <c:noMultiLvlLbl val="0"/>
      </c:catAx>
      <c:valAx>
        <c:axId val="36738112"/>
        <c:scaling>
          <c:orientation val="minMax"/>
        </c:scaling>
        <c:delete val="0"/>
        <c:axPos val="l"/>
        <c:majorGridlines/>
        <c:numFmt formatCode="General" sourceLinked="1"/>
        <c:majorTickMark val="out"/>
        <c:minorTickMark val="none"/>
        <c:tickLblPos val="nextTo"/>
        <c:crossAx val="16352204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3648536988432E-2"/>
          <c:y val="4.1431182711833922E-2"/>
          <c:w val="0.82803246816370168"/>
          <c:h val="0.85702755413599274"/>
        </c:manualLayout>
      </c:layout>
      <c:barChart>
        <c:barDir val="col"/>
        <c:grouping val="clustered"/>
        <c:varyColors val="0"/>
        <c:ser>
          <c:idx val="0"/>
          <c:order val="0"/>
          <c:tx>
            <c:strRef>
              <c:f>Sheet1!$B$1</c:f>
              <c:strCache>
                <c:ptCount val="1"/>
                <c:pt idx="0">
                  <c:v>Refinery  &amp; Pipeline</c:v>
                </c:pt>
              </c:strCache>
            </c:strRef>
          </c:tx>
          <c:spPr>
            <a:solidFill>
              <a:srgbClr val="0070C0"/>
            </a:solidFill>
          </c:spPr>
          <c:invertIfNegative val="0"/>
          <c:dPt>
            <c:idx val="0"/>
            <c:invertIfNegative val="0"/>
            <c:bubble3D val="0"/>
            <c:spPr>
              <a:solidFill>
                <a:srgbClr val="0070C0"/>
              </a:solidFill>
            </c:spPr>
          </c:dPt>
          <c:dLbls>
            <c:txPr>
              <a:bodyPr/>
              <a:lstStyle/>
              <a:p>
                <a:pPr>
                  <a:defRPr sz="800">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dLbls>
          <c:cat>
            <c:numRef>
              <c:f>Sheet1!$A$2:$A$9</c:f>
              <c:numCache>
                <c:formatCode>General</c:formatCode>
                <c:ptCount val="8"/>
                <c:pt idx="0">
                  <c:v>2010</c:v>
                </c:pt>
                <c:pt idx="1">
                  <c:v>2011</c:v>
                </c:pt>
                <c:pt idx="2">
                  <c:v>2012</c:v>
                </c:pt>
                <c:pt idx="3">
                  <c:v>2013</c:v>
                </c:pt>
                <c:pt idx="4">
                  <c:v>2014</c:v>
                </c:pt>
                <c:pt idx="5">
                  <c:v>2015</c:v>
                </c:pt>
                <c:pt idx="6">
                  <c:v>2016</c:v>
                </c:pt>
                <c:pt idx="7">
                  <c:v>2017</c:v>
                </c:pt>
              </c:numCache>
            </c:numRef>
          </c:cat>
          <c:val>
            <c:numRef>
              <c:f>Sheet1!$B$2:$B$9</c:f>
              <c:numCache>
                <c:formatCode>#,##0</c:formatCode>
                <c:ptCount val="8"/>
                <c:pt idx="0">
                  <c:v>338</c:v>
                </c:pt>
                <c:pt idx="1">
                  <c:v>413</c:v>
                </c:pt>
                <c:pt idx="2">
                  <c:v>463</c:v>
                </c:pt>
                <c:pt idx="3">
                  <c:v>583</c:v>
                </c:pt>
                <c:pt idx="4">
                  <c:v>723</c:v>
                </c:pt>
                <c:pt idx="5">
                  <c:v>827</c:v>
                </c:pt>
                <c:pt idx="6">
                  <c:v>851</c:v>
                </c:pt>
                <c:pt idx="7">
                  <c:v>1526</c:v>
                </c:pt>
              </c:numCache>
            </c:numRef>
          </c:val>
        </c:ser>
        <c:ser>
          <c:idx val="1"/>
          <c:order val="1"/>
          <c:tx>
            <c:strRef>
              <c:f>Sheet1!$C$1</c:f>
              <c:strCache>
                <c:ptCount val="1"/>
                <c:pt idx="0">
                  <c:v>Rail</c:v>
                </c:pt>
              </c:strCache>
            </c:strRef>
          </c:tx>
          <c:spPr>
            <a:solidFill>
              <a:srgbClr val="7030A0"/>
            </a:solidFill>
          </c:spPr>
          <c:invertIfNegative val="0"/>
          <c:dLbls>
            <c:dLbl>
              <c:idx val="7"/>
              <c:layout>
                <c:manualLayout>
                  <c:x val="1.1316741696017772E-16"/>
                  <c:y val="-3.6478424591628346E-2"/>
                </c:manualLayout>
              </c:layout>
              <c:showLegendKey val="0"/>
              <c:showVal val="1"/>
              <c:showCatName val="0"/>
              <c:showSerName val="0"/>
              <c:showPercent val="0"/>
              <c:showBubbleSize val="0"/>
            </c:dLbl>
            <c:txPr>
              <a:bodyPr/>
              <a:lstStyle/>
              <a:p>
                <a:pPr>
                  <a:defRPr sz="800">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dLbls>
          <c:cat>
            <c:numRef>
              <c:f>Sheet1!$A$2:$A$9</c:f>
              <c:numCache>
                <c:formatCode>General</c:formatCode>
                <c:ptCount val="8"/>
                <c:pt idx="0">
                  <c:v>2010</c:v>
                </c:pt>
                <c:pt idx="1">
                  <c:v>2011</c:v>
                </c:pt>
                <c:pt idx="2">
                  <c:v>2012</c:v>
                </c:pt>
                <c:pt idx="3">
                  <c:v>2013</c:v>
                </c:pt>
                <c:pt idx="4">
                  <c:v>2014</c:v>
                </c:pt>
                <c:pt idx="5">
                  <c:v>2015</c:v>
                </c:pt>
                <c:pt idx="6">
                  <c:v>2016</c:v>
                </c:pt>
                <c:pt idx="7">
                  <c:v>2017</c:v>
                </c:pt>
              </c:numCache>
            </c:numRef>
          </c:cat>
          <c:val>
            <c:numRef>
              <c:f>Sheet1!$C$2:$C$9</c:f>
              <c:numCache>
                <c:formatCode>#,##0</c:formatCode>
                <c:ptCount val="8"/>
                <c:pt idx="0">
                  <c:v>95</c:v>
                </c:pt>
                <c:pt idx="1">
                  <c:v>245</c:v>
                </c:pt>
                <c:pt idx="2">
                  <c:v>740</c:v>
                </c:pt>
                <c:pt idx="3">
                  <c:v>1150</c:v>
                </c:pt>
                <c:pt idx="4">
                  <c:v>1260</c:v>
                </c:pt>
                <c:pt idx="5">
                  <c:v>1490</c:v>
                </c:pt>
                <c:pt idx="6">
                  <c:v>1590</c:v>
                </c:pt>
                <c:pt idx="7">
                  <c:v>1590</c:v>
                </c:pt>
              </c:numCache>
            </c:numRef>
          </c:val>
        </c:ser>
        <c:ser>
          <c:idx val="2"/>
          <c:order val="2"/>
          <c:tx>
            <c:strRef>
              <c:f>Sheet1!$D$1</c:f>
              <c:strCache>
                <c:ptCount val="1"/>
                <c:pt idx="0">
                  <c:v>Total</c:v>
                </c:pt>
              </c:strCache>
            </c:strRef>
          </c:tx>
          <c:spPr>
            <a:solidFill>
              <a:srgbClr val="007846"/>
            </a:solidFill>
          </c:spPr>
          <c:invertIfNegative val="0"/>
          <c:dLbls>
            <c:txPr>
              <a:bodyPr/>
              <a:lstStyle/>
              <a:p>
                <a:pPr>
                  <a:defRPr sz="11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dLbls>
          <c:cat>
            <c:numRef>
              <c:f>Sheet1!$A$2:$A$9</c:f>
              <c:numCache>
                <c:formatCode>General</c:formatCode>
                <c:ptCount val="8"/>
                <c:pt idx="0">
                  <c:v>2010</c:v>
                </c:pt>
                <c:pt idx="1">
                  <c:v>2011</c:v>
                </c:pt>
                <c:pt idx="2">
                  <c:v>2012</c:v>
                </c:pt>
                <c:pt idx="3">
                  <c:v>2013</c:v>
                </c:pt>
                <c:pt idx="4">
                  <c:v>2014</c:v>
                </c:pt>
                <c:pt idx="5">
                  <c:v>2015</c:v>
                </c:pt>
                <c:pt idx="6">
                  <c:v>2016</c:v>
                </c:pt>
                <c:pt idx="7">
                  <c:v>2017</c:v>
                </c:pt>
              </c:numCache>
            </c:numRef>
          </c:cat>
          <c:val>
            <c:numRef>
              <c:f>Sheet1!$D$2:$D$9</c:f>
              <c:numCache>
                <c:formatCode>#,##0</c:formatCode>
                <c:ptCount val="8"/>
                <c:pt idx="0">
                  <c:v>433</c:v>
                </c:pt>
                <c:pt idx="1">
                  <c:v>658</c:v>
                </c:pt>
                <c:pt idx="2">
                  <c:v>1203</c:v>
                </c:pt>
                <c:pt idx="3">
                  <c:v>1733</c:v>
                </c:pt>
                <c:pt idx="4">
                  <c:v>1983</c:v>
                </c:pt>
                <c:pt idx="5">
                  <c:v>2317</c:v>
                </c:pt>
                <c:pt idx="6">
                  <c:v>2441</c:v>
                </c:pt>
                <c:pt idx="7">
                  <c:v>3116</c:v>
                </c:pt>
              </c:numCache>
            </c:numRef>
          </c:val>
        </c:ser>
        <c:dLbls>
          <c:showLegendKey val="0"/>
          <c:showVal val="0"/>
          <c:showCatName val="0"/>
          <c:showSerName val="0"/>
          <c:showPercent val="0"/>
          <c:showBubbleSize val="0"/>
        </c:dLbls>
        <c:gapWidth val="150"/>
        <c:axId val="163524096"/>
        <c:axId val="77455360"/>
      </c:barChart>
      <c:catAx>
        <c:axId val="163524096"/>
        <c:scaling>
          <c:orientation val="minMax"/>
        </c:scaling>
        <c:delete val="0"/>
        <c:axPos val="b"/>
        <c:numFmt formatCode="General" sourceLinked="1"/>
        <c:majorTickMark val="out"/>
        <c:minorTickMark val="none"/>
        <c:tickLblPos val="nextTo"/>
        <c:txPr>
          <a:bodyPr/>
          <a:lstStyle/>
          <a:p>
            <a:pPr>
              <a:defRPr sz="1600" b="1"/>
            </a:pPr>
            <a:endParaRPr lang="en-US"/>
          </a:p>
        </c:txPr>
        <c:crossAx val="77455360"/>
        <c:crosses val="autoZero"/>
        <c:auto val="1"/>
        <c:lblAlgn val="ctr"/>
        <c:lblOffset val="100"/>
        <c:noMultiLvlLbl val="0"/>
      </c:catAx>
      <c:valAx>
        <c:axId val="77455360"/>
        <c:scaling>
          <c:orientation val="minMax"/>
        </c:scaling>
        <c:delete val="0"/>
        <c:axPos val="l"/>
        <c:majorGridlines/>
        <c:numFmt formatCode="#,##0" sourceLinked="1"/>
        <c:majorTickMark val="out"/>
        <c:minorTickMark val="none"/>
        <c:tickLblPos val="nextTo"/>
        <c:txPr>
          <a:bodyPr/>
          <a:lstStyle/>
          <a:p>
            <a:pPr>
              <a:defRPr sz="1600" b="1"/>
            </a:pPr>
            <a:endParaRPr lang="en-US"/>
          </a:p>
        </c:txPr>
        <c:crossAx val="163524096"/>
        <c:crosses val="autoZero"/>
        <c:crossBetween val="between"/>
      </c:valAx>
    </c:plotArea>
    <c:legend>
      <c:legendPos val="r"/>
      <c:legendEntry>
        <c:idx val="0"/>
        <c:txPr>
          <a:bodyPr/>
          <a:lstStyle/>
          <a:p>
            <a:pPr>
              <a:defRPr sz="1800">
                <a:solidFill>
                  <a:schemeClr val="tx1"/>
                </a:solidFill>
              </a:defRPr>
            </a:pPr>
            <a:endParaRPr lang="en-US"/>
          </a:p>
        </c:txPr>
      </c:legendEntry>
      <c:legendEntry>
        <c:idx val="1"/>
        <c:txPr>
          <a:bodyPr/>
          <a:lstStyle/>
          <a:p>
            <a:pPr>
              <a:defRPr sz="1800">
                <a:solidFill>
                  <a:schemeClr val="tx1"/>
                </a:solidFill>
              </a:defRPr>
            </a:pPr>
            <a:endParaRPr lang="en-US"/>
          </a:p>
        </c:txPr>
      </c:legendEntry>
      <c:legendEntry>
        <c:idx val="2"/>
        <c:txPr>
          <a:bodyPr/>
          <a:lstStyle/>
          <a:p>
            <a:pPr>
              <a:defRPr sz="1800">
                <a:solidFill>
                  <a:schemeClr val="tx1"/>
                </a:solidFill>
              </a:defRPr>
            </a:pPr>
            <a:endParaRPr lang="en-US"/>
          </a:p>
        </c:txPr>
      </c:legendEntry>
      <c:layout>
        <c:manualLayout>
          <c:xMode val="edge"/>
          <c:yMode val="edge"/>
          <c:x val="0.12975381549528531"/>
          <c:y val="9.8388342989105301E-2"/>
          <c:w val="0.27611038203557886"/>
          <c:h val="0.3570641209395658"/>
        </c:manualLayout>
      </c:layout>
      <c:overlay val="0"/>
      <c:spPr>
        <a:solidFill>
          <a:schemeClr val="bg1"/>
        </a:solidFill>
      </c:spPr>
      <c:txPr>
        <a:bodyPr/>
        <a:lstStyle/>
        <a:p>
          <a:pPr>
            <a:defRPr sz="1800">
              <a:solidFill>
                <a:srgbClr val="00B050"/>
              </a:solidFill>
            </a:defRPr>
          </a:pPr>
          <a:endParaRPr lang="en-US"/>
        </a:p>
      </c:tx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36851" cy="343135"/>
          </a:xfrm>
          <a:prstGeom prst="rect">
            <a:avLst/>
          </a:prstGeom>
        </p:spPr>
        <p:txBody>
          <a:bodyPr vert="horz" lIns="91420" tIns="45710" rIns="91420" bIns="45710" rtlCol="0"/>
          <a:lstStyle>
            <a:lvl1pPr algn="l">
              <a:defRPr sz="1200"/>
            </a:lvl1pPr>
          </a:lstStyle>
          <a:p>
            <a:endParaRPr lang="en-US" dirty="0"/>
          </a:p>
        </p:txBody>
      </p:sp>
      <p:sp>
        <p:nvSpPr>
          <p:cNvPr id="3" name="Date Placeholder 2"/>
          <p:cNvSpPr>
            <a:spLocks noGrp="1"/>
          </p:cNvSpPr>
          <p:nvPr>
            <p:ph type="dt" sz="quarter" idx="1"/>
          </p:nvPr>
        </p:nvSpPr>
        <p:spPr>
          <a:xfrm>
            <a:off x="5274904" y="0"/>
            <a:ext cx="4036851" cy="343135"/>
          </a:xfrm>
          <a:prstGeom prst="rect">
            <a:avLst/>
          </a:prstGeom>
        </p:spPr>
        <p:txBody>
          <a:bodyPr vert="horz" lIns="91420" tIns="45710" rIns="91420" bIns="45710" rtlCol="0"/>
          <a:lstStyle>
            <a:lvl1pPr algn="r">
              <a:defRPr sz="1200"/>
            </a:lvl1pPr>
          </a:lstStyle>
          <a:p>
            <a:fld id="{20A2C07C-2B5B-4818-8CA6-57FAA6B9E97A}" type="datetimeFigureOut">
              <a:rPr lang="en-US" smtClean="0"/>
              <a:pPr/>
              <a:t>4/18/2016</a:t>
            </a:fld>
            <a:endParaRPr lang="en-US" dirty="0"/>
          </a:p>
        </p:txBody>
      </p:sp>
      <p:sp>
        <p:nvSpPr>
          <p:cNvPr id="4" name="Footer Placeholder 3"/>
          <p:cNvSpPr>
            <a:spLocks noGrp="1"/>
          </p:cNvSpPr>
          <p:nvPr>
            <p:ph type="ftr" sz="quarter" idx="2"/>
          </p:nvPr>
        </p:nvSpPr>
        <p:spPr>
          <a:xfrm>
            <a:off x="2" y="6513694"/>
            <a:ext cx="4036851" cy="343135"/>
          </a:xfrm>
          <a:prstGeom prst="rect">
            <a:avLst/>
          </a:prstGeom>
        </p:spPr>
        <p:txBody>
          <a:bodyPr vert="horz" lIns="91420" tIns="45710" rIns="91420" bIns="4571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74904" y="6513694"/>
            <a:ext cx="4036851" cy="343135"/>
          </a:xfrm>
          <a:prstGeom prst="rect">
            <a:avLst/>
          </a:prstGeom>
        </p:spPr>
        <p:txBody>
          <a:bodyPr vert="horz" lIns="91420" tIns="45710" rIns="91420" bIns="45710" rtlCol="0" anchor="b"/>
          <a:lstStyle>
            <a:lvl1pPr algn="r">
              <a:defRPr sz="1200"/>
            </a:lvl1pPr>
          </a:lstStyle>
          <a:p>
            <a:fld id="{AA191B0C-A55D-491D-BDA3-E5E41D28714E}" type="slidenum">
              <a:rPr lang="en-US" smtClean="0"/>
              <a:pPr/>
              <a:t>‹#›</a:t>
            </a:fld>
            <a:endParaRPr lang="en-US" dirty="0"/>
          </a:p>
        </p:txBody>
      </p:sp>
    </p:spTree>
    <p:extLst>
      <p:ext uri="{BB962C8B-B14F-4D97-AF65-F5344CB8AC3E}">
        <p14:creationId xmlns:p14="http://schemas.microsoft.com/office/powerpoint/2010/main" val="114311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6007" cy="342900"/>
          </a:xfrm>
          <a:prstGeom prst="rect">
            <a:avLst/>
          </a:prstGeom>
        </p:spPr>
        <p:txBody>
          <a:bodyPr vert="horz" lIns="93157" tIns="46579" rIns="93157" bIns="46579" rtlCol="0"/>
          <a:lstStyle>
            <a:lvl1pPr algn="l">
              <a:defRPr sz="1200"/>
            </a:lvl1pPr>
          </a:lstStyle>
          <a:p>
            <a:endParaRPr lang="en-US" dirty="0"/>
          </a:p>
        </p:txBody>
      </p:sp>
      <p:sp>
        <p:nvSpPr>
          <p:cNvPr id="3" name="Date Placeholder 2"/>
          <p:cNvSpPr>
            <a:spLocks noGrp="1"/>
          </p:cNvSpPr>
          <p:nvPr>
            <p:ph type="dt" idx="1"/>
          </p:nvPr>
        </p:nvSpPr>
        <p:spPr>
          <a:xfrm>
            <a:off x="5275701" y="0"/>
            <a:ext cx="4036007" cy="342900"/>
          </a:xfrm>
          <a:prstGeom prst="rect">
            <a:avLst/>
          </a:prstGeom>
        </p:spPr>
        <p:txBody>
          <a:bodyPr vert="horz" lIns="93157" tIns="46579" rIns="93157" bIns="46579" rtlCol="0"/>
          <a:lstStyle>
            <a:lvl1pPr algn="r">
              <a:defRPr sz="1200"/>
            </a:lvl1pPr>
          </a:lstStyle>
          <a:p>
            <a:fld id="{061C639A-EAF1-493D-A1B7-68F47CF50C55}" type="datetimeFigureOut">
              <a:rPr lang="en-US" smtClean="0"/>
              <a:pPr/>
              <a:t>4/18/2016</a:t>
            </a:fld>
            <a:endParaRPr lang="en-US" dirty="0"/>
          </a:p>
        </p:txBody>
      </p:sp>
      <p:sp>
        <p:nvSpPr>
          <p:cNvPr id="4" name="Slide Image Placeholder 3"/>
          <p:cNvSpPr>
            <a:spLocks noGrp="1" noRot="1" noChangeAspect="1"/>
          </p:cNvSpPr>
          <p:nvPr>
            <p:ph type="sldImg" idx="2"/>
          </p:nvPr>
        </p:nvSpPr>
        <p:spPr>
          <a:xfrm>
            <a:off x="2941638" y="514350"/>
            <a:ext cx="3430587" cy="2571750"/>
          </a:xfrm>
          <a:prstGeom prst="rect">
            <a:avLst/>
          </a:prstGeom>
          <a:noFill/>
          <a:ln w="12700">
            <a:solidFill>
              <a:prstClr val="black"/>
            </a:solidFill>
          </a:ln>
        </p:spPr>
        <p:txBody>
          <a:bodyPr vert="horz" lIns="93157" tIns="46579" rIns="93157" bIns="46579" rtlCol="0" anchor="ctr"/>
          <a:lstStyle/>
          <a:p>
            <a:endParaRPr lang="en-US" dirty="0"/>
          </a:p>
        </p:txBody>
      </p:sp>
      <p:sp>
        <p:nvSpPr>
          <p:cNvPr id="5" name="Notes Placeholder 4"/>
          <p:cNvSpPr>
            <a:spLocks noGrp="1"/>
          </p:cNvSpPr>
          <p:nvPr>
            <p:ph type="body" sz="quarter" idx="3"/>
          </p:nvPr>
        </p:nvSpPr>
        <p:spPr>
          <a:xfrm>
            <a:off x="931387" y="3257550"/>
            <a:ext cx="7451090" cy="3086100"/>
          </a:xfrm>
          <a:prstGeom prst="rect">
            <a:avLst/>
          </a:prstGeom>
        </p:spPr>
        <p:txBody>
          <a:bodyPr vert="horz" lIns="93157" tIns="46579" rIns="93157" bIns="465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4036007" cy="342900"/>
          </a:xfrm>
          <a:prstGeom prst="rect">
            <a:avLst/>
          </a:prstGeom>
        </p:spPr>
        <p:txBody>
          <a:bodyPr vert="horz" lIns="93157" tIns="46579" rIns="93157" bIns="465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75701" y="6513910"/>
            <a:ext cx="4036007" cy="342900"/>
          </a:xfrm>
          <a:prstGeom prst="rect">
            <a:avLst/>
          </a:prstGeom>
        </p:spPr>
        <p:txBody>
          <a:bodyPr vert="horz" lIns="93157" tIns="46579" rIns="93157" bIns="46579" rtlCol="0" anchor="b"/>
          <a:lstStyle>
            <a:lvl1pPr algn="r">
              <a:defRPr sz="1200"/>
            </a:lvl1pPr>
          </a:lstStyle>
          <a:p>
            <a:fld id="{B4B7F163-237E-4997-A5B7-129D55952B9A}" type="slidenum">
              <a:rPr lang="en-US" smtClean="0"/>
              <a:pPr/>
              <a:t>‹#›</a:t>
            </a:fld>
            <a:endParaRPr lang="en-US" dirty="0"/>
          </a:p>
        </p:txBody>
      </p:sp>
    </p:spTree>
    <p:extLst>
      <p:ext uri="{BB962C8B-B14F-4D97-AF65-F5344CB8AC3E}">
        <p14:creationId xmlns:p14="http://schemas.microsoft.com/office/powerpoint/2010/main" val="24213978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B7F163-237E-4997-A5B7-129D55952B9A}" type="slidenum">
              <a:rPr lang="en-US" smtClean="0"/>
              <a:pPr/>
              <a:t>1</a:t>
            </a:fld>
            <a:endParaRPr lang="en-US" dirty="0"/>
          </a:p>
        </p:txBody>
      </p:sp>
    </p:spTree>
    <p:extLst>
      <p:ext uri="{BB962C8B-B14F-4D97-AF65-F5344CB8AC3E}">
        <p14:creationId xmlns:p14="http://schemas.microsoft.com/office/powerpoint/2010/main" val="3815461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B7F163-237E-4997-A5B7-129D55952B9A}" type="slidenum">
              <a:rPr lang="en-US" smtClean="0"/>
              <a:pPr/>
              <a:t>7</a:t>
            </a:fld>
            <a:endParaRPr lang="en-US" dirty="0"/>
          </a:p>
        </p:txBody>
      </p:sp>
    </p:spTree>
    <p:extLst>
      <p:ext uri="{BB962C8B-B14F-4D97-AF65-F5344CB8AC3E}">
        <p14:creationId xmlns:p14="http://schemas.microsoft.com/office/powerpoint/2010/main" val="2658179374"/>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pn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8.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9.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Master" Target="../slideMasters/slideMaster10.xm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png"/><Relationship Id="rId9" Type="http://schemas.openxmlformats.org/officeDocument/2006/relationships/image" Target="../media/image10.jpeg"/></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4.jpe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4.jpeg"/><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0378" y="685800"/>
            <a:ext cx="1551622"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3352801" y="2730500"/>
            <a:ext cx="5641974" cy="0"/>
          </a:xfrm>
          <a:prstGeom prst="line">
            <a:avLst/>
          </a:prstGeom>
          <a:noFill/>
          <a:ln w="38100">
            <a:solidFill>
              <a:schemeClr val="bg1">
                <a:lumMod val="6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fontAlgn="base">
              <a:spcBef>
                <a:spcPct val="0"/>
              </a:spcBef>
              <a:spcAft>
                <a:spcPct val="0"/>
              </a:spcAft>
              <a:defRPr/>
            </a:pPr>
            <a:endParaRPr lang="en-US" b="1" dirty="0">
              <a:solidFill>
                <a:srgbClr val="000000"/>
              </a:solidFill>
              <a:ea typeface="ＭＳ Ｐゴシック" charset="0"/>
            </a:endParaRPr>
          </a:p>
        </p:txBody>
      </p:sp>
      <p:sp>
        <p:nvSpPr>
          <p:cNvPr id="6" name="Line 7"/>
          <p:cNvSpPr>
            <a:spLocks noChangeShapeType="1"/>
          </p:cNvSpPr>
          <p:nvPr/>
        </p:nvSpPr>
        <p:spPr bwMode="auto">
          <a:xfrm>
            <a:off x="3352801" y="4706938"/>
            <a:ext cx="5641974" cy="0"/>
          </a:xfrm>
          <a:prstGeom prst="line">
            <a:avLst/>
          </a:prstGeom>
          <a:noFill/>
          <a:ln w="38100">
            <a:solidFill>
              <a:schemeClr val="bg1">
                <a:lumMod val="65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fontAlgn="base">
              <a:spcBef>
                <a:spcPct val="0"/>
              </a:spcBef>
              <a:spcAft>
                <a:spcPct val="0"/>
              </a:spcAft>
              <a:defRPr/>
            </a:pPr>
            <a:endParaRPr lang="en-US" b="1" dirty="0">
              <a:solidFill>
                <a:srgbClr val="000000"/>
              </a:solidFill>
              <a:ea typeface="ＭＳ Ｐゴシック" charset="0"/>
            </a:endParaRPr>
          </a:p>
        </p:txBody>
      </p:sp>
      <p:sp>
        <p:nvSpPr>
          <p:cNvPr id="44040" name="Rectangle 8"/>
          <p:cNvSpPr>
            <a:spLocks noGrp="1" noChangeArrowheads="1"/>
          </p:cNvSpPr>
          <p:nvPr>
            <p:ph type="ctrTitle" sz="quarter"/>
          </p:nvPr>
        </p:nvSpPr>
        <p:spPr>
          <a:xfrm>
            <a:off x="684213" y="2681288"/>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algn="ctr">
              <a:defRPr sz="3200"/>
            </a:lvl1pPr>
          </a:lstStyle>
          <a:p>
            <a:pPr lvl="0"/>
            <a:r>
              <a:rPr lang="en-US" noProof="0" smtClean="0"/>
              <a:t>Click to edit Master title style</a:t>
            </a:r>
          </a:p>
        </p:txBody>
      </p:sp>
      <p:sp>
        <p:nvSpPr>
          <p:cNvPr id="44041" name="Rectangle 9"/>
          <p:cNvSpPr>
            <a:spLocks noGrp="1" noChangeArrowheads="1"/>
          </p:cNvSpPr>
          <p:nvPr>
            <p:ph type="subTitle" sz="quarter" idx="1"/>
          </p:nvPr>
        </p:nvSpPr>
        <p:spPr>
          <a:xfrm>
            <a:off x="1371600" y="4903788"/>
            <a:ext cx="6400800" cy="9064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marL="0" indent="0" algn="ctr">
              <a:defRPr/>
            </a:lvl1pPr>
          </a:lstStyle>
          <a:p>
            <a:pPr lvl="0"/>
            <a:r>
              <a:rPr lang="en-US" noProof="0" smtClean="0"/>
              <a:t>Click to edit Master subtitle style</a:t>
            </a:r>
          </a:p>
        </p:txBody>
      </p:sp>
      <p:pic>
        <p:nvPicPr>
          <p:cNvPr id="7" name="Picture 4" descr="North Dakota Fields"/>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03375" y="2397666"/>
            <a:ext cx="1444458" cy="96297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Tioga Rail Terminal"/>
          <p:cNvPicPr preferRelativeResize="0">
            <a:picLocks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03375" y="175417"/>
            <a:ext cx="1444752" cy="212140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9"/>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727375" y="3452239"/>
            <a:ext cx="1444459" cy="957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10" descr="Tioga Rail Terminal"/>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727376" y="4513903"/>
            <a:ext cx="1444458" cy="110333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4" descr="Tioga Gas Plant"/>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727375" y="175416"/>
            <a:ext cx="1448711" cy="95707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8" descr="Drilling in North Dakota"/>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203375" y="3450547"/>
            <a:ext cx="1444457" cy="216668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0" descr="Tioga Gas Plant Expansion Site"/>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203375" y="5705475"/>
            <a:ext cx="1444456" cy="96085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2" descr="Working at Pumpjacks in North Dakota"/>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1727375" y="1209675"/>
            <a:ext cx="1444459" cy="215174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4" descr="North Dakota Man Camp"/>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727376" y="5705474"/>
            <a:ext cx="1444458" cy="951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0540263"/>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F3666CEA-3B0F-4021-875C-586C08C52F0A}" type="slidenum">
              <a:rPr lang="en-US"/>
              <a:pPr>
                <a:defRPr/>
              </a:pPr>
              <a:t>‹#›</a:t>
            </a:fld>
            <a:endParaRPr lang="en-US" dirty="0"/>
          </a:p>
        </p:txBody>
      </p:sp>
    </p:spTree>
    <p:extLst>
      <p:ext uri="{BB962C8B-B14F-4D97-AF65-F5344CB8AC3E}">
        <p14:creationId xmlns:p14="http://schemas.microsoft.com/office/powerpoint/2010/main" val="2949341160"/>
      </p:ext>
    </p:extLst>
  </p:cSld>
  <p:clrMapOvr>
    <a:masterClrMapping/>
  </p:clrMapOv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8266CD5A-F7D2-4144-AC49-AB2E071ED0B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596756909"/>
      </p:ext>
    </p:extLst>
  </p:cSld>
  <p:clrMapOvr>
    <a:masterClrMapping/>
  </p:clrMapOvr>
  <p:transition>
    <p:fade/>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947738"/>
            <a:ext cx="8499475" cy="5387975"/>
          </a:xfrm>
        </p:spPr>
        <p:txBody>
          <a:bodyPr/>
          <a:lstStyle/>
          <a:p>
            <a:pPr lvl="0"/>
            <a:endParaRPr lang="en-US" noProof="0" dirty="0" smtClean="0"/>
          </a:p>
        </p:txBody>
      </p:sp>
      <p:sp>
        <p:nvSpPr>
          <p:cNvPr id="4" name="Rectangle 5"/>
          <p:cNvSpPr>
            <a:spLocks noGrp="1" noChangeArrowheads="1"/>
          </p:cNvSpPr>
          <p:nvPr>
            <p:ph type="sldNum" sz="quarter" idx="10"/>
          </p:nvPr>
        </p:nvSpPr>
        <p:spPr>
          <a:ln/>
        </p:spPr>
        <p:txBody>
          <a:bodyPr/>
          <a:lstStyle>
            <a:lvl1pPr>
              <a:defRPr/>
            </a:lvl1pPr>
          </a:lstStyle>
          <a:p>
            <a:fld id="{D8876B9F-1DD7-421F-85E2-ABE924B8F1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04230368"/>
      </p:ext>
    </p:extLst>
  </p:cSld>
  <p:clrMapOvr>
    <a:masterClrMapping/>
  </p:clrMapOvr>
  <p:transition>
    <p:fade/>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947738"/>
            <a:ext cx="4173538"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414BB972-EDBB-4E71-BFDC-8A375DB3ED9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47199081"/>
      </p:ext>
    </p:extLst>
  </p:cSld>
  <p:clrMapOvr>
    <a:masterClrMapping/>
  </p:clrMapOvr>
  <p:transition>
    <p:fade/>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sz="quarter" idx="10"/>
          </p:nvPr>
        </p:nvSpPr>
        <p:spPr>
          <a:ln/>
        </p:spPr>
        <p:txBody>
          <a:bodyPr/>
          <a:lstStyle>
            <a:lvl1pPr>
              <a:defRPr/>
            </a:lvl1pPr>
          </a:lstStyle>
          <a:p>
            <a:fld id="{C6EE511E-DD9C-43A8-80B9-23895B800DE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70635817"/>
      </p:ext>
    </p:extLst>
  </p:cSld>
  <p:clrMapOvr>
    <a:masterClrMapping/>
  </p:clrMapOvr>
  <p:transition>
    <p:fade/>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947738"/>
            <a:ext cx="8499475" cy="5387975"/>
          </a:xfrm>
        </p:spPr>
        <p:txBody>
          <a:bodyPr/>
          <a:lstStyle/>
          <a:p>
            <a:pPr lvl="0"/>
            <a:endParaRPr lang="en-US" noProof="0" dirty="0"/>
          </a:p>
        </p:txBody>
      </p:sp>
      <p:sp>
        <p:nvSpPr>
          <p:cNvPr id="4" name="Rectangle 5"/>
          <p:cNvSpPr>
            <a:spLocks noGrp="1" noChangeArrowheads="1"/>
          </p:cNvSpPr>
          <p:nvPr>
            <p:ph type="sldNum" sz="quarter" idx="10"/>
          </p:nvPr>
        </p:nvSpPr>
        <p:spPr>
          <a:ln/>
        </p:spPr>
        <p:txBody>
          <a:bodyPr/>
          <a:lstStyle>
            <a:lvl1pPr>
              <a:defRPr/>
            </a:lvl1pPr>
          </a:lstStyle>
          <a:p>
            <a:fld id="{C4C01338-F825-46CE-AFE5-7B1AA7DF65E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122964263"/>
      </p:ext>
    </p:extLst>
  </p:cSld>
  <p:clrMapOvr>
    <a:masterClrMapping/>
  </p:clrMapOvr>
  <p:transition>
    <p:fade/>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6763" y="812800"/>
            <a:ext cx="2455862"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44040" name="Rectangle 8"/>
          <p:cNvSpPr>
            <a:spLocks noGrp="1" noChangeArrowheads="1"/>
          </p:cNvSpPr>
          <p:nvPr>
            <p:ph type="ctrTitle" sz="quarter"/>
          </p:nvPr>
        </p:nvSpPr>
        <p:spPr>
          <a:xfrm>
            <a:off x="684213" y="2681288"/>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algn="ctr">
              <a:defRPr sz="3200"/>
            </a:lvl1pPr>
          </a:lstStyle>
          <a:p>
            <a:pPr lvl="0"/>
            <a:r>
              <a:rPr lang="en-US" noProof="0" smtClean="0"/>
              <a:t>Click to edit Master title style</a:t>
            </a:r>
          </a:p>
        </p:txBody>
      </p:sp>
      <p:sp>
        <p:nvSpPr>
          <p:cNvPr id="44041" name="Rectangle 9"/>
          <p:cNvSpPr>
            <a:spLocks noGrp="1" noChangeArrowheads="1"/>
          </p:cNvSpPr>
          <p:nvPr>
            <p:ph type="subTitle" sz="quarter" idx="1"/>
          </p:nvPr>
        </p:nvSpPr>
        <p:spPr>
          <a:xfrm>
            <a:off x="1371600" y="4903788"/>
            <a:ext cx="6400800" cy="9064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13114565"/>
      </p:ext>
    </p:extLst>
  </p:cSld>
  <p:clrMapOvr>
    <a:masterClrMapping/>
  </p:clrMapOvr>
  <p:transition>
    <p:fade/>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860700D8-F5A1-4AED-9F1C-A14EB8D766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28919171"/>
      </p:ext>
    </p:extLst>
  </p:cSld>
  <p:clrMapOvr>
    <a:masterClrMapping/>
  </p:clrMapOvr>
  <p:transition>
    <p:fade/>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fld id="{E29E8CA0-76B7-4C71-A4E5-50D23B01D15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03950679"/>
      </p:ext>
    </p:extLst>
  </p:cSld>
  <p:clrMapOvr>
    <a:masterClrMapping/>
  </p:clrMapOvr>
  <p:transition>
    <p:fade/>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4091776C-13D1-47A7-BD1E-FE1CC027F51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968689535"/>
      </p:ext>
    </p:extLst>
  </p:cSld>
  <p:clrMapOvr>
    <a:masterClrMapping/>
  </p:clrMapOvr>
  <p:transition>
    <p:fade/>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fld id="{F838B10B-8460-4D65-981D-5EA1B92C301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86726432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FC627800-F50B-4FFD-B4D4-9742E824D41A}" type="slidenum">
              <a:rPr lang="en-US"/>
              <a:pPr>
                <a:defRPr/>
              </a:pPr>
              <a:t>‹#›</a:t>
            </a:fld>
            <a:endParaRPr lang="en-US" dirty="0"/>
          </a:p>
        </p:txBody>
      </p:sp>
    </p:spTree>
    <p:extLst>
      <p:ext uri="{BB962C8B-B14F-4D97-AF65-F5344CB8AC3E}">
        <p14:creationId xmlns:p14="http://schemas.microsoft.com/office/powerpoint/2010/main" val="1368279689"/>
      </p:ext>
    </p:extLst>
  </p:cSld>
  <p:clrMapOvr>
    <a:masterClrMapping/>
  </p:clrMapOvr>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fld id="{C84E00DB-2486-4886-96B2-C18C34973BD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681903166"/>
      </p:ext>
    </p:extLst>
  </p:cSld>
  <p:clrMapOvr>
    <a:masterClrMapping/>
  </p:clrMapOvr>
  <p:transition>
    <p:fade/>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0E0E6AE6-941A-4554-BCE4-793ED4A6CFF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77406242"/>
      </p:ext>
    </p:extLst>
  </p:cSld>
  <p:clrMapOvr>
    <a:masterClrMapping/>
  </p:clrMapOvr>
  <p:transition>
    <p:fade/>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18A057FA-EA7D-4127-AAE4-461B23CF4F5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365982994"/>
      </p:ext>
    </p:extLst>
  </p:cSld>
  <p:clrMapOvr>
    <a:masterClrMapping/>
  </p:clrMapOvr>
  <p:transition>
    <p:fade/>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0C99903A-BF63-4693-9DCC-C2176BA1C02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697551872"/>
      </p:ext>
    </p:extLst>
  </p:cSld>
  <p:clrMapOvr>
    <a:masterClrMapping/>
  </p:clrMapOvr>
  <p:transition>
    <p:fade/>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E434F6FD-D0D2-475F-A55B-F2BC6DE404B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752196849"/>
      </p:ext>
    </p:extLst>
  </p:cSld>
  <p:clrMapOvr>
    <a:masterClrMapping/>
  </p:clrMapOvr>
  <p:transition>
    <p:fade/>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8266CD5A-F7D2-4144-AC49-AB2E071ED0B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45696762"/>
      </p:ext>
    </p:extLst>
  </p:cSld>
  <p:clrMapOvr>
    <a:masterClrMapping/>
  </p:clrMapOvr>
  <p:transition>
    <p:fade/>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947738"/>
            <a:ext cx="8499475" cy="5387975"/>
          </a:xfrm>
        </p:spPr>
        <p:txBody>
          <a:bodyPr/>
          <a:lstStyle/>
          <a:p>
            <a:pPr lvl="0"/>
            <a:endParaRPr lang="en-US" noProof="0" dirty="0" smtClean="0"/>
          </a:p>
        </p:txBody>
      </p:sp>
      <p:sp>
        <p:nvSpPr>
          <p:cNvPr id="4" name="Rectangle 5"/>
          <p:cNvSpPr>
            <a:spLocks noGrp="1" noChangeArrowheads="1"/>
          </p:cNvSpPr>
          <p:nvPr>
            <p:ph type="sldNum" sz="quarter" idx="10"/>
          </p:nvPr>
        </p:nvSpPr>
        <p:spPr>
          <a:ln/>
        </p:spPr>
        <p:txBody>
          <a:bodyPr/>
          <a:lstStyle>
            <a:lvl1pPr>
              <a:defRPr/>
            </a:lvl1pPr>
          </a:lstStyle>
          <a:p>
            <a:fld id="{D8876B9F-1DD7-421F-85E2-ABE924B8F1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429647256"/>
      </p:ext>
    </p:extLst>
  </p:cSld>
  <p:clrMapOvr>
    <a:masterClrMapping/>
  </p:clrMapOvr>
  <p:transition>
    <p:fade/>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947738"/>
            <a:ext cx="4173538"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414BB972-EDBB-4E71-BFDC-8A375DB3ED9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2282422"/>
      </p:ext>
    </p:extLst>
  </p:cSld>
  <p:clrMapOvr>
    <a:masterClrMapping/>
  </p:clrMapOvr>
  <p:transition>
    <p:fade/>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sz="quarter" idx="10"/>
          </p:nvPr>
        </p:nvSpPr>
        <p:spPr>
          <a:ln/>
        </p:spPr>
        <p:txBody>
          <a:bodyPr/>
          <a:lstStyle>
            <a:lvl1pPr>
              <a:defRPr/>
            </a:lvl1pPr>
          </a:lstStyle>
          <a:p>
            <a:fld id="{C6EE511E-DD9C-43A8-80B9-23895B800DE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044447847"/>
      </p:ext>
    </p:extLst>
  </p:cSld>
  <p:clrMapOvr>
    <a:masterClrMapping/>
  </p:clrMapOvr>
  <p:transition>
    <p:fade/>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947738"/>
            <a:ext cx="8499475" cy="5387975"/>
          </a:xfrm>
        </p:spPr>
        <p:txBody>
          <a:bodyPr/>
          <a:lstStyle/>
          <a:p>
            <a:pPr lvl="0"/>
            <a:endParaRPr lang="en-US" noProof="0" dirty="0"/>
          </a:p>
        </p:txBody>
      </p:sp>
      <p:sp>
        <p:nvSpPr>
          <p:cNvPr id="4" name="Rectangle 5"/>
          <p:cNvSpPr>
            <a:spLocks noGrp="1" noChangeArrowheads="1"/>
          </p:cNvSpPr>
          <p:nvPr>
            <p:ph type="sldNum" sz="quarter" idx="10"/>
          </p:nvPr>
        </p:nvSpPr>
        <p:spPr>
          <a:ln/>
        </p:spPr>
        <p:txBody>
          <a:bodyPr/>
          <a:lstStyle>
            <a:lvl1pPr>
              <a:defRPr/>
            </a:lvl1pPr>
          </a:lstStyle>
          <a:p>
            <a:fld id="{C4C01338-F825-46CE-AFE5-7B1AA7DF65E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982159477"/>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81000" y="947738"/>
            <a:ext cx="4173538"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06938" y="947738"/>
            <a:ext cx="4173537"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81000" y="3717925"/>
            <a:ext cx="4173538"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06938" y="3717925"/>
            <a:ext cx="4173537"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084B551E-05E4-4DD7-BC8F-368EAA124BA1}" type="slidenum">
              <a:rPr lang="en-US"/>
              <a:pPr>
                <a:defRPr/>
              </a:pPr>
              <a:t>‹#›</a:t>
            </a:fld>
            <a:endParaRPr lang="en-US" dirty="0"/>
          </a:p>
        </p:txBody>
      </p:sp>
    </p:spTree>
    <p:extLst>
      <p:ext uri="{BB962C8B-B14F-4D97-AF65-F5344CB8AC3E}">
        <p14:creationId xmlns:p14="http://schemas.microsoft.com/office/powerpoint/2010/main" val="3220544832"/>
      </p:ext>
    </p:extLst>
  </p:cSld>
  <p:clrMapOvr>
    <a:masterClrMapping/>
  </p:clrMapOvr>
  <p:transition/>
</p:sldLayout>
</file>

<file path=ppt/slideLayouts/slideLayout12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6763" y="812800"/>
            <a:ext cx="2455862"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44040" name="Rectangle 8"/>
          <p:cNvSpPr>
            <a:spLocks noGrp="1" noChangeArrowheads="1"/>
          </p:cNvSpPr>
          <p:nvPr>
            <p:ph type="ctrTitle" sz="quarter"/>
          </p:nvPr>
        </p:nvSpPr>
        <p:spPr>
          <a:xfrm>
            <a:off x="684213" y="2681288"/>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algn="ctr">
              <a:defRPr sz="3200"/>
            </a:lvl1pPr>
          </a:lstStyle>
          <a:p>
            <a:pPr lvl="0"/>
            <a:r>
              <a:rPr lang="en-US" noProof="0" smtClean="0"/>
              <a:t>Click to edit Master title style</a:t>
            </a:r>
          </a:p>
        </p:txBody>
      </p:sp>
      <p:sp>
        <p:nvSpPr>
          <p:cNvPr id="44041" name="Rectangle 9"/>
          <p:cNvSpPr>
            <a:spLocks noGrp="1" noChangeArrowheads="1"/>
          </p:cNvSpPr>
          <p:nvPr>
            <p:ph type="subTitle" sz="quarter" idx="1"/>
          </p:nvPr>
        </p:nvSpPr>
        <p:spPr>
          <a:xfrm>
            <a:off x="1371600" y="4903788"/>
            <a:ext cx="6400800" cy="9064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3140519059"/>
      </p:ext>
    </p:extLst>
  </p:cSld>
  <p:clrMapOvr>
    <a:masterClrMapping/>
  </p:clrMapOvr>
  <p:transition>
    <p:fade/>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388FE196-A86D-49DD-A6DB-25A8AFBE201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741207991"/>
      </p:ext>
    </p:extLst>
  </p:cSld>
  <p:clrMapOvr>
    <a:masterClrMapping/>
  </p:clrMapOvr>
  <p:transition>
    <p:fade/>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fld id="{7C7B5300-28F5-4567-971F-10C333F5419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486444619"/>
      </p:ext>
    </p:extLst>
  </p:cSld>
  <p:clrMapOvr>
    <a:masterClrMapping/>
  </p:clrMapOvr>
  <p:transition>
    <p:fade/>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4795737A-5BE0-4935-AF90-43A8BEFD3C8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83269096"/>
      </p:ext>
    </p:extLst>
  </p:cSld>
  <p:clrMapOvr>
    <a:masterClrMapping/>
  </p:clrMapOvr>
  <p:transition>
    <p:fade/>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fld id="{E4C11FB0-C41F-4A6A-9C7C-96B2376A452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774825039"/>
      </p:ext>
    </p:extLst>
  </p:cSld>
  <p:clrMapOvr>
    <a:masterClrMapping/>
  </p:clrMapOvr>
  <p:transition>
    <p:fade/>
  </p:transition>
</p:sldLayout>
</file>

<file path=ppt/slideLayouts/slideLayout1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fld id="{218BB047-3122-47E2-B9F3-60BC3305045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4780200"/>
      </p:ext>
    </p:extLst>
  </p:cSld>
  <p:clrMapOvr>
    <a:masterClrMapping/>
  </p:clrMapOvr>
  <p:transition>
    <p:fade/>
  </p:transition>
</p:sldLayout>
</file>

<file path=ppt/slideLayouts/slideLayout1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873075B3-43EA-490B-B24F-2582FD154FC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515635268"/>
      </p:ext>
    </p:extLst>
  </p:cSld>
  <p:clrMapOvr>
    <a:masterClrMapping/>
  </p:clrMapOvr>
  <p:transition>
    <p:fade/>
  </p:transition>
</p:sldLayout>
</file>

<file path=ppt/slideLayouts/slideLayout127.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947738"/>
            <a:ext cx="8499475" cy="5387975"/>
          </a:xfrm>
        </p:spPr>
        <p:txBody>
          <a:bodyPr/>
          <a:lstStyle/>
          <a:p>
            <a:pPr lvl="0"/>
            <a:endParaRPr lang="en-US" noProof="0" dirty="0" smtClean="0"/>
          </a:p>
        </p:txBody>
      </p:sp>
      <p:sp>
        <p:nvSpPr>
          <p:cNvPr id="4" name="Rectangle 5"/>
          <p:cNvSpPr>
            <a:spLocks noGrp="1" noChangeArrowheads="1"/>
          </p:cNvSpPr>
          <p:nvPr>
            <p:ph type="sldNum" sz="quarter" idx="10"/>
          </p:nvPr>
        </p:nvSpPr>
        <p:spPr>
          <a:ln/>
        </p:spPr>
        <p:txBody>
          <a:bodyPr/>
          <a:lstStyle>
            <a:lvl1pPr>
              <a:defRPr/>
            </a:lvl1pPr>
          </a:lstStyle>
          <a:p>
            <a:fld id="{13CF2AC0-8339-4B08-B0C3-2CBDC5D86EE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61481779"/>
      </p:ext>
    </p:extLst>
  </p:cSld>
  <p:clrMapOvr>
    <a:masterClrMapping/>
  </p:clrMapOvr>
  <p:transition>
    <p:fade/>
  </p:transition>
</p:sldLayout>
</file>

<file path=ppt/slideLayouts/slideLayout12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947738"/>
            <a:ext cx="4173538"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76A19057-9B22-485F-9B10-CE913A9BBC41}"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78799388"/>
      </p:ext>
    </p:extLst>
  </p:cSld>
  <p:clrMapOvr>
    <a:masterClrMapping/>
  </p:clrMapOvr>
  <p:transition>
    <p:fade/>
  </p:transition>
</p:sldLayout>
</file>

<file path=ppt/slideLayouts/slideLayout12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sz="quarter" idx="10"/>
          </p:nvPr>
        </p:nvSpPr>
        <p:spPr>
          <a:ln/>
        </p:spPr>
        <p:txBody>
          <a:bodyPr/>
          <a:lstStyle>
            <a:lvl1pPr>
              <a:defRPr/>
            </a:lvl1pPr>
          </a:lstStyle>
          <a:p>
            <a:fld id="{33C7CE54-C059-4E8D-AC48-964888EAC43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96914652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81000" y="947738"/>
            <a:ext cx="4173538"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381000" y="3717925"/>
            <a:ext cx="4173538"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706938" y="947738"/>
            <a:ext cx="4173537"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sldNum" sz="quarter" idx="10"/>
          </p:nvPr>
        </p:nvSpPr>
        <p:spPr>
          <a:ln/>
        </p:spPr>
        <p:txBody>
          <a:bodyPr/>
          <a:lstStyle>
            <a:lvl1pPr>
              <a:defRPr/>
            </a:lvl1pPr>
          </a:lstStyle>
          <a:p>
            <a:pPr>
              <a:defRPr/>
            </a:pPr>
            <a:fld id="{4F5D0C59-111D-448C-86C5-2271FD9A6FB0}" type="slidenum">
              <a:rPr lang="en-US"/>
              <a:pPr>
                <a:defRPr/>
              </a:pPr>
              <a:t>‹#›</a:t>
            </a:fld>
            <a:endParaRPr lang="en-US" dirty="0"/>
          </a:p>
        </p:txBody>
      </p:sp>
    </p:spTree>
    <p:extLst>
      <p:ext uri="{BB962C8B-B14F-4D97-AF65-F5344CB8AC3E}">
        <p14:creationId xmlns:p14="http://schemas.microsoft.com/office/powerpoint/2010/main" val="543300990"/>
      </p:ext>
    </p:extLst>
  </p:cSld>
  <p:clrMapOvr>
    <a:masterClrMapping/>
  </p:clrMapOvr>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947738"/>
            <a:ext cx="8499475" cy="5387975"/>
          </a:xfrm>
        </p:spPr>
        <p:txBody>
          <a:bodyPr/>
          <a:lstStyle/>
          <a:p>
            <a:pPr lvl="0"/>
            <a:endParaRPr lang="en-US" noProof="0" dirty="0"/>
          </a:p>
        </p:txBody>
      </p:sp>
      <p:sp>
        <p:nvSpPr>
          <p:cNvPr id="4" name="Rectangle 5"/>
          <p:cNvSpPr>
            <a:spLocks noGrp="1" noChangeArrowheads="1"/>
          </p:cNvSpPr>
          <p:nvPr>
            <p:ph type="sldNum" sz="quarter" idx="10"/>
          </p:nvPr>
        </p:nvSpPr>
        <p:spPr>
          <a:ln/>
        </p:spPr>
        <p:txBody>
          <a:bodyPr/>
          <a:lstStyle>
            <a:lvl1pPr>
              <a:defRPr/>
            </a:lvl1pPr>
          </a:lstStyle>
          <a:p>
            <a:fld id="{8276666B-7304-447C-A987-D19488B96E1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19552462"/>
      </p:ext>
    </p:extLst>
  </p:cSld>
  <p:clrMapOvr>
    <a:masterClrMapping/>
  </p:clrMapOvr>
  <p:transition>
    <p:fade/>
  </p:transition>
</p:sldLayout>
</file>

<file path=ppt/slideLayouts/slideLayout1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FE890E-FAE0-4667-84BF-C53E5D8725CE}" type="datetimeFigureOut">
              <a:rPr lang="en-US" smtClean="0"/>
              <a:pPr/>
              <a:t>4/18/2016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20A667-68CD-4570-8D98-C834C4A20749}" type="slidenum">
              <a:rPr lang="en-US" smtClean="0"/>
              <a:pPr/>
              <a:t>‹#›</a:t>
            </a:fld>
            <a:endParaRPr lang="en-US" dirty="0"/>
          </a:p>
        </p:txBody>
      </p:sp>
      <p:pic>
        <p:nvPicPr>
          <p:cNvPr id="7" name="Picture 4" descr="North Dakota Field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375" y="2397666"/>
            <a:ext cx="1444458" cy="96297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Tioga Rail Terminal"/>
          <p:cNvPicPr preferRelativeResize="0">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03375" y="175417"/>
            <a:ext cx="1444752" cy="212140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9"/>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727375" y="3452239"/>
            <a:ext cx="1444459" cy="957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10" descr="Tioga Rail Terminal"/>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727376" y="4513903"/>
            <a:ext cx="1444458" cy="110333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4" descr="Tioga Gas Plant"/>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727375" y="175416"/>
            <a:ext cx="1448711" cy="95707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8" descr="Drilling in North Dakota"/>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03375" y="3450547"/>
            <a:ext cx="1444457" cy="216668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0" descr="Tioga Gas Plant Expansion Site"/>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203375" y="5705475"/>
            <a:ext cx="1444456" cy="96085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2" descr="Working at Pumpjacks in North Dakota"/>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1727375" y="1209675"/>
            <a:ext cx="1444459" cy="215174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4" descr="North Dakota Man Camp"/>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1727376" y="5705474"/>
            <a:ext cx="1444458" cy="9512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FE890E-FAE0-4667-84BF-C53E5D8725CE}" type="datetimeFigureOut">
              <a:rPr lang="en-US" smtClean="0"/>
              <a:pPr/>
              <a:t>4/18/2016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CB69BAC9-5C6F-4CF2-AD09-D5CB210BA28D}" type="slidenum">
              <a:rPr lang="en-US" smtClean="0"/>
              <a:pPr>
                <a:defRPr/>
              </a:pPr>
              <a:t>‹#›</a:t>
            </a:fld>
            <a:endParaRPr lang="en-US" dirty="0"/>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FE890E-FAE0-4667-84BF-C53E5D8725CE}" type="datetimeFigureOut">
              <a:rPr lang="en-US" smtClean="0"/>
              <a:pPr/>
              <a:t>4/18/2016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181148CB-098D-45AA-A1F5-A838D2BF715C}" type="slidenum">
              <a:rPr lang="en-US" smtClean="0"/>
              <a:pPr>
                <a:defRPr/>
              </a:pPr>
              <a:t>‹#›</a:t>
            </a:fld>
            <a:endParaRPr lang="en-US" dirty="0"/>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FE890E-FAE0-4667-84BF-C53E5D8725CE}" type="datetimeFigureOut">
              <a:rPr lang="en-US" smtClean="0"/>
              <a:pPr/>
              <a:t>4/18/2016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4CEE1C34-69FD-4514-A723-DC72157BDFC4}" type="slidenum">
              <a:rPr lang="en-US" smtClean="0"/>
              <a:pPr>
                <a:defRPr/>
              </a:pPr>
              <a:t>‹#›</a:t>
            </a:fld>
            <a:endParaRPr lang="en-US" dirty="0"/>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FE890E-FAE0-4667-84BF-C53E5D8725CE}" type="datetimeFigureOut">
              <a:rPr lang="en-US" smtClean="0"/>
              <a:pPr/>
              <a:t>4/18/2016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defRPr/>
            </a:pPr>
            <a:fld id="{14AED7CD-189E-49A8-ADB2-E1DE883A2B22}" type="slidenum">
              <a:rPr lang="en-US" smtClean="0"/>
              <a:pPr>
                <a:defRPr/>
              </a:pPr>
              <a:t>‹#›</a:t>
            </a:fld>
            <a:endParaRPr lang="en-US" dirty="0"/>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FE890E-FAE0-4667-84BF-C53E5D8725CE}" type="datetimeFigureOut">
              <a:rPr lang="en-US" smtClean="0"/>
              <a:pPr/>
              <a:t>4/18/2016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defRPr/>
            </a:pPr>
            <a:fld id="{ED29D27A-B768-483D-B3BD-5F472B402C40}" type="slidenum">
              <a:rPr lang="en-US" smtClean="0"/>
              <a:pPr>
                <a:defRPr/>
              </a:pPr>
              <a:t>‹#›</a:t>
            </a:fld>
            <a:endParaRPr lang="en-US" dirty="0"/>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E890E-FAE0-4667-84BF-C53E5D8725CE}" type="datetimeFigureOut">
              <a:rPr lang="en-US" smtClean="0"/>
              <a:pPr/>
              <a:t>4/18/2016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AD110F65-D9CE-43D9-8471-26E94D71E1D1}" type="slidenum">
              <a:rPr lang="en-US" smtClean="0"/>
              <a:pPr>
                <a:defRPr/>
              </a:pPr>
              <a:t>‹#›</a:t>
            </a:fld>
            <a:endParaRPr lang="en-US" dirty="0"/>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FE890E-FAE0-4667-84BF-C53E5D8725CE}" type="datetimeFigureOut">
              <a:rPr lang="en-US" smtClean="0"/>
              <a:pPr/>
              <a:t>4/18/2016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32F57266-007E-4B28-BFF1-2025A7600E85}" type="slidenum">
              <a:rPr lang="en-US" smtClean="0"/>
              <a:pPr>
                <a:defRPr/>
              </a:pPr>
              <a:t>‹#›</a:t>
            </a:fld>
            <a:endParaRPr lang="en-US" dirty="0"/>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FE890E-FAE0-4667-84BF-C53E5D8725CE}" type="datetimeFigureOut">
              <a:rPr lang="en-US" smtClean="0"/>
              <a:pPr/>
              <a:t>4/18/2016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E2D86A4E-CABE-4475-944F-5CDDE1F28BF4}" type="slidenum">
              <a:rPr lang="en-US" smtClean="0"/>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8499475"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1000" y="3717925"/>
            <a:ext cx="8499475"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43426A93-3C5C-4424-9590-DEDAAE0E5706}" type="slidenum">
              <a:rPr lang="en-US"/>
              <a:pPr>
                <a:defRPr/>
              </a:pPr>
              <a:t>‹#›</a:t>
            </a:fld>
            <a:endParaRPr lang="en-US" dirty="0"/>
          </a:p>
        </p:txBody>
      </p:sp>
    </p:spTree>
    <p:extLst>
      <p:ext uri="{BB962C8B-B14F-4D97-AF65-F5344CB8AC3E}">
        <p14:creationId xmlns:p14="http://schemas.microsoft.com/office/powerpoint/2010/main" val="2748142586"/>
      </p:ext>
    </p:extLst>
  </p:cSld>
  <p:clrMapOvr>
    <a:masterClrMapping/>
  </p:clrMapOvr>
  <p:transition/>
</p:sldLayout>
</file>

<file path=ppt/slideLayouts/slideLayout1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FE890E-FAE0-4667-84BF-C53E5D8725CE}" type="datetimeFigureOut">
              <a:rPr lang="en-US" smtClean="0"/>
              <a:pPr/>
              <a:t>4/18/2016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F3666CEA-3B0F-4021-875C-586C08C52F0A}" type="slidenum">
              <a:rPr lang="en-US" smtClean="0"/>
              <a:pPr>
                <a:defRPr/>
              </a:pPr>
              <a:t>‹#›</a:t>
            </a:fld>
            <a:endParaRPr lang="en-US" dirty="0"/>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FE890E-FAE0-4667-84BF-C53E5D8725CE}" type="datetimeFigureOut">
              <a:rPr lang="en-US" smtClean="0"/>
              <a:pPr/>
              <a:t>4/18/2016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defRPr/>
            </a:pPr>
            <a:fld id="{FC627800-F50B-4FFD-B4D4-9742E824D41A}" type="slidenum">
              <a:rPr lang="en-US" smtClean="0"/>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6763" y="812800"/>
            <a:ext cx="2455862"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defRPr/>
            </a:pPr>
            <a:endParaRPr lang="en-US" b="1" dirty="0">
              <a:solidFill>
                <a:srgbClr val="000000"/>
              </a:solidFill>
              <a:ea typeface="ＭＳ Ｐゴシック" charset="0"/>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defRPr/>
            </a:pPr>
            <a:endParaRPr lang="en-US" b="1" dirty="0">
              <a:solidFill>
                <a:srgbClr val="000000"/>
              </a:solidFill>
              <a:ea typeface="ＭＳ Ｐゴシック" charset="0"/>
            </a:endParaRPr>
          </a:p>
        </p:txBody>
      </p:sp>
      <p:sp>
        <p:nvSpPr>
          <p:cNvPr id="44040" name="Rectangle 8"/>
          <p:cNvSpPr>
            <a:spLocks noGrp="1" noChangeArrowheads="1"/>
          </p:cNvSpPr>
          <p:nvPr>
            <p:ph type="ctrTitle" sz="quarter"/>
          </p:nvPr>
        </p:nvSpPr>
        <p:spPr>
          <a:xfrm>
            <a:off x="684213" y="2681288"/>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algn="ctr">
              <a:defRPr sz="3200"/>
            </a:lvl1pPr>
          </a:lstStyle>
          <a:p>
            <a:pPr lvl="0"/>
            <a:r>
              <a:rPr lang="en-US" noProof="0" smtClean="0"/>
              <a:t>Click to edit Master title style</a:t>
            </a:r>
          </a:p>
        </p:txBody>
      </p:sp>
      <p:sp>
        <p:nvSpPr>
          <p:cNvPr id="44041" name="Rectangle 9"/>
          <p:cNvSpPr>
            <a:spLocks noGrp="1" noChangeArrowheads="1"/>
          </p:cNvSpPr>
          <p:nvPr>
            <p:ph type="subTitle" sz="quarter" idx="1"/>
          </p:nvPr>
        </p:nvSpPr>
        <p:spPr>
          <a:xfrm>
            <a:off x="1371600" y="4903788"/>
            <a:ext cx="6400800" cy="9064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122243722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D93DFBA3-B0AE-4FAF-9A80-B983BEDA0E45}" type="slidenum">
              <a:rPr lang="en-US"/>
              <a:pPr>
                <a:defRPr/>
              </a:pPr>
              <a:t>‹#›</a:t>
            </a:fld>
            <a:endParaRPr lang="en-US" dirty="0"/>
          </a:p>
        </p:txBody>
      </p:sp>
    </p:spTree>
    <p:extLst>
      <p:ext uri="{BB962C8B-B14F-4D97-AF65-F5344CB8AC3E}">
        <p14:creationId xmlns:p14="http://schemas.microsoft.com/office/powerpoint/2010/main" val="310402981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49B1B3D9-4791-4624-8969-6C790E8A7FC6}" type="slidenum">
              <a:rPr lang="en-US"/>
              <a:pPr>
                <a:defRPr/>
              </a:pPr>
              <a:t>‹#›</a:t>
            </a:fld>
            <a:endParaRPr lang="en-US" dirty="0"/>
          </a:p>
        </p:txBody>
      </p:sp>
    </p:spTree>
    <p:extLst>
      <p:ext uri="{BB962C8B-B14F-4D97-AF65-F5344CB8AC3E}">
        <p14:creationId xmlns:p14="http://schemas.microsoft.com/office/powerpoint/2010/main" val="303677392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53096383-2E54-44EF-8CDA-43B341D9C946}" type="slidenum">
              <a:rPr lang="en-US"/>
              <a:pPr>
                <a:defRPr/>
              </a:pPr>
              <a:t>‹#›</a:t>
            </a:fld>
            <a:endParaRPr lang="en-US" dirty="0"/>
          </a:p>
        </p:txBody>
      </p:sp>
    </p:spTree>
    <p:extLst>
      <p:ext uri="{BB962C8B-B14F-4D97-AF65-F5344CB8AC3E}">
        <p14:creationId xmlns:p14="http://schemas.microsoft.com/office/powerpoint/2010/main" val="3669480645"/>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3ADFDB9C-3005-4AE5-9228-75318C9B98B9}" type="slidenum">
              <a:rPr lang="en-US"/>
              <a:pPr>
                <a:defRPr/>
              </a:pPr>
              <a:t>‹#›</a:t>
            </a:fld>
            <a:endParaRPr lang="en-US" dirty="0"/>
          </a:p>
        </p:txBody>
      </p:sp>
    </p:spTree>
    <p:extLst>
      <p:ext uri="{BB962C8B-B14F-4D97-AF65-F5344CB8AC3E}">
        <p14:creationId xmlns:p14="http://schemas.microsoft.com/office/powerpoint/2010/main" val="44354756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CB69BAC9-5C6F-4CF2-AD09-D5CB210BA28D}" type="slidenum">
              <a:rPr lang="en-US"/>
              <a:pPr>
                <a:defRPr/>
              </a:pPr>
              <a:t>‹#›</a:t>
            </a:fld>
            <a:endParaRPr lang="en-US" dirty="0"/>
          </a:p>
        </p:txBody>
      </p:sp>
    </p:spTree>
    <p:extLst>
      <p:ext uri="{BB962C8B-B14F-4D97-AF65-F5344CB8AC3E}">
        <p14:creationId xmlns:p14="http://schemas.microsoft.com/office/powerpoint/2010/main" val="266418539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51ECE48B-B8A5-4A68-A126-4DEFD66063A1}" type="slidenum">
              <a:rPr lang="en-US"/>
              <a:pPr>
                <a:defRPr/>
              </a:pPr>
              <a:t>‹#›</a:t>
            </a:fld>
            <a:endParaRPr lang="en-US" dirty="0"/>
          </a:p>
        </p:txBody>
      </p:sp>
    </p:spTree>
    <p:extLst>
      <p:ext uri="{BB962C8B-B14F-4D97-AF65-F5344CB8AC3E}">
        <p14:creationId xmlns:p14="http://schemas.microsoft.com/office/powerpoint/2010/main" val="361685359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D852BD83-F091-4F87-B36C-11E6D6B0760E}" type="slidenum">
              <a:rPr lang="en-US"/>
              <a:pPr>
                <a:defRPr/>
              </a:pPr>
              <a:t>‹#›</a:t>
            </a:fld>
            <a:endParaRPr lang="en-US" dirty="0"/>
          </a:p>
        </p:txBody>
      </p:sp>
    </p:spTree>
    <p:extLst>
      <p:ext uri="{BB962C8B-B14F-4D97-AF65-F5344CB8AC3E}">
        <p14:creationId xmlns:p14="http://schemas.microsoft.com/office/powerpoint/2010/main" val="348493449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2F3C0713-9ECF-4998-9845-2C7F0075918D}" type="slidenum">
              <a:rPr lang="en-US"/>
              <a:pPr>
                <a:defRPr/>
              </a:pPr>
              <a:t>‹#›</a:t>
            </a:fld>
            <a:endParaRPr lang="en-US" dirty="0"/>
          </a:p>
        </p:txBody>
      </p:sp>
    </p:spTree>
    <p:extLst>
      <p:ext uri="{BB962C8B-B14F-4D97-AF65-F5344CB8AC3E}">
        <p14:creationId xmlns:p14="http://schemas.microsoft.com/office/powerpoint/2010/main" val="2579442081"/>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19822298-5FED-427A-995C-C6D6C68017FF}" type="slidenum">
              <a:rPr lang="en-US"/>
              <a:pPr>
                <a:defRPr/>
              </a:pPr>
              <a:t>‹#›</a:t>
            </a:fld>
            <a:endParaRPr lang="en-US" dirty="0"/>
          </a:p>
        </p:txBody>
      </p:sp>
    </p:spTree>
    <p:extLst>
      <p:ext uri="{BB962C8B-B14F-4D97-AF65-F5344CB8AC3E}">
        <p14:creationId xmlns:p14="http://schemas.microsoft.com/office/powerpoint/2010/main" val="140444154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6E42CAAA-92F4-43F5-B46F-739769303971}" type="slidenum">
              <a:rPr lang="en-US"/>
              <a:pPr>
                <a:defRPr/>
              </a:pPr>
              <a:t>‹#›</a:t>
            </a:fld>
            <a:endParaRPr lang="en-US" dirty="0"/>
          </a:p>
        </p:txBody>
      </p:sp>
    </p:spTree>
    <p:extLst>
      <p:ext uri="{BB962C8B-B14F-4D97-AF65-F5344CB8AC3E}">
        <p14:creationId xmlns:p14="http://schemas.microsoft.com/office/powerpoint/2010/main" val="833065741"/>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F19203D0-5CF3-456E-8A99-48616D0BED57}" type="slidenum">
              <a:rPr lang="en-US"/>
              <a:pPr>
                <a:defRPr/>
              </a:pPr>
              <a:t>‹#›</a:t>
            </a:fld>
            <a:endParaRPr lang="en-US" dirty="0"/>
          </a:p>
        </p:txBody>
      </p:sp>
    </p:spTree>
    <p:extLst>
      <p:ext uri="{BB962C8B-B14F-4D97-AF65-F5344CB8AC3E}">
        <p14:creationId xmlns:p14="http://schemas.microsoft.com/office/powerpoint/2010/main" val="160287025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81000" y="947738"/>
            <a:ext cx="4173538"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06938" y="947738"/>
            <a:ext cx="4173537"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81000" y="3717925"/>
            <a:ext cx="4173538"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06938" y="3717925"/>
            <a:ext cx="4173537"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8D4FC520-FD75-49F7-A18D-AA03D9D3554D}" type="slidenum">
              <a:rPr lang="en-US"/>
              <a:pPr>
                <a:defRPr/>
              </a:pPr>
              <a:t>‹#›</a:t>
            </a:fld>
            <a:endParaRPr lang="en-US" dirty="0"/>
          </a:p>
        </p:txBody>
      </p:sp>
    </p:spTree>
    <p:extLst>
      <p:ext uri="{BB962C8B-B14F-4D97-AF65-F5344CB8AC3E}">
        <p14:creationId xmlns:p14="http://schemas.microsoft.com/office/powerpoint/2010/main" val="3596765972"/>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81000" y="947738"/>
            <a:ext cx="4173538"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381000" y="3717925"/>
            <a:ext cx="4173538"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706938" y="947738"/>
            <a:ext cx="4173537"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sldNum" sz="quarter" idx="10"/>
          </p:nvPr>
        </p:nvSpPr>
        <p:spPr>
          <a:ln/>
        </p:spPr>
        <p:txBody>
          <a:bodyPr/>
          <a:lstStyle>
            <a:lvl1pPr>
              <a:defRPr/>
            </a:lvl1pPr>
          </a:lstStyle>
          <a:p>
            <a:pPr>
              <a:defRPr/>
            </a:pPr>
            <a:fld id="{4D56F637-3BB2-4FEA-AF63-58E8D301043A}" type="slidenum">
              <a:rPr lang="en-US"/>
              <a:pPr>
                <a:defRPr/>
              </a:pPr>
              <a:t>‹#›</a:t>
            </a:fld>
            <a:endParaRPr lang="en-US" dirty="0"/>
          </a:p>
        </p:txBody>
      </p:sp>
    </p:spTree>
    <p:extLst>
      <p:ext uri="{BB962C8B-B14F-4D97-AF65-F5344CB8AC3E}">
        <p14:creationId xmlns:p14="http://schemas.microsoft.com/office/powerpoint/2010/main" val="1326903845"/>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8499475"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1000" y="3717925"/>
            <a:ext cx="8499475"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97251EBB-9750-4B62-BF47-37BC15A28B4C}" type="slidenum">
              <a:rPr lang="en-US"/>
              <a:pPr>
                <a:defRPr/>
              </a:pPr>
              <a:t>‹#›</a:t>
            </a:fld>
            <a:endParaRPr lang="en-US" dirty="0"/>
          </a:p>
        </p:txBody>
      </p:sp>
    </p:spTree>
    <p:extLst>
      <p:ext uri="{BB962C8B-B14F-4D97-AF65-F5344CB8AC3E}">
        <p14:creationId xmlns:p14="http://schemas.microsoft.com/office/powerpoint/2010/main" val="324399422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6763" y="812800"/>
            <a:ext cx="2455862"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defRPr/>
            </a:pPr>
            <a:endParaRPr lang="en-US" b="1" dirty="0">
              <a:solidFill>
                <a:srgbClr val="000000"/>
              </a:solidFill>
              <a:ea typeface="ＭＳ Ｐゴシック" charset="0"/>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defRPr/>
            </a:pPr>
            <a:endParaRPr lang="en-US" b="1" dirty="0">
              <a:solidFill>
                <a:srgbClr val="000000"/>
              </a:solidFill>
              <a:ea typeface="ＭＳ Ｐゴシック" charset="0"/>
            </a:endParaRPr>
          </a:p>
        </p:txBody>
      </p:sp>
      <p:sp>
        <p:nvSpPr>
          <p:cNvPr id="44040" name="Rectangle 8"/>
          <p:cNvSpPr>
            <a:spLocks noGrp="1" noChangeArrowheads="1"/>
          </p:cNvSpPr>
          <p:nvPr>
            <p:ph type="ctrTitle" sz="quarter"/>
          </p:nvPr>
        </p:nvSpPr>
        <p:spPr>
          <a:xfrm>
            <a:off x="684213" y="2681288"/>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algn="ctr">
              <a:defRPr sz="3200"/>
            </a:lvl1pPr>
          </a:lstStyle>
          <a:p>
            <a:pPr lvl="0"/>
            <a:r>
              <a:rPr lang="en-US" noProof="0" smtClean="0"/>
              <a:t>Click to edit Master title style</a:t>
            </a:r>
          </a:p>
        </p:txBody>
      </p:sp>
      <p:sp>
        <p:nvSpPr>
          <p:cNvPr id="44041" name="Rectangle 9"/>
          <p:cNvSpPr>
            <a:spLocks noGrp="1" noChangeArrowheads="1"/>
          </p:cNvSpPr>
          <p:nvPr>
            <p:ph type="subTitle" sz="quarter" idx="1"/>
          </p:nvPr>
        </p:nvSpPr>
        <p:spPr>
          <a:xfrm>
            <a:off x="1371600" y="4903788"/>
            <a:ext cx="6400800" cy="9064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319412938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181148CB-098D-45AA-A1F5-A838D2BF715C}" type="slidenum">
              <a:rPr lang="en-US"/>
              <a:pPr>
                <a:defRPr/>
              </a:pPr>
              <a:t>‹#›</a:t>
            </a:fld>
            <a:endParaRPr lang="en-US" dirty="0"/>
          </a:p>
        </p:txBody>
      </p:sp>
    </p:spTree>
    <p:extLst>
      <p:ext uri="{BB962C8B-B14F-4D97-AF65-F5344CB8AC3E}">
        <p14:creationId xmlns:p14="http://schemas.microsoft.com/office/powerpoint/2010/main" val="4069475603"/>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0B63A3BB-E2C7-4B24-8660-9113338E6AB7}" type="slidenum">
              <a:rPr lang="en-US"/>
              <a:pPr>
                <a:defRPr/>
              </a:pPr>
              <a:t>‹#›</a:t>
            </a:fld>
            <a:endParaRPr lang="en-US" dirty="0"/>
          </a:p>
        </p:txBody>
      </p:sp>
    </p:spTree>
    <p:extLst>
      <p:ext uri="{BB962C8B-B14F-4D97-AF65-F5344CB8AC3E}">
        <p14:creationId xmlns:p14="http://schemas.microsoft.com/office/powerpoint/2010/main" val="3747598614"/>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78A46855-5E19-4D96-8413-AE1D3A3E0306}" type="slidenum">
              <a:rPr lang="en-US"/>
              <a:pPr>
                <a:defRPr/>
              </a:pPr>
              <a:t>‹#›</a:t>
            </a:fld>
            <a:endParaRPr lang="en-US" dirty="0"/>
          </a:p>
        </p:txBody>
      </p:sp>
    </p:spTree>
    <p:extLst>
      <p:ext uri="{BB962C8B-B14F-4D97-AF65-F5344CB8AC3E}">
        <p14:creationId xmlns:p14="http://schemas.microsoft.com/office/powerpoint/2010/main" val="2708409834"/>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8BA83D1D-C802-4029-9D4B-BBD455179619}" type="slidenum">
              <a:rPr lang="en-US"/>
              <a:pPr>
                <a:defRPr/>
              </a:pPr>
              <a:t>‹#›</a:t>
            </a:fld>
            <a:endParaRPr lang="en-US" dirty="0"/>
          </a:p>
        </p:txBody>
      </p:sp>
    </p:spTree>
    <p:extLst>
      <p:ext uri="{BB962C8B-B14F-4D97-AF65-F5344CB8AC3E}">
        <p14:creationId xmlns:p14="http://schemas.microsoft.com/office/powerpoint/2010/main" val="163792142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330E262B-6E50-45CD-BDEF-B162C0A70C80}" type="slidenum">
              <a:rPr lang="en-US"/>
              <a:pPr>
                <a:defRPr/>
              </a:pPr>
              <a:t>‹#›</a:t>
            </a:fld>
            <a:endParaRPr lang="en-US" dirty="0"/>
          </a:p>
        </p:txBody>
      </p:sp>
    </p:spTree>
    <p:extLst>
      <p:ext uri="{BB962C8B-B14F-4D97-AF65-F5344CB8AC3E}">
        <p14:creationId xmlns:p14="http://schemas.microsoft.com/office/powerpoint/2010/main" val="3145226601"/>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56FC6189-A614-4E3A-B6A2-F185C33B3A24}" type="slidenum">
              <a:rPr lang="en-US"/>
              <a:pPr>
                <a:defRPr/>
              </a:pPr>
              <a:t>‹#›</a:t>
            </a:fld>
            <a:endParaRPr lang="en-US" dirty="0"/>
          </a:p>
        </p:txBody>
      </p:sp>
    </p:spTree>
    <p:extLst>
      <p:ext uri="{BB962C8B-B14F-4D97-AF65-F5344CB8AC3E}">
        <p14:creationId xmlns:p14="http://schemas.microsoft.com/office/powerpoint/2010/main" val="164289240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CF389862-BD1E-4290-A131-EE23188D62CF}" type="slidenum">
              <a:rPr lang="en-US"/>
              <a:pPr>
                <a:defRPr/>
              </a:pPr>
              <a:t>‹#›</a:t>
            </a:fld>
            <a:endParaRPr lang="en-US" dirty="0"/>
          </a:p>
        </p:txBody>
      </p:sp>
    </p:spTree>
    <p:extLst>
      <p:ext uri="{BB962C8B-B14F-4D97-AF65-F5344CB8AC3E}">
        <p14:creationId xmlns:p14="http://schemas.microsoft.com/office/powerpoint/2010/main" val="1710724642"/>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24427370-EA6A-4E0D-AF81-FC1422CFAADA}" type="slidenum">
              <a:rPr lang="en-US"/>
              <a:pPr>
                <a:defRPr/>
              </a:pPr>
              <a:t>‹#›</a:t>
            </a:fld>
            <a:endParaRPr lang="en-US" dirty="0"/>
          </a:p>
        </p:txBody>
      </p:sp>
    </p:spTree>
    <p:extLst>
      <p:ext uri="{BB962C8B-B14F-4D97-AF65-F5344CB8AC3E}">
        <p14:creationId xmlns:p14="http://schemas.microsoft.com/office/powerpoint/2010/main" val="3760476927"/>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124EED8C-C4AF-4D93-B658-7D74A54BAB68}" type="slidenum">
              <a:rPr lang="en-US"/>
              <a:pPr>
                <a:defRPr/>
              </a:pPr>
              <a:t>‹#›</a:t>
            </a:fld>
            <a:endParaRPr lang="en-US" dirty="0"/>
          </a:p>
        </p:txBody>
      </p:sp>
    </p:spTree>
    <p:extLst>
      <p:ext uri="{BB962C8B-B14F-4D97-AF65-F5344CB8AC3E}">
        <p14:creationId xmlns:p14="http://schemas.microsoft.com/office/powerpoint/2010/main" val="47334883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E6A9B358-3009-4F2E-9599-E9287FCC4512}" type="slidenum">
              <a:rPr lang="en-US"/>
              <a:pPr>
                <a:defRPr/>
              </a:pPr>
              <a:t>‹#›</a:t>
            </a:fld>
            <a:endParaRPr lang="en-US" dirty="0"/>
          </a:p>
        </p:txBody>
      </p:sp>
    </p:spTree>
    <p:extLst>
      <p:ext uri="{BB962C8B-B14F-4D97-AF65-F5344CB8AC3E}">
        <p14:creationId xmlns:p14="http://schemas.microsoft.com/office/powerpoint/2010/main" val="113339252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D50EA89D-561A-41D6-A8DE-DE510CD3DBA5}" type="slidenum">
              <a:rPr lang="en-US"/>
              <a:pPr>
                <a:defRPr/>
              </a:pPr>
              <a:t>‹#›</a:t>
            </a:fld>
            <a:endParaRPr lang="en-US" dirty="0"/>
          </a:p>
        </p:txBody>
      </p:sp>
    </p:spTree>
    <p:extLst>
      <p:ext uri="{BB962C8B-B14F-4D97-AF65-F5344CB8AC3E}">
        <p14:creationId xmlns:p14="http://schemas.microsoft.com/office/powerpoint/2010/main" val="78933300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4CEE1C34-69FD-4514-A723-DC72157BDFC4}" type="slidenum">
              <a:rPr lang="en-US"/>
              <a:pPr>
                <a:defRPr/>
              </a:pPr>
              <a:t>‹#›</a:t>
            </a:fld>
            <a:endParaRPr lang="en-US" dirty="0"/>
          </a:p>
        </p:txBody>
      </p:sp>
    </p:spTree>
    <p:extLst>
      <p:ext uri="{BB962C8B-B14F-4D97-AF65-F5344CB8AC3E}">
        <p14:creationId xmlns:p14="http://schemas.microsoft.com/office/powerpoint/2010/main" val="901120804"/>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81000" y="947738"/>
            <a:ext cx="4173538"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06938" y="947738"/>
            <a:ext cx="4173537"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81000" y="3717925"/>
            <a:ext cx="4173538"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06938" y="3717925"/>
            <a:ext cx="4173537"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A7BFA06D-7697-4B0E-A7C5-DD2F9D0C2F24}" type="slidenum">
              <a:rPr lang="en-US"/>
              <a:pPr>
                <a:defRPr/>
              </a:pPr>
              <a:t>‹#›</a:t>
            </a:fld>
            <a:endParaRPr lang="en-US" dirty="0"/>
          </a:p>
        </p:txBody>
      </p:sp>
    </p:spTree>
    <p:extLst>
      <p:ext uri="{BB962C8B-B14F-4D97-AF65-F5344CB8AC3E}">
        <p14:creationId xmlns:p14="http://schemas.microsoft.com/office/powerpoint/2010/main" val="4031733977"/>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81000" y="947738"/>
            <a:ext cx="4173538"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381000" y="3717925"/>
            <a:ext cx="4173538"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706938" y="947738"/>
            <a:ext cx="4173537"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sldNum" sz="quarter" idx="10"/>
          </p:nvPr>
        </p:nvSpPr>
        <p:spPr>
          <a:ln/>
        </p:spPr>
        <p:txBody>
          <a:bodyPr/>
          <a:lstStyle>
            <a:lvl1pPr>
              <a:defRPr/>
            </a:lvl1pPr>
          </a:lstStyle>
          <a:p>
            <a:pPr>
              <a:defRPr/>
            </a:pPr>
            <a:fld id="{253B5D86-DD3D-4E38-8A5D-658AA5F46F19}" type="slidenum">
              <a:rPr lang="en-US"/>
              <a:pPr>
                <a:defRPr/>
              </a:pPr>
              <a:t>‹#›</a:t>
            </a:fld>
            <a:endParaRPr lang="en-US" dirty="0"/>
          </a:p>
        </p:txBody>
      </p:sp>
    </p:spTree>
    <p:extLst>
      <p:ext uri="{BB962C8B-B14F-4D97-AF65-F5344CB8AC3E}">
        <p14:creationId xmlns:p14="http://schemas.microsoft.com/office/powerpoint/2010/main" val="2915261326"/>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8499475"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1000" y="3717925"/>
            <a:ext cx="8499475"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D462E5FB-BA80-46C5-A9D4-822DF8DD1C42}" type="slidenum">
              <a:rPr lang="en-US"/>
              <a:pPr>
                <a:defRPr/>
              </a:pPr>
              <a:t>‹#›</a:t>
            </a:fld>
            <a:endParaRPr lang="en-US" dirty="0"/>
          </a:p>
        </p:txBody>
      </p:sp>
    </p:spTree>
    <p:extLst>
      <p:ext uri="{BB962C8B-B14F-4D97-AF65-F5344CB8AC3E}">
        <p14:creationId xmlns:p14="http://schemas.microsoft.com/office/powerpoint/2010/main" val="2004724141"/>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covworld_bk "/>
          <p:cNvPicPr>
            <a:picLocks noChangeAspect="1" noChangeArrowheads="1"/>
          </p:cNvPicPr>
          <p:nvPr userDrawn="1"/>
        </p:nvPicPr>
        <p:blipFill>
          <a:blip r:embed="rId2" cstate="print">
            <a:clrChange>
              <a:clrFrom>
                <a:srgbClr val="000000"/>
              </a:clrFrom>
              <a:clrTo>
                <a:srgbClr val="000000">
                  <a:alpha val="0"/>
                </a:srgbClr>
              </a:clrTo>
            </a:clrChange>
            <a:lum bright="22000"/>
            <a:extLst>
              <a:ext uri="{28A0092B-C50C-407E-A947-70E740481C1C}">
                <a14:useLocalDpi xmlns:a14="http://schemas.microsoft.com/office/drawing/2010/main" val="0"/>
              </a:ext>
            </a:extLst>
          </a:blip>
          <a:srcRect/>
          <a:stretch>
            <a:fillRect/>
          </a:stretch>
        </p:blipFill>
        <p:spPr bwMode="auto">
          <a:xfrm>
            <a:off x="1143000" y="1319213"/>
            <a:ext cx="6840538"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3" descr="HessLogo_green_167x10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65525" y="457200"/>
            <a:ext cx="2190750" cy="131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5352" name="Rectangle 10"/>
          <p:cNvSpPr>
            <a:spLocks noGrp="1" noChangeArrowheads="1"/>
          </p:cNvSpPr>
          <p:nvPr>
            <p:ph type="subTitle" idx="1"/>
          </p:nvPr>
        </p:nvSpPr>
        <p:spPr>
          <a:xfrm>
            <a:off x="1371600" y="3886200"/>
            <a:ext cx="6400800" cy="1752600"/>
          </a:xfrm>
        </p:spPr>
        <p:txBody>
          <a:bodyPr/>
          <a:lstStyle>
            <a:lvl1pPr marL="0" indent="0" algn="ctr">
              <a:buFont typeface="Arial" charset="0"/>
              <a:buNone/>
              <a:defRPr smtClean="0"/>
            </a:lvl1pPr>
          </a:lstStyle>
          <a:p>
            <a:r>
              <a:rPr lang="en-US" smtClean="0"/>
              <a:t>Click to edit Master subtitle style</a:t>
            </a:r>
          </a:p>
        </p:txBody>
      </p:sp>
      <p:sp>
        <p:nvSpPr>
          <p:cNvPr id="185346" name="Rectangle 2"/>
          <p:cNvSpPr>
            <a:spLocks noGrp="1" noChangeArrowheads="1"/>
          </p:cNvSpPr>
          <p:nvPr>
            <p:ph type="ctrTitle"/>
          </p:nvPr>
        </p:nvSpPr>
        <p:spPr>
          <a:xfrm>
            <a:off x="685800" y="2130425"/>
            <a:ext cx="7772400" cy="1470025"/>
          </a:xfrm>
        </p:spPr>
        <p:txBody>
          <a:bodyPr/>
          <a:lstStyle>
            <a:lvl1pPr algn="ctr">
              <a:defRPr sz="4000" smtClean="0"/>
            </a:lvl1pPr>
          </a:lstStyle>
          <a:p>
            <a:r>
              <a:rPr lang="en-US" smtClean="0"/>
              <a:t>Click to edit Master title style</a:t>
            </a:r>
          </a:p>
        </p:txBody>
      </p:sp>
      <p:sp>
        <p:nvSpPr>
          <p:cNvPr id="6" name="Footer Placeholder 5"/>
          <p:cNvSpPr>
            <a:spLocks noGrp="1" noChangeArrowheads="1"/>
          </p:cNvSpPr>
          <p:nvPr>
            <p:ph type="ftr" sz="quarter" idx="10"/>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b="0">
                <a:latin typeface="Arial" pitchFamily="34" charset="0"/>
              </a:defRPr>
            </a:lvl1pPr>
          </a:lstStyle>
          <a:p>
            <a:pPr fontAlgn="base">
              <a:spcBef>
                <a:spcPct val="0"/>
              </a:spcBef>
              <a:spcAft>
                <a:spcPct val="0"/>
              </a:spcAft>
            </a:pPr>
            <a:endParaRPr lang="en-US" dirty="0">
              <a:solidFill>
                <a:srgbClr val="000000"/>
              </a:solidFill>
              <a:ea typeface="MS PGothic" pitchFamily="34" charset="-128"/>
            </a:endParaRPr>
          </a:p>
        </p:txBody>
      </p:sp>
    </p:spTree>
    <p:extLst>
      <p:ext uri="{BB962C8B-B14F-4D97-AF65-F5344CB8AC3E}">
        <p14:creationId xmlns:p14="http://schemas.microsoft.com/office/powerpoint/2010/main" val="2013537276"/>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5A99A69-1DBE-4575-9FEA-8DF2945143F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87784758"/>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A461FE45-A9D0-4B0A-84F1-FECFEF9E02C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6470255"/>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884238"/>
            <a:ext cx="4229100" cy="5440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884238"/>
            <a:ext cx="4229100" cy="5440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ED6BA61E-DB6F-44DA-85A4-8DF91DBAA63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498267"/>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2CAC3A0E-EB84-4036-86BF-4FAC8B37838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003277040"/>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A508382B-AE81-4902-8C7E-5E7EA5AFBDD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9348192"/>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51AD85C8-3F7D-410E-8E4C-7F20678B690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07398632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14AED7CD-189E-49A8-ADB2-E1DE883A2B22}" type="slidenum">
              <a:rPr lang="en-US"/>
              <a:pPr>
                <a:defRPr/>
              </a:pPr>
              <a:t>‹#›</a:t>
            </a:fld>
            <a:endParaRPr lang="en-US" dirty="0"/>
          </a:p>
        </p:txBody>
      </p:sp>
    </p:spTree>
    <p:extLst>
      <p:ext uri="{BB962C8B-B14F-4D97-AF65-F5344CB8AC3E}">
        <p14:creationId xmlns:p14="http://schemas.microsoft.com/office/powerpoint/2010/main" val="635845915"/>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8567B7F3-E521-4CE8-9251-344584C1326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087612486"/>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A4CE5186-D7DF-49B2-BDAE-DD3FC7F9B0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95527714"/>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7E33F72-A76A-4AE4-A184-BED66A858B7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71689332"/>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9750" y="228600"/>
            <a:ext cx="22479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6050" y="228600"/>
            <a:ext cx="65913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3D244C60-09EE-4BCA-BB5C-9CEDD2AD66A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947352763"/>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6050" y="228600"/>
            <a:ext cx="8991600" cy="381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884238"/>
            <a:ext cx="4229100" cy="5440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884238"/>
            <a:ext cx="4229100" cy="5440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9B18337B-4258-4F65-98CA-241BC949BA2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1348917"/>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6050" y="228600"/>
            <a:ext cx="8991600" cy="381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884238"/>
            <a:ext cx="8610600" cy="5440362"/>
          </a:xfrm>
        </p:spPr>
        <p:txBody>
          <a:bodyPr/>
          <a:lstStyle/>
          <a:p>
            <a:pPr lvl="0"/>
            <a:endParaRPr lang="en-US" noProof="0" dirty="0" smtClean="0"/>
          </a:p>
        </p:txBody>
      </p:sp>
      <p:sp>
        <p:nvSpPr>
          <p:cNvPr id="4" name="Rectangle 6"/>
          <p:cNvSpPr>
            <a:spLocks noGrp="1" noChangeArrowheads="1"/>
          </p:cNvSpPr>
          <p:nvPr>
            <p:ph type="sldNum" sz="quarter" idx="10"/>
          </p:nvPr>
        </p:nvSpPr>
        <p:spPr>
          <a:ln/>
        </p:spPr>
        <p:txBody>
          <a:bodyPr/>
          <a:lstStyle>
            <a:lvl1pPr>
              <a:defRPr/>
            </a:lvl1pPr>
          </a:lstStyle>
          <a:p>
            <a:fld id="{7298BD2D-B1DD-4989-A1F1-2274B2B1B97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22512290"/>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F4796C9E-6247-48FB-9D87-9A0080AB22B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04446437"/>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6050" y="228600"/>
            <a:ext cx="8991600" cy="381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0" y="655638"/>
            <a:ext cx="4495800" cy="3024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0" y="3832225"/>
            <a:ext cx="4495800" cy="3025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half" idx="3"/>
          </p:nvPr>
        </p:nvSpPr>
        <p:spPr>
          <a:xfrm>
            <a:off x="4648200" y="655638"/>
            <a:ext cx="4495800" cy="6202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0"/>
          </p:nvPr>
        </p:nvSpPr>
        <p:spPr>
          <a:ln/>
        </p:spPr>
        <p:txBody>
          <a:bodyPr/>
          <a:lstStyle>
            <a:lvl1pPr>
              <a:defRPr/>
            </a:lvl1pPr>
          </a:lstStyle>
          <a:p>
            <a:fld id="{571516B8-3B4A-4F39-84FC-EE7DCEAA76C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473827074"/>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947738"/>
            <a:ext cx="8499475" cy="5387975"/>
          </a:xfrm>
        </p:spPr>
        <p:txBody>
          <a:bodyPr/>
          <a:lstStyle/>
          <a:p>
            <a:pPr lvl="0"/>
            <a:endParaRPr lang="en-US" noProof="0" dirty="0"/>
          </a:p>
        </p:txBody>
      </p:sp>
      <p:sp>
        <p:nvSpPr>
          <p:cNvPr id="4" name="Slide Number Placeholder 3"/>
          <p:cNvSpPr>
            <a:spLocks noGrp="1"/>
          </p:cNvSpPr>
          <p:nvPr>
            <p:ph type="sldNum" sz="quarter" idx="10"/>
          </p:nvPr>
        </p:nvSpPr>
        <p:spPr>
          <a:xfrm>
            <a:off x="6983413" y="6530975"/>
            <a:ext cx="2133600" cy="357188"/>
          </a:xfrm>
        </p:spPr>
        <p:txBody>
          <a:bodyPr/>
          <a:lstStyle>
            <a:lvl1pPr>
              <a:defRPr/>
            </a:lvl1pPr>
          </a:lstStyle>
          <a:p>
            <a:fld id="{E65A5943-3599-4EC1-AA9C-ECCF3CD5B3C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289632233"/>
      </p:ext>
    </p:extLst>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chart" preserve="1">
  <p:cSld name="1_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46050" y="228600"/>
            <a:ext cx="8991600" cy="381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0" y="655638"/>
            <a:ext cx="9144000" cy="6202362"/>
          </a:xfrm>
        </p:spPr>
        <p:txBody>
          <a:bodyPr/>
          <a:lstStyle/>
          <a:p>
            <a:endParaRPr lang="en-US" dirty="0"/>
          </a:p>
        </p:txBody>
      </p:sp>
      <p:sp>
        <p:nvSpPr>
          <p:cNvPr id="4" name="Slide Number Placeholder 3"/>
          <p:cNvSpPr>
            <a:spLocks noGrp="1"/>
          </p:cNvSpPr>
          <p:nvPr>
            <p:ph type="sldNum" sz="quarter" idx="10"/>
          </p:nvPr>
        </p:nvSpPr>
        <p:spPr>
          <a:xfrm>
            <a:off x="6553200" y="6245225"/>
            <a:ext cx="2133600" cy="476250"/>
          </a:xfrm>
        </p:spPr>
        <p:txBody>
          <a:bodyPr/>
          <a:lstStyle>
            <a:lvl1pPr>
              <a:defRPr/>
            </a:lvl1pPr>
          </a:lstStyle>
          <a:p>
            <a:fld id="{C3A5AD3A-A1AB-4D5E-AB93-CC7EB3C427A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2949504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ED29D27A-B768-483D-B3BD-5F472B402C40}" type="slidenum">
              <a:rPr lang="en-US"/>
              <a:pPr>
                <a:defRPr/>
              </a:pPr>
              <a:t>‹#›</a:t>
            </a:fld>
            <a:endParaRPr lang="en-US" dirty="0"/>
          </a:p>
        </p:txBody>
      </p:sp>
    </p:spTree>
    <p:extLst>
      <p:ext uri="{BB962C8B-B14F-4D97-AF65-F5344CB8AC3E}">
        <p14:creationId xmlns:p14="http://schemas.microsoft.com/office/powerpoint/2010/main" val="3965223346"/>
      </p:ext>
    </p:extLst>
  </p:cSld>
  <p:clrMapOvr>
    <a:masterClrMapping/>
  </p:clrMapOvr>
  <p:transition/>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covworld_bk "/>
          <p:cNvPicPr>
            <a:picLocks noChangeAspect="1" noChangeArrowheads="1"/>
          </p:cNvPicPr>
          <p:nvPr userDrawn="1"/>
        </p:nvPicPr>
        <p:blipFill>
          <a:blip r:embed="rId2" cstate="print">
            <a:clrChange>
              <a:clrFrom>
                <a:srgbClr val="000000"/>
              </a:clrFrom>
              <a:clrTo>
                <a:srgbClr val="000000">
                  <a:alpha val="0"/>
                </a:srgbClr>
              </a:clrTo>
            </a:clrChange>
            <a:lum bright="22000"/>
            <a:extLst>
              <a:ext uri="{28A0092B-C50C-407E-A947-70E740481C1C}">
                <a14:useLocalDpi xmlns:a14="http://schemas.microsoft.com/office/drawing/2010/main" val="0"/>
              </a:ext>
            </a:extLst>
          </a:blip>
          <a:srcRect/>
          <a:stretch>
            <a:fillRect/>
          </a:stretch>
        </p:blipFill>
        <p:spPr bwMode="auto">
          <a:xfrm>
            <a:off x="1143000" y="1319213"/>
            <a:ext cx="6840538"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3" descr="HessLogo_green_167x10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65525" y="457200"/>
            <a:ext cx="2190750" cy="131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5352" name="Rectangle 10"/>
          <p:cNvSpPr>
            <a:spLocks noGrp="1" noChangeArrowheads="1"/>
          </p:cNvSpPr>
          <p:nvPr>
            <p:ph type="subTitle" idx="1"/>
          </p:nvPr>
        </p:nvSpPr>
        <p:spPr>
          <a:xfrm>
            <a:off x="1371600" y="3886200"/>
            <a:ext cx="6400800" cy="1752600"/>
          </a:xfrm>
        </p:spPr>
        <p:txBody>
          <a:bodyPr/>
          <a:lstStyle>
            <a:lvl1pPr marL="0" indent="0" algn="ctr">
              <a:buFont typeface="Arial" charset="0"/>
              <a:buNone/>
              <a:defRPr smtClean="0"/>
            </a:lvl1pPr>
          </a:lstStyle>
          <a:p>
            <a:r>
              <a:rPr lang="en-US" smtClean="0"/>
              <a:t>Click to edit Master subtitle style</a:t>
            </a:r>
          </a:p>
        </p:txBody>
      </p:sp>
      <p:sp>
        <p:nvSpPr>
          <p:cNvPr id="185346" name="Rectangle 2"/>
          <p:cNvSpPr>
            <a:spLocks noGrp="1" noChangeArrowheads="1"/>
          </p:cNvSpPr>
          <p:nvPr>
            <p:ph type="ctrTitle"/>
          </p:nvPr>
        </p:nvSpPr>
        <p:spPr>
          <a:xfrm>
            <a:off x="685800" y="2130425"/>
            <a:ext cx="7772400" cy="1470025"/>
          </a:xfrm>
        </p:spPr>
        <p:txBody>
          <a:bodyPr/>
          <a:lstStyle>
            <a:lvl1pPr algn="ctr">
              <a:defRPr sz="4000" smtClean="0"/>
            </a:lvl1pPr>
          </a:lstStyle>
          <a:p>
            <a:r>
              <a:rPr lang="en-US" smtClean="0"/>
              <a:t>Click to edit Master title style</a:t>
            </a:r>
          </a:p>
        </p:txBody>
      </p:sp>
      <p:sp>
        <p:nvSpPr>
          <p:cNvPr id="6" name="Footer Placeholder 5"/>
          <p:cNvSpPr>
            <a:spLocks noGrp="1" noChangeArrowheads="1"/>
          </p:cNvSpPr>
          <p:nvPr>
            <p:ph type="ftr" sz="quarter" idx="10"/>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b="0" smtClean="0">
                <a:latin typeface="Arial" pitchFamily="34" charset="0"/>
                <a:cs typeface="Arial" pitchFamily="34" charset="0"/>
              </a:defRPr>
            </a:lvl1pPr>
          </a:lstStyle>
          <a:p>
            <a:pPr fontAlgn="base">
              <a:spcBef>
                <a:spcPct val="0"/>
              </a:spcBef>
              <a:spcAft>
                <a:spcPct val="0"/>
              </a:spcAft>
              <a:defRPr/>
            </a:pPr>
            <a:endParaRPr lang="en-US" dirty="0">
              <a:solidFill>
                <a:srgbClr val="000000"/>
              </a:solidFill>
              <a:ea typeface="MS PGothic" pitchFamily="34" charset="-128"/>
            </a:endParaRPr>
          </a:p>
        </p:txBody>
      </p:sp>
    </p:spTree>
    <p:extLst>
      <p:ext uri="{BB962C8B-B14F-4D97-AF65-F5344CB8AC3E}">
        <p14:creationId xmlns:p14="http://schemas.microsoft.com/office/powerpoint/2010/main" val="2936254497"/>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193C7A4-1781-4418-BA2A-EBCDDA93B34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78422501"/>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A3CECB88-9556-4379-BCEB-40F84CABFCF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04585289"/>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884238"/>
            <a:ext cx="4229100" cy="5440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884238"/>
            <a:ext cx="4229100" cy="5440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5DF79B-1511-4107-9F12-CD938C4BAF2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64751900"/>
      </p:ext>
    </p:extLst>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8EF48EBD-50D2-4C32-B389-EE4EA44B748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21973298"/>
      </p:ext>
    </p:extLst>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26BC6E4E-EBF5-443F-91FC-180FC5D0294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47954042"/>
      </p:ext>
    </p:extLst>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6AB8CD9-DDEC-4B3B-93B0-8145E1EE6F3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14817345"/>
      </p:ext>
    </p:extLst>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376FEAC-39ED-448C-B2D5-60CD739C318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70869393"/>
      </p:ext>
    </p:extLst>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7956EB8-6AD4-4747-8B59-35B7130A8F3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09170509"/>
      </p:ext>
    </p:extLst>
  </p:cSld>
  <p:clrMapOvr>
    <a:masterClrMapping/>
  </p:clrMapOv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E7E45C3-7363-41D9-A781-6D2DF658CB9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72823738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AD110F65-D9CE-43D9-8471-26E94D71E1D1}" type="slidenum">
              <a:rPr lang="en-US"/>
              <a:pPr>
                <a:defRPr/>
              </a:pPr>
              <a:t>‹#›</a:t>
            </a:fld>
            <a:endParaRPr lang="en-US" dirty="0"/>
          </a:p>
        </p:txBody>
      </p:sp>
    </p:spTree>
    <p:extLst>
      <p:ext uri="{BB962C8B-B14F-4D97-AF65-F5344CB8AC3E}">
        <p14:creationId xmlns:p14="http://schemas.microsoft.com/office/powerpoint/2010/main" val="732789412"/>
      </p:ext>
    </p:extLst>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9750" y="228600"/>
            <a:ext cx="22479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6050" y="228600"/>
            <a:ext cx="65913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C2BFE4F-4805-459B-B2F9-CBAC2406384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89061819"/>
      </p:ext>
    </p:extLst>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6050" y="228600"/>
            <a:ext cx="8991600" cy="381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884238"/>
            <a:ext cx="4229100" cy="5440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884238"/>
            <a:ext cx="4229100" cy="5440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CBDD8AE6-937F-44D0-A9C3-F6484C86FCC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45668900"/>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6050" y="228600"/>
            <a:ext cx="8991600" cy="381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884238"/>
            <a:ext cx="8610600" cy="5440362"/>
          </a:xfrm>
        </p:spPr>
        <p:txBody>
          <a:bodyPr/>
          <a:lstStyle/>
          <a:p>
            <a:pPr lvl="0"/>
            <a:endParaRPr lang="en-US" noProof="0" dirty="0" smtClean="0"/>
          </a:p>
        </p:txBody>
      </p:sp>
      <p:sp>
        <p:nvSpPr>
          <p:cNvPr id="4" name="Rectangle 6"/>
          <p:cNvSpPr>
            <a:spLocks noGrp="1" noChangeArrowheads="1"/>
          </p:cNvSpPr>
          <p:nvPr>
            <p:ph type="sldNum" sz="quarter" idx="10"/>
          </p:nvPr>
        </p:nvSpPr>
        <p:spPr>
          <a:ln/>
        </p:spPr>
        <p:txBody>
          <a:bodyPr/>
          <a:lstStyle>
            <a:lvl1pPr>
              <a:defRPr/>
            </a:lvl1pPr>
          </a:lstStyle>
          <a:p>
            <a:pPr>
              <a:defRPr/>
            </a:pPr>
            <a:fld id="{838FE189-F031-406D-8103-B410F39481C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51241581"/>
      </p:ext>
    </p:extLst>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08F3DEA1-7E57-46AD-A46F-989441238F6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89872501"/>
      </p:ext>
    </p:extLst>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6050" y="228600"/>
            <a:ext cx="8991600" cy="381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0" y="655638"/>
            <a:ext cx="4495800" cy="3024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0" y="3832225"/>
            <a:ext cx="4495800" cy="3025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half" idx="3"/>
          </p:nvPr>
        </p:nvSpPr>
        <p:spPr>
          <a:xfrm>
            <a:off x="4648200" y="655638"/>
            <a:ext cx="4495800" cy="6202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0"/>
          </p:nvPr>
        </p:nvSpPr>
        <p:spPr>
          <a:ln/>
        </p:spPr>
        <p:txBody>
          <a:bodyPr/>
          <a:lstStyle>
            <a:lvl1pPr>
              <a:defRPr/>
            </a:lvl1pPr>
          </a:lstStyle>
          <a:p>
            <a:pPr>
              <a:defRPr/>
            </a:pPr>
            <a:fld id="{FC4B7CF7-224F-4F5C-A0EE-DB65A8B692D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65619732"/>
      </p:ext>
    </p:extLst>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6763" y="812800"/>
            <a:ext cx="2455862"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44040" name="Rectangle 8"/>
          <p:cNvSpPr>
            <a:spLocks noGrp="1" noChangeArrowheads="1"/>
          </p:cNvSpPr>
          <p:nvPr>
            <p:ph type="ctrTitle" sz="quarter"/>
          </p:nvPr>
        </p:nvSpPr>
        <p:spPr>
          <a:xfrm>
            <a:off x="684213" y="2681288"/>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algn="ctr">
              <a:defRPr sz="3200"/>
            </a:lvl1pPr>
          </a:lstStyle>
          <a:p>
            <a:pPr lvl="0"/>
            <a:r>
              <a:rPr lang="en-US" noProof="0" smtClean="0"/>
              <a:t>Click to edit Master title style</a:t>
            </a:r>
          </a:p>
        </p:txBody>
      </p:sp>
      <p:sp>
        <p:nvSpPr>
          <p:cNvPr id="44041" name="Rectangle 9"/>
          <p:cNvSpPr>
            <a:spLocks noGrp="1" noChangeArrowheads="1"/>
          </p:cNvSpPr>
          <p:nvPr>
            <p:ph type="subTitle" sz="quarter" idx="1"/>
          </p:nvPr>
        </p:nvSpPr>
        <p:spPr>
          <a:xfrm>
            <a:off x="1371600" y="4903788"/>
            <a:ext cx="6400800" cy="9064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2671874070"/>
      </p:ext>
    </p:extLst>
  </p:cSld>
  <p:clrMapOvr>
    <a:masterClrMapping/>
  </p:clrMapOvr>
  <p:transition>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BE072007-6824-469B-96C8-FA4B4D88933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524756718"/>
      </p:ext>
    </p:extLst>
  </p:cSld>
  <p:clrMapOvr>
    <a:masterClrMapping/>
  </p:clrMapOvr>
  <p:transition>
    <p:fad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fld id="{7BC8C17F-284B-4ACD-8FFA-329EF2D1F06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97464959"/>
      </p:ext>
    </p:extLst>
  </p:cSld>
  <p:clrMapOvr>
    <a:masterClrMapping/>
  </p:clrMapOvr>
  <p:transition>
    <p:fad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29F9CDBA-6E75-4F31-B6E0-1E2CE9783CB1}"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55883464"/>
      </p:ext>
    </p:extLst>
  </p:cSld>
  <p:clrMapOvr>
    <a:masterClrMapping/>
  </p:clrMapOvr>
  <p:transition>
    <p:fad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fld id="{8E5AD94E-FA8C-4469-B228-07210130DAF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3985765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32F57266-007E-4B28-BFF1-2025A7600E85}" type="slidenum">
              <a:rPr lang="en-US"/>
              <a:pPr>
                <a:defRPr/>
              </a:pPr>
              <a:t>‹#›</a:t>
            </a:fld>
            <a:endParaRPr lang="en-US" dirty="0"/>
          </a:p>
        </p:txBody>
      </p:sp>
    </p:spTree>
    <p:extLst>
      <p:ext uri="{BB962C8B-B14F-4D97-AF65-F5344CB8AC3E}">
        <p14:creationId xmlns:p14="http://schemas.microsoft.com/office/powerpoint/2010/main" val="2061315845"/>
      </p:ext>
    </p:extLst>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fld id="{E1C31D2B-1374-45D5-8667-9ECFDA20A27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906538413"/>
      </p:ext>
    </p:extLst>
  </p:cSld>
  <p:clrMapOvr>
    <a:masterClrMapping/>
  </p:clrMapOvr>
  <p:transition>
    <p:fad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29610C3C-57E4-4C06-BF0D-46E3B29601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91313349"/>
      </p:ext>
    </p:extLst>
  </p:cSld>
  <p:clrMapOvr>
    <a:masterClrMapping/>
  </p:clrMapOvr>
  <p:transition>
    <p:fad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FE245E84-D17B-4B39-AE41-3657B0597C7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15681444"/>
      </p:ext>
    </p:extLst>
  </p:cSld>
  <p:clrMapOvr>
    <a:masterClrMapping/>
  </p:clrMapOvr>
  <p:transition>
    <p:fad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9F133EF9-6D3B-47A3-8F91-2A26178829A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841434356"/>
      </p:ext>
    </p:extLst>
  </p:cSld>
  <p:clrMapOvr>
    <a:masterClrMapping/>
  </p:clrMapOvr>
  <p:transition>
    <p:fad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C1C4528E-2EB4-4399-8378-D035AE75E78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05412603"/>
      </p:ext>
    </p:extLst>
  </p:cSld>
  <p:clrMapOvr>
    <a:masterClrMapping/>
  </p:clrMapOvr>
  <p:transition>
    <p:fade/>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308C823F-F419-47C8-8314-32255DC829E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988065486"/>
      </p:ext>
    </p:extLst>
  </p:cSld>
  <p:clrMapOvr>
    <a:masterClrMapping/>
  </p:clrMapOvr>
  <p:transition>
    <p:fad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81000" y="947738"/>
            <a:ext cx="8499475" cy="5387975"/>
          </a:xfrm>
        </p:spPr>
        <p:txBody>
          <a:bodyPr/>
          <a:lstStyle/>
          <a:p>
            <a:pPr lvl="0"/>
            <a:endParaRPr lang="en-US" noProof="0" dirty="0" smtClean="0"/>
          </a:p>
        </p:txBody>
      </p:sp>
      <p:sp>
        <p:nvSpPr>
          <p:cNvPr id="4" name="Rectangle 5"/>
          <p:cNvSpPr>
            <a:spLocks noGrp="1" noChangeArrowheads="1"/>
          </p:cNvSpPr>
          <p:nvPr>
            <p:ph type="sldNum" sz="quarter" idx="10"/>
          </p:nvPr>
        </p:nvSpPr>
        <p:spPr>
          <a:ln/>
        </p:spPr>
        <p:txBody>
          <a:bodyPr/>
          <a:lstStyle>
            <a:lvl1pPr>
              <a:defRPr/>
            </a:lvl1pPr>
          </a:lstStyle>
          <a:p>
            <a:fld id="{B84E5AEE-318A-4B01-A0B2-EB6ED80DF5E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557249382"/>
      </p:ext>
    </p:extLst>
  </p:cSld>
  <p:clrMapOvr>
    <a:masterClrMapping/>
  </p:clrMapOvr>
  <p:transition>
    <p:fade/>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947738"/>
            <a:ext cx="4173538"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95AB1491-9BDC-4165-8698-2DFC7D29A69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5172585"/>
      </p:ext>
    </p:extLst>
  </p:cSld>
  <p:clrMapOvr>
    <a:masterClrMapping/>
  </p:clrMapOvr>
  <p:transition>
    <p:fade/>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sz="quarter" idx="10"/>
          </p:nvPr>
        </p:nvSpPr>
        <p:spPr>
          <a:ln/>
        </p:spPr>
        <p:txBody>
          <a:bodyPr/>
          <a:lstStyle>
            <a:lvl1pPr>
              <a:defRPr/>
            </a:lvl1pPr>
          </a:lstStyle>
          <a:p>
            <a:fld id="{23EEF82B-0793-4889-B485-7E017537ED26}"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81828439"/>
      </p:ext>
    </p:extLst>
  </p:cSld>
  <p:clrMapOvr>
    <a:masterClrMapping/>
  </p:clrMapOvr>
  <p:transition>
    <p:fade/>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947738"/>
            <a:ext cx="8499475" cy="5387975"/>
          </a:xfrm>
        </p:spPr>
        <p:txBody>
          <a:bodyPr/>
          <a:lstStyle/>
          <a:p>
            <a:pPr lvl="0"/>
            <a:endParaRPr lang="en-US" noProof="0" dirty="0"/>
          </a:p>
        </p:txBody>
      </p:sp>
      <p:sp>
        <p:nvSpPr>
          <p:cNvPr id="4" name="Rectangle 5"/>
          <p:cNvSpPr>
            <a:spLocks noGrp="1" noChangeArrowheads="1"/>
          </p:cNvSpPr>
          <p:nvPr>
            <p:ph type="sldNum" sz="quarter" idx="10"/>
          </p:nvPr>
        </p:nvSpPr>
        <p:spPr>
          <a:ln/>
        </p:spPr>
        <p:txBody>
          <a:bodyPr/>
          <a:lstStyle>
            <a:lvl1pPr>
              <a:defRPr/>
            </a:lvl1pPr>
          </a:lstStyle>
          <a:p>
            <a:fld id="{605D8A06-B11E-4FD8-B898-15DD556B34A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743245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E2D86A4E-CABE-4475-944F-5CDDE1F28BF4}" type="slidenum">
              <a:rPr lang="en-US"/>
              <a:pPr>
                <a:defRPr/>
              </a:pPr>
              <a:t>‹#›</a:t>
            </a:fld>
            <a:endParaRPr lang="en-US" dirty="0"/>
          </a:p>
        </p:txBody>
      </p:sp>
    </p:spTree>
    <p:extLst>
      <p:ext uri="{BB962C8B-B14F-4D97-AF65-F5344CB8AC3E}">
        <p14:creationId xmlns:p14="http://schemas.microsoft.com/office/powerpoint/2010/main" val="332239206"/>
      </p:ext>
    </p:extLst>
  </p:cSld>
  <p:clrMapOvr>
    <a:masterClrMapping/>
  </p:clrMapOv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06763" y="812800"/>
            <a:ext cx="2455862"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1600" b="1" dirty="0" smtClean="0">
              <a:solidFill>
                <a:srgbClr val="000000"/>
              </a:solidFill>
            </a:endParaRPr>
          </a:p>
        </p:txBody>
      </p:sp>
      <p:sp>
        <p:nvSpPr>
          <p:cNvPr id="44040" name="Rectangle 8"/>
          <p:cNvSpPr>
            <a:spLocks noGrp="1" noChangeArrowheads="1"/>
          </p:cNvSpPr>
          <p:nvPr>
            <p:ph type="ctrTitle" sz="quarter"/>
          </p:nvPr>
        </p:nvSpPr>
        <p:spPr>
          <a:xfrm>
            <a:off x="684213" y="2681288"/>
            <a:ext cx="7772400" cy="14700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algn="ctr">
              <a:defRPr sz="3200"/>
            </a:lvl1pPr>
          </a:lstStyle>
          <a:p>
            <a:pPr lvl="0"/>
            <a:r>
              <a:rPr lang="en-US" noProof="0" smtClean="0"/>
              <a:t>Click to edit Master title style</a:t>
            </a:r>
          </a:p>
        </p:txBody>
      </p:sp>
      <p:sp>
        <p:nvSpPr>
          <p:cNvPr id="44041" name="Rectangle 9"/>
          <p:cNvSpPr>
            <a:spLocks noGrp="1" noChangeArrowheads="1"/>
          </p:cNvSpPr>
          <p:nvPr>
            <p:ph type="subTitle" sz="quarter" idx="1"/>
          </p:nvPr>
        </p:nvSpPr>
        <p:spPr>
          <a:xfrm>
            <a:off x="1371600" y="4903788"/>
            <a:ext cx="6400800" cy="9064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2130202550"/>
      </p:ext>
    </p:extLst>
  </p:cSld>
  <p:clrMapOvr>
    <a:masterClrMapping/>
  </p:clrMapOvr>
  <p:transition>
    <p:fad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860700D8-F5A1-4AED-9F1C-A14EB8D766A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77807625"/>
      </p:ext>
    </p:extLst>
  </p:cSld>
  <p:clrMapOvr>
    <a:masterClrMapping/>
  </p:clrMapOvr>
  <p:transition>
    <p:fade/>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fld id="{E29E8CA0-76B7-4C71-A4E5-50D23B01D15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32061489"/>
      </p:ext>
    </p:extLst>
  </p:cSld>
  <p:clrMapOvr>
    <a:masterClrMapping/>
  </p:clrMapOvr>
  <p:transition>
    <p:fade/>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4091776C-13D1-47A7-BD1E-FE1CC027F51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045482166"/>
      </p:ext>
    </p:extLst>
  </p:cSld>
  <p:clrMapOvr>
    <a:masterClrMapping/>
  </p:clrMapOvr>
  <p:transition>
    <p:fade/>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fld id="{F838B10B-8460-4D65-981D-5EA1B92C301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11587016"/>
      </p:ext>
    </p:extLst>
  </p:cSld>
  <p:clrMapOvr>
    <a:masterClrMapping/>
  </p:clrMapOvr>
  <p:transition>
    <p:fade/>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fld id="{C84E00DB-2486-4886-96B2-C18C34973BD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124284509"/>
      </p:ext>
    </p:extLst>
  </p:cSld>
  <p:clrMapOvr>
    <a:masterClrMapping/>
  </p:clrMapOvr>
  <p:transition>
    <p:fade/>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0E0E6AE6-941A-4554-BCE4-793ED4A6CFF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51613511"/>
      </p:ext>
    </p:extLst>
  </p:cSld>
  <p:clrMapOvr>
    <a:masterClrMapping/>
  </p:clrMapOvr>
  <p:transition>
    <p:fade/>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18A057FA-EA7D-4127-AAE4-461B23CF4F5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79414025"/>
      </p:ext>
    </p:extLst>
  </p:cSld>
  <p:clrMapOvr>
    <a:masterClrMapping/>
  </p:clrMapOvr>
  <p:transition>
    <p:fade/>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0C99903A-BF63-4693-9DCC-C2176BA1C024}"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71063364"/>
      </p:ext>
    </p:extLst>
  </p:cSld>
  <p:clrMapOvr>
    <a:masterClrMapping/>
  </p:clrMapOvr>
  <p:transition>
    <p:fade/>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E434F6FD-D0D2-475F-A55B-F2BC6DE404B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9503546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38.xml"/><Relationship Id="rId3" Type="http://schemas.openxmlformats.org/officeDocument/2006/relationships/slideLayout" Target="../slideLayouts/slideLayout133.xml"/><Relationship Id="rId7" Type="http://schemas.openxmlformats.org/officeDocument/2006/relationships/slideLayout" Target="../slideLayouts/slideLayout137.xml"/><Relationship Id="rId12" Type="http://schemas.openxmlformats.org/officeDocument/2006/relationships/theme" Target="../theme/theme10.xml"/><Relationship Id="rId2" Type="http://schemas.openxmlformats.org/officeDocument/2006/relationships/slideLayout" Target="../slideLayouts/slideLayout132.xml"/><Relationship Id="rId1" Type="http://schemas.openxmlformats.org/officeDocument/2006/relationships/slideLayout" Target="../slideLayouts/slideLayout131.xml"/><Relationship Id="rId6" Type="http://schemas.openxmlformats.org/officeDocument/2006/relationships/slideLayout" Target="../slideLayouts/slideLayout136.xml"/><Relationship Id="rId11" Type="http://schemas.openxmlformats.org/officeDocument/2006/relationships/slideLayout" Target="../slideLayouts/slideLayout141.xml"/><Relationship Id="rId5" Type="http://schemas.openxmlformats.org/officeDocument/2006/relationships/slideLayout" Target="../slideLayouts/slideLayout135.xml"/><Relationship Id="rId10" Type="http://schemas.openxmlformats.org/officeDocument/2006/relationships/slideLayout" Target="../slideLayouts/slideLayout140.xml"/><Relationship Id="rId4" Type="http://schemas.openxmlformats.org/officeDocument/2006/relationships/slideLayout" Target="../slideLayouts/slideLayout134.xml"/><Relationship Id="rId9" Type="http://schemas.openxmlformats.org/officeDocument/2006/relationships/slideLayout" Target="../slideLayouts/slideLayout13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wmf"/><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image" Target="../media/image1.wmf"/><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18" Type="http://schemas.openxmlformats.org/officeDocument/2006/relationships/theme" Target="../theme/theme4.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17" Type="http://schemas.openxmlformats.org/officeDocument/2006/relationships/slideLayout" Target="../slideLayouts/slideLayout59.xml"/><Relationship Id="rId2" Type="http://schemas.openxmlformats.org/officeDocument/2006/relationships/slideLayout" Target="../slideLayouts/slideLayout44.xml"/><Relationship Id="rId16" Type="http://schemas.openxmlformats.org/officeDocument/2006/relationships/slideLayout" Target="../slideLayouts/slideLayout58.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slideLayout" Target="../slideLayouts/slideLayout57.xml"/><Relationship Id="rId10" Type="http://schemas.openxmlformats.org/officeDocument/2006/relationships/slideLayout" Target="../slideLayouts/slideLayout52.xml"/><Relationship Id="rId19" Type="http://schemas.openxmlformats.org/officeDocument/2006/relationships/image" Target="../media/image13.jpeg"/><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slideLayout" Target="../slideLayouts/slideLayout72.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17" Type="http://schemas.openxmlformats.org/officeDocument/2006/relationships/image" Target="../media/image13.jpeg"/><Relationship Id="rId2" Type="http://schemas.openxmlformats.org/officeDocument/2006/relationships/slideLayout" Target="../slideLayouts/slideLayout61.xml"/><Relationship Id="rId16" Type="http://schemas.openxmlformats.org/officeDocument/2006/relationships/theme" Target="../theme/theme5.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5" Type="http://schemas.openxmlformats.org/officeDocument/2006/relationships/slideLayout" Target="../slideLayouts/slideLayout7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slideLayout" Target="../slideLayouts/slideLayout7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2.xml"/><Relationship Id="rId13" Type="http://schemas.openxmlformats.org/officeDocument/2006/relationships/slideLayout" Target="../slideLayouts/slideLayout87.xml"/><Relationship Id="rId3" Type="http://schemas.openxmlformats.org/officeDocument/2006/relationships/slideLayout" Target="../slideLayouts/slideLayout77.xml"/><Relationship Id="rId7" Type="http://schemas.openxmlformats.org/officeDocument/2006/relationships/slideLayout" Target="../slideLayouts/slideLayout81.xml"/><Relationship Id="rId12" Type="http://schemas.openxmlformats.org/officeDocument/2006/relationships/slideLayout" Target="../slideLayouts/slideLayout86.xml"/><Relationship Id="rId17" Type="http://schemas.openxmlformats.org/officeDocument/2006/relationships/image" Target="../media/image1.wmf"/><Relationship Id="rId2" Type="http://schemas.openxmlformats.org/officeDocument/2006/relationships/slideLayout" Target="../slideLayouts/slideLayout76.xml"/><Relationship Id="rId16" Type="http://schemas.openxmlformats.org/officeDocument/2006/relationships/theme" Target="../theme/theme6.xml"/><Relationship Id="rId1" Type="http://schemas.openxmlformats.org/officeDocument/2006/relationships/slideLayout" Target="../slideLayouts/slideLayout75.xml"/><Relationship Id="rId6" Type="http://schemas.openxmlformats.org/officeDocument/2006/relationships/slideLayout" Target="../slideLayouts/slideLayout80.xml"/><Relationship Id="rId11" Type="http://schemas.openxmlformats.org/officeDocument/2006/relationships/slideLayout" Target="../slideLayouts/slideLayout85.xml"/><Relationship Id="rId5" Type="http://schemas.openxmlformats.org/officeDocument/2006/relationships/slideLayout" Target="../slideLayouts/slideLayout79.xml"/><Relationship Id="rId15" Type="http://schemas.openxmlformats.org/officeDocument/2006/relationships/slideLayout" Target="../slideLayouts/slideLayout89.xml"/><Relationship Id="rId10" Type="http://schemas.openxmlformats.org/officeDocument/2006/relationships/slideLayout" Target="../slideLayouts/slideLayout84.xml"/><Relationship Id="rId4" Type="http://schemas.openxmlformats.org/officeDocument/2006/relationships/slideLayout" Target="../slideLayouts/slideLayout78.xml"/><Relationship Id="rId9" Type="http://schemas.openxmlformats.org/officeDocument/2006/relationships/slideLayout" Target="../slideLayouts/slideLayout83.xml"/><Relationship Id="rId14" Type="http://schemas.openxmlformats.org/officeDocument/2006/relationships/slideLayout" Target="../slideLayouts/slideLayout8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slideLayout" Target="../slideLayouts/slideLayout101.xml"/><Relationship Id="rId17" Type="http://schemas.openxmlformats.org/officeDocument/2006/relationships/image" Target="../media/image1.wmf"/><Relationship Id="rId2" Type="http://schemas.openxmlformats.org/officeDocument/2006/relationships/slideLayout" Target="../slideLayouts/slideLayout91.xml"/><Relationship Id="rId16" Type="http://schemas.openxmlformats.org/officeDocument/2006/relationships/theme" Target="../theme/theme7.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slideLayout" Target="../slideLayouts/slideLayout104.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slideLayout" Target="../slideLayouts/slideLayout103.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12.xml"/><Relationship Id="rId13" Type="http://schemas.openxmlformats.org/officeDocument/2006/relationships/slideLayout" Target="../slideLayouts/slideLayout117.xml"/><Relationship Id="rId3" Type="http://schemas.openxmlformats.org/officeDocument/2006/relationships/slideLayout" Target="../slideLayouts/slideLayout107.xml"/><Relationship Id="rId7" Type="http://schemas.openxmlformats.org/officeDocument/2006/relationships/slideLayout" Target="../slideLayouts/slideLayout111.xml"/><Relationship Id="rId12" Type="http://schemas.openxmlformats.org/officeDocument/2006/relationships/slideLayout" Target="../slideLayouts/slideLayout116.xml"/><Relationship Id="rId17" Type="http://schemas.openxmlformats.org/officeDocument/2006/relationships/image" Target="../media/image1.wmf"/><Relationship Id="rId2" Type="http://schemas.openxmlformats.org/officeDocument/2006/relationships/slideLayout" Target="../slideLayouts/slideLayout106.xml"/><Relationship Id="rId16" Type="http://schemas.openxmlformats.org/officeDocument/2006/relationships/theme" Target="../theme/theme8.xml"/><Relationship Id="rId1" Type="http://schemas.openxmlformats.org/officeDocument/2006/relationships/slideLayout" Target="../slideLayouts/slideLayout105.xml"/><Relationship Id="rId6" Type="http://schemas.openxmlformats.org/officeDocument/2006/relationships/slideLayout" Target="../slideLayouts/slideLayout110.xml"/><Relationship Id="rId11" Type="http://schemas.openxmlformats.org/officeDocument/2006/relationships/slideLayout" Target="../slideLayouts/slideLayout115.xml"/><Relationship Id="rId5" Type="http://schemas.openxmlformats.org/officeDocument/2006/relationships/slideLayout" Target="../slideLayouts/slideLayout109.xml"/><Relationship Id="rId15" Type="http://schemas.openxmlformats.org/officeDocument/2006/relationships/slideLayout" Target="../slideLayouts/slideLayout119.xml"/><Relationship Id="rId10" Type="http://schemas.openxmlformats.org/officeDocument/2006/relationships/slideLayout" Target="../slideLayouts/slideLayout114.xml"/><Relationship Id="rId4" Type="http://schemas.openxmlformats.org/officeDocument/2006/relationships/slideLayout" Target="../slideLayouts/slideLayout108.xml"/><Relationship Id="rId9" Type="http://schemas.openxmlformats.org/officeDocument/2006/relationships/slideLayout" Target="../slideLayouts/slideLayout113.xml"/><Relationship Id="rId14" Type="http://schemas.openxmlformats.org/officeDocument/2006/relationships/slideLayout" Target="../slideLayouts/slideLayout11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27.xml"/><Relationship Id="rId13" Type="http://schemas.openxmlformats.org/officeDocument/2006/relationships/image" Target="../media/image1.wmf"/><Relationship Id="rId3" Type="http://schemas.openxmlformats.org/officeDocument/2006/relationships/slideLayout" Target="../slideLayouts/slideLayout122.xml"/><Relationship Id="rId7" Type="http://schemas.openxmlformats.org/officeDocument/2006/relationships/slideLayout" Target="../slideLayouts/slideLayout126.xml"/><Relationship Id="rId12" Type="http://schemas.openxmlformats.org/officeDocument/2006/relationships/theme" Target="../theme/theme9.xml"/><Relationship Id="rId2" Type="http://schemas.openxmlformats.org/officeDocument/2006/relationships/slideLayout" Target="../slideLayouts/slideLayout121.xml"/><Relationship Id="rId1" Type="http://schemas.openxmlformats.org/officeDocument/2006/relationships/slideLayout" Target="../slideLayouts/slideLayout120.xml"/><Relationship Id="rId6" Type="http://schemas.openxmlformats.org/officeDocument/2006/relationships/slideLayout" Target="../slideLayouts/slideLayout125.xml"/><Relationship Id="rId11" Type="http://schemas.openxmlformats.org/officeDocument/2006/relationships/slideLayout" Target="../slideLayouts/slideLayout130.xml"/><Relationship Id="rId5" Type="http://schemas.openxmlformats.org/officeDocument/2006/relationships/slideLayout" Target="../slideLayouts/slideLayout124.xml"/><Relationship Id="rId10" Type="http://schemas.openxmlformats.org/officeDocument/2006/relationships/slideLayout" Target="../slideLayouts/slideLayout129.xml"/><Relationship Id="rId4" Type="http://schemas.openxmlformats.org/officeDocument/2006/relationships/slideLayout" Target="../slideLayouts/slideLayout123.xml"/><Relationship Id="rId9" Type="http://schemas.openxmlformats.org/officeDocument/2006/relationships/slideLayout" Target="../slideLayouts/slideLayout1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2466" name="Picture 8" descr="Refined Hess Logo 50506"/>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962900" y="195263"/>
            <a:ext cx="89693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67"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62468"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2469"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1600" b="1" dirty="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solidFill>
                  <a:srgbClr val="000000"/>
                </a:solidFill>
                <a:ea typeface="MS PGothic" pitchFamily="34" charset="-128"/>
              </a:defRPr>
            </a:lvl1pPr>
          </a:lstStyle>
          <a:p>
            <a:pPr fontAlgn="base">
              <a:spcBef>
                <a:spcPct val="0"/>
              </a:spcBef>
              <a:spcAft>
                <a:spcPct val="0"/>
              </a:spcAft>
              <a:defRPr/>
            </a:pPr>
            <a:r>
              <a:rPr lang="en-US" dirty="0" smtClean="0"/>
              <a:t> Page No.    </a:t>
            </a:r>
            <a:endParaRPr lang="en-US" dirty="0"/>
          </a:p>
        </p:txBody>
      </p:sp>
    </p:spTree>
    <p:extLst>
      <p:ext uri="{BB962C8B-B14F-4D97-AF65-F5344CB8AC3E}">
        <p14:creationId xmlns:p14="http://schemas.microsoft.com/office/powerpoint/2010/main" val="2339540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tx1"/>
          </a:solidFill>
          <a:latin typeface="+mj-lt"/>
          <a:ea typeface="MS PGothic" pitchFamily="34" charset="-128"/>
          <a:cs typeface="MS PGothic" charset="0"/>
        </a:defRPr>
      </a:lvl1pPr>
      <a:lvl2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2pPr>
      <a:lvl3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3pPr>
      <a:lvl4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4pPr>
      <a:lvl5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5pPr>
      <a:lvl6pPr marL="457200" algn="l" rtl="0" fontAlgn="base">
        <a:spcBef>
          <a:spcPct val="0"/>
        </a:spcBef>
        <a:spcAft>
          <a:spcPct val="0"/>
        </a:spcAft>
        <a:defRPr sz="2800" b="1">
          <a:solidFill>
            <a:schemeClr val="tx1"/>
          </a:solidFill>
          <a:latin typeface="Arial" charset="0"/>
          <a:cs typeface="Arial" charset="0"/>
        </a:defRPr>
      </a:lvl6pPr>
      <a:lvl7pPr marL="914400" algn="l" rtl="0" fontAlgn="base">
        <a:spcBef>
          <a:spcPct val="0"/>
        </a:spcBef>
        <a:spcAft>
          <a:spcPct val="0"/>
        </a:spcAft>
        <a:defRPr sz="2800" b="1">
          <a:solidFill>
            <a:schemeClr val="tx1"/>
          </a:solidFill>
          <a:latin typeface="Arial" charset="0"/>
          <a:cs typeface="Arial" charset="0"/>
        </a:defRPr>
      </a:lvl7pPr>
      <a:lvl8pPr marL="1371600" algn="l" rtl="0" fontAlgn="base">
        <a:spcBef>
          <a:spcPct val="0"/>
        </a:spcBef>
        <a:spcAft>
          <a:spcPct val="0"/>
        </a:spcAft>
        <a:defRPr sz="2800" b="1">
          <a:solidFill>
            <a:schemeClr val="tx1"/>
          </a:solidFill>
          <a:latin typeface="Arial" charset="0"/>
          <a:cs typeface="Arial" charset="0"/>
        </a:defRPr>
      </a:lvl8pPr>
      <a:lvl9pPr marL="1828800" algn="l" rtl="0" fontAlgn="base">
        <a:spcBef>
          <a:spcPct val="0"/>
        </a:spcBef>
        <a:spcAft>
          <a:spcPct val="0"/>
        </a:spcAft>
        <a:defRPr sz="2800" b="1">
          <a:solidFill>
            <a:schemeClr val="tx1"/>
          </a:solidFill>
          <a:latin typeface="Arial" charset="0"/>
          <a:cs typeface="Arial" charset="0"/>
        </a:defRPr>
      </a:lvl9pPr>
    </p:titleStyle>
    <p:bodyStyle>
      <a:lvl1pPr marL="182563" indent="-182563" algn="l" rtl="0" eaLnBrk="0" fontAlgn="base" hangingPunct="0">
        <a:spcBef>
          <a:spcPct val="50000"/>
        </a:spcBef>
        <a:spcAft>
          <a:spcPct val="0"/>
        </a:spcAft>
        <a:defRPr sz="2400">
          <a:solidFill>
            <a:schemeClr val="tx1"/>
          </a:solidFill>
          <a:latin typeface="+mn-lt"/>
          <a:ea typeface="MS PGothic" pitchFamily="34" charset="-128"/>
          <a:cs typeface="MS PGothic" charset="0"/>
        </a:defRPr>
      </a:lvl1pPr>
      <a:lvl2pPr marL="541338" indent="-179388" algn="l" rtl="0" eaLnBrk="0" fontAlgn="base" hangingPunct="0">
        <a:spcBef>
          <a:spcPct val="50000"/>
        </a:spcBef>
        <a:spcAft>
          <a:spcPct val="0"/>
        </a:spcAft>
        <a:buClr>
          <a:schemeClr val="tx1"/>
        </a:buClr>
        <a:buChar char="•"/>
        <a:defRPr sz="2000">
          <a:solidFill>
            <a:schemeClr val="tx1"/>
          </a:solidFill>
          <a:latin typeface="+mn-lt"/>
          <a:ea typeface="MS PGothic" pitchFamily="34" charset="-128"/>
          <a:cs typeface="MS PGothic" charset="0"/>
        </a:defRPr>
      </a:lvl2pPr>
      <a:lvl3pPr marL="898525" indent="-177800" algn="l" rtl="0" eaLnBrk="0" fontAlgn="base" hangingPunct="0">
        <a:spcBef>
          <a:spcPct val="50000"/>
        </a:spcBef>
        <a:spcAft>
          <a:spcPct val="0"/>
        </a:spcAft>
        <a:buClr>
          <a:schemeClr val="tx1"/>
        </a:buClr>
        <a:buChar char="•"/>
        <a:defRPr>
          <a:solidFill>
            <a:schemeClr val="tx1"/>
          </a:solidFill>
          <a:latin typeface="+mn-lt"/>
          <a:ea typeface="MS PGothic" pitchFamily="34" charset="-128"/>
          <a:cs typeface="MS PGothic" charset="0"/>
        </a:defRPr>
      </a:lvl3pPr>
      <a:lvl4pPr marL="1257300" indent="-179388" algn="l" rtl="0" eaLnBrk="0" fontAlgn="base" hangingPunct="0">
        <a:spcBef>
          <a:spcPct val="50000"/>
        </a:spcBef>
        <a:spcAft>
          <a:spcPct val="0"/>
        </a:spcAft>
        <a:buClr>
          <a:schemeClr val="tx1"/>
        </a:buClr>
        <a:buChar char="•"/>
        <a:defRPr sz="16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FE890E-FAE0-4667-84BF-C53E5D8725CE}" type="datetimeFigureOut">
              <a:rPr lang="en-US" smtClean="0"/>
              <a:pPr/>
              <a:t>4/18/2016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r>
              <a:rPr lang="en-US" dirty="0" smtClean="0"/>
              <a:t> Page No.    </a:t>
            </a:r>
            <a:endParaRPr lang="en-US" dirty="0"/>
          </a:p>
        </p:txBody>
      </p:sp>
    </p:spTree>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7042" name="Picture 8" descr="Refined Hess Logo 50506"/>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962900" y="195263"/>
            <a:ext cx="89693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3"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87044"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87045"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1600" b="1" dirty="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solidFill>
                  <a:srgbClr val="000000"/>
                </a:solidFill>
              </a:defRPr>
            </a:lvl1pPr>
          </a:lstStyle>
          <a:p>
            <a:pPr fontAlgn="base">
              <a:spcBef>
                <a:spcPct val="0"/>
              </a:spcBef>
              <a:spcAft>
                <a:spcPct val="0"/>
              </a:spcAft>
              <a:defRPr/>
            </a:pPr>
            <a:fld id="{CF807E41-A263-4E5D-967D-63F814E65D90}" type="slidenum">
              <a:rPr lang="en-US"/>
              <a:pPr fontAlgn="base">
                <a:spcBef>
                  <a:spcPct val="0"/>
                </a:spcBef>
                <a:spcAft>
                  <a:spcPct val="0"/>
                </a:spcAft>
                <a:defRPr/>
              </a:pPr>
              <a:t>‹#›</a:t>
            </a:fld>
            <a:endParaRPr lang="en-US" dirty="0"/>
          </a:p>
        </p:txBody>
      </p:sp>
    </p:spTree>
    <p:extLst>
      <p:ext uri="{BB962C8B-B14F-4D97-AF65-F5344CB8AC3E}">
        <p14:creationId xmlns:p14="http://schemas.microsoft.com/office/powerpoint/2010/main" val="408991459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tx1"/>
          </a:solidFill>
          <a:latin typeface="+mj-lt"/>
          <a:ea typeface="MS PGothic" pitchFamily="34" charset="-128"/>
          <a:cs typeface="MS PGothic" charset="0"/>
        </a:defRPr>
      </a:lvl1pPr>
      <a:lvl2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2pPr>
      <a:lvl3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3pPr>
      <a:lvl4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4pPr>
      <a:lvl5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5pPr>
      <a:lvl6pPr marL="457200" algn="l" rtl="0" fontAlgn="base">
        <a:spcBef>
          <a:spcPct val="0"/>
        </a:spcBef>
        <a:spcAft>
          <a:spcPct val="0"/>
        </a:spcAft>
        <a:defRPr sz="2800" b="1">
          <a:solidFill>
            <a:schemeClr val="tx1"/>
          </a:solidFill>
          <a:latin typeface="Arial" charset="0"/>
          <a:cs typeface="Arial" charset="0"/>
        </a:defRPr>
      </a:lvl6pPr>
      <a:lvl7pPr marL="914400" algn="l" rtl="0" fontAlgn="base">
        <a:spcBef>
          <a:spcPct val="0"/>
        </a:spcBef>
        <a:spcAft>
          <a:spcPct val="0"/>
        </a:spcAft>
        <a:defRPr sz="2800" b="1">
          <a:solidFill>
            <a:schemeClr val="tx1"/>
          </a:solidFill>
          <a:latin typeface="Arial" charset="0"/>
          <a:cs typeface="Arial" charset="0"/>
        </a:defRPr>
      </a:lvl7pPr>
      <a:lvl8pPr marL="1371600" algn="l" rtl="0" fontAlgn="base">
        <a:spcBef>
          <a:spcPct val="0"/>
        </a:spcBef>
        <a:spcAft>
          <a:spcPct val="0"/>
        </a:spcAft>
        <a:defRPr sz="2800" b="1">
          <a:solidFill>
            <a:schemeClr val="tx1"/>
          </a:solidFill>
          <a:latin typeface="Arial" charset="0"/>
          <a:cs typeface="Arial" charset="0"/>
        </a:defRPr>
      </a:lvl8pPr>
      <a:lvl9pPr marL="1828800" algn="l" rtl="0" fontAlgn="base">
        <a:spcBef>
          <a:spcPct val="0"/>
        </a:spcBef>
        <a:spcAft>
          <a:spcPct val="0"/>
        </a:spcAft>
        <a:defRPr sz="2800" b="1">
          <a:solidFill>
            <a:schemeClr val="tx1"/>
          </a:solidFill>
          <a:latin typeface="Arial" charset="0"/>
          <a:cs typeface="Arial" charset="0"/>
        </a:defRPr>
      </a:lvl9pPr>
    </p:titleStyle>
    <p:bodyStyle>
      <a:lvl1pPr marL="182563" indent="-182563" algn="l" rtl="0" eaLnBrk="0" fontAlgn="base" hangingPunct="0">
        <a:spcBef>
          <a:spcPct val="50000"/>
        </a:spcBef>
        <a:spcAft>
          <a:spcPct val="0"/>
        </a:spcAft>
        <a:defRPr sz="2400">
          <a:solidFill>
            <a:schemeClr val="tx1"/>
          </a:solidFill>
          <a:latin typeface="+mn-lt"/>
          <a:ea typeface="MS PGothic" pitchFamily="34" charset="-128"/>
          <a:cs typeface="MS PGothic" charset="0"/>
        </a:defRPr>
      </a:lvl1pPr>
      <a:lvl2pPr marL="541338" indent="-179388" algn="l" rtl="0" eaLnBrk="0" fontAlgn="base" hangingPunct="0">
        <a:spcBef>
          <a:spcPct val="50000"/>
        </a:spcBef>
        <a:spcAft>
          <a:spcPct val="0"/>
        </a:spcAft>
        <a:buClr>
          <a:schemeClr val="tx1"/>
        </a:buClr>
        <a:buChar char="•"/>
        <a:defRPr sz="2000">
          <a:solidFill>
            <a:schemeClr val="tx1"/>
          </a:solidFill>
          <a:latin typeface="+mn-lt"/>
          <a:ea typeface="MS PGothic" pitchFamily="34" charset="-128"/>
          <a:cs typeface="MS PGothic" charset="0"/>
        </a:defRPr>
      </a:lvl2pPr>
      <a:lvl3pPr marL="898525" indent="-177800" algn="l" rtl="0" eaLnBrk="0" fontAlgn="base" hangingPunct="0">
        <a:spcBef>
          <a:spcPct val="50000"/>
        </a:spcBef>
        <a:spcAft>
          <a:spcPct val="0"/>
        </a:spcAft>
        <a:buClr>
          <a:schemeClr val="tx1"/>
        </a:buClr>
        <a:buChar char="•"/>
        <a:defRPr>
          <a:solidFill>
            <a:schemeClr val="tx1"/>
          </a:solidFill>
          <a:latin typeface="+mn-lt"/>
          <a:ea typeface="MS PGothic" pitchFamily="34" charset="-128"/>
          <a:cs typeface="MS PGothic" charset="0"/>
        </a:defRPr>
      </a:lvl3pPr>
      <a:lvl4pPr marL="1257300" indent="-179388" algn="l" rtl="0" eaLnBrk="0" fontAlgn="base" hangingPunct="0">
        <a:spcBef>
          <a:spcPct val="50000"/>
        </a:spcBef>
        <a:spcAft>
          <a:spcPct val="0"/>
        </a:spcAft>
        <a:buClr>
          <a:schemeClr val="tx1"/>
        </a:buClr>
        <a:buChar char="•"/>
        <a:defRPr sz="16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5474" name="Picture 8" descr="Refined Hess Logo 50506"/>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962900" y="195263"/>
            <a:ext cx="89693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475"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5476"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5477"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sz="1600" b="1" dirty="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solidFill>
                  <a:srgbClr val="000000"/>
                </a:solidFill>
              </a:defRPr>
            </a:lvl1pPr>
          </a:lstStyle>
          <a:p>
            <a:pPr fontAlgn="base">
              <a:spcBef>
                <a:spcPct val="0"/>
              </a:spcBef>
              <a:spcAft>
                <a:spcPct val="0"/>
              </a:spcAft>
              <a:defRPr/>
            </a:pPr>
            <a:fld id="{E351A976-EAE1-4D31-BCC6-4A2AD7AC43EA}" type="slidenum">
              <a:rPr lang="en-US"/>
              <a:pPr fontAlgn="base">
                <a:spcBef>
                  <a:spcPct val="0"/>
                </a:spcBef>
                <a:spcAft>
                  <a:spcPct val="0"/>
                </a:spcAft>
                <a:defRPr/>
              </a:pPr>
              <a:t>‹#›</a:t>
            </a:fld>
            <a:endParaRPr lang="en-US" dirty="0"/>
          </a:p>
        </p:txBody>
      </p:sp>
    </p:spTree>
    <p:extLst>
      <p:ext uri="{BB962C8B-B14F-4D97-AF65-F5344CB8AC3E}">
        <p14:creationId xmlns:p14="http://schemas.microsoft.com/office/powerpoint/2010/main" val="263483357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tx1"/>
          </a:solidFill>
          <a:latin typeface="+mj-lt"/>
          <a:ea typeface="MS PGothic" pitchFamily="34" charset="-128"/>
          <a:cs typeface="MS PGothic" charset="0"/>
        </a:defRPr>
      </a:lvl1pPr>
      <a:lvl2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2pPr>
      <a:lvl3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3pPr>
      <a:lvl4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4pPr>
      <a:lvl5pPr algn="l" rtl="0" eaLnBrk="0" fontAlgn="base" hangingPunct="0">
        <a:spcBef>
          <a:spcPct val="0"/>
        </a:spcBef>
        <a:spcAft>
          <a:spcPct val="0"/>
        </a:spcAft>
        <a:defRPr sz="2800" b="1">
          <a:solidFill>
            <a:schemeClr val="tx1"/>
          </a:solidFill>
          <a:latin typeface="Arial" charset="0"/>
          <a:ea typeface="MS PGothic" pitchFamily="34" charset="-128"/>
          <a:cs typeface="MS PGothic" charset="0"/>
        </a:defRPr>
      </a:lvl5pPr>
      <a:lvl6pPr marL="457200" algn="l" rtl="0" fontAlgn="base">
        <a:spcBef>
          <a:spcPct val="0"/>
        </a:spcBef>
        <a:spcAft>
          <a:spcPct val="0"/>
        </a:spcAft>
        <a:defRPr sz="2800" b="1">
          <a:solidFill>
            <a:schemeClr val="tx1"/>
          </a:solidFill>
          <a:latin typeface="Arial" charset="0"/>
          <a:cs typeface="Arial" charset="0"/>
        </a:defRPr>
      </a:lvl6pPr>
      <a:lvl7pPr marL="914400" algn="l" rtl="0" fontAlgn="base">
        <a:spcBef>
          <a:spcPct val="0"/>
        </a:spcBef>
        <a:spcAft>
          <a:spcPct val="0"/>
        </a:spcAft>
        <a:defRPr sz="2800" b="1">
          <a:solidFill>
            <a:schemeClr val="tx1"/>
          </a:solidFill>
          <a:latin typeface="Arial" charset="0"/>
          <a:cs typeface="Arial" charset="0"/>
        </a:defRPr>
      </a:lvl7pPr>
      <a:lvl8pPr marL="1371600" algn="l" rtl="0" fontAlgn="base">
        <a:spcBef>
          <a:spcPct val="0"/>
        </a:spcBef>
        <a:spcAft>
          <a:spcPct val="0"/>
        </a:spcAft>
        <a:defRPr sz="2800" b="1">
          <a:solidFill>
            <a:schemeClr val="tx1"/>
          </a:solidFill>
          <a:latin typeface="Arial" charset="0"/>
          <a:cs typeface="Arial" charset="0"/>
        </a:defRPr>
      </a:lvl8pPr>
      <a:lvl9pPr marL="1828800" algn="l" rtl="0" fontAlgn="base">
        <a:spcBef>
          <a:spcPct val="0"/>
        </a:spcBef>
        <a:spcAft>
          <a:spcPct val="0"/>
        </a:spcAft>
        <a:defRPr sz="2800" b="1">
          <a:solidFill>
            <a:schemeClr val="tx1"/>
          </a:solidFill>
          <a:latin typeface="Arial" charset="0"/>
          <a:cs typeface="Arial" charset="0"/>
        </a:defRPr>
      </a:lvl9pPr>
    </p:titleStyle>
    <p:bodyStyle>
      <a:lvl1pPr marL="182563" indent="-182563" algn="l" rtl="0" eaLnBrk="0" fontAlgn="base" hangingPunct="0">
        <a:spcBef>
          <a:spcPct val="50000"/>
        </a:spcBef>
        <a:spcAft>
          <a:spcPct val="0"/>
        </a:spcAft>
        <a:defRPr sz="2400">
          <a:solidFill>
            <a:schemeClr val="tx1"/>
          </a:solidFill>
          <a:latin typeface="+mn-lt"/>
          <a:ea typeface="MS PGothic" pitchFamily="34" charset="-128"/>
          <a:cs typeface="MS PGothic" charset="0"/>
        </a:defRPr>
      </a:lvl1pPr>
      <a:lvl2pPr marL="541338" indent="-179388" algn="l" rtl="0" eaLnBrk="0" fontAlgn="base" hangingPunct="0">
        <a:spcBef>
          <a:spcPct val="50000"/>
        </a:spcBef>
        <a:spcAft>
          <a:spcPct val="0"/>
        </a:spcAft>
        <a:buClr>
          <a:schemeClr val="tx1"/>
        </a:buClr>
        <a:buChar char="•"/>
        <a:defRPr sz="2000">
          <a:solidFill>
            <a:schemeClr val="tx1"/>
          </a:solidFill>
          <a:latin typeface="+mn-lt"/>
          <a:ea typeface="MS PGothic" pitchFamily="34" charset="-128"/>
          <a:cs typeface="MS PGothic" charset="0"/>
        </a:defRPr>
      </a:lvl2pPr>
      <a:lvl3pPr marL="898525" indent="-177800" algn="l" rtl="0" eaLnBrk="0" fontAlgn="base" hangingPunct="0">
        <a:spcBef>
          <a:spcPct val="50000"/>
        </a:spcBef>
        <a:spcAft>
          <a:spcPct val="0"/>
        </a:spcAft>
        <a:buClr>
          <a:schemeClr val="tx1"/>
        </a:buClr>
        <a:buChar char="•"/>
        <a:defRPr>
          <a:solidFill>
            <a:schemeClr val="tx1"/>
          </a:solidFill>
          <a:latin typeface="+mn-lt"/>
          <a:ea typeface="MS PGothic" pitchFamily="34" charset="-128"/>
          <a:cs typeface="MS PGothic" charset="0"/>
        </a:defRPr>
      </a:lvl3pPr>
      <a:lvl4pPr marL="1257300" indent="-179388" algn="l" rtl="0" eaLnBrk="0" fontAlgn="base" hangingPunct="0">
        <a:spcBef>
          <a:spcPct val="50000"/>
        </a:spcBef>
        <a:spcAft>
          <a:spcPct val="0"/>
        </a:spcAft>
        <a:buClr>
          <a:schemeClr val="tx1"/>
        </a:buClr>
        <a:buChar char="•"/>
        <a:defRPr sz="16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0"/>
          <p:cNvSpPr>
            <a:spLocks noGrp="1" noChangeArrowheads="1"/>
          </p:cNvSpPr>
          <p:nvPr>
            <p:ph type="body" idx="1"/>
          </p:nvPr>
        </p:nvSpPr>
        <p:spPr bwMode="auto">
          <a:xfrm>
            <a:off x="0" y="655638"/>
            <a:ext cx="9144000" cy="620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7" name="Rectangle 2"/>
          <p:cNvSpPr>
            <a:spLocks noGrp="1" noChangeArrowheads="1"/>
          </p:cNvSpPr>
          <p:nvPr>
            <p:ph type="title"/>
          </p:nvPr>
        </p:nvSpPr>
        <p:spPr bwMode="auto">
          <a:xfrm>
            <a:off x="146050" y="228600"/>
            <a:ext cx="8991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Line 8"/>
          <p:cNvSpPr>
            <a:spLocks noChangeShapeType="1"/>
          </p:cNvSpPr>
          <p:nvPr/>
        </p:nvSpPr>
        <p:spPr bwMode="auto">
          <a:xfrm>
            <a:off x="0" y="609600"/>
            <a:ext cx="9144000" cy="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dirty="0">
              <a:solidFill>
                <a:srgbClr val="000000"/>
              </a:solidFill>
              <a:latin typeface="Calibri" pitchFamily="34" charset="0"/>
              <a:ea typeface="MS PGothic" pitchFamily="34" charset="-128"/>
            </a:endParaRPr>
          </a:p>
        </p:txBody>
      </p:sp>
      <p:pic>
        <p:nvPicPr>
          <p:cNvPr id="1029" name="Picture 13" descr="HessLogo_green_167x100"/>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8213725" y="38100"/>
            <a:ext cx="846138"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eaLnBrk="0" hangingPunct="0">
              <a:defRPr sz="1400">
                <a:latin typeface="Arial" pitchFamily="34" charset="0"/>
              </a:defRPr>
            </a:lvl1pPr>
          </a:lstStyle>
          <a:p>
            <a:pPr fontAlgn="base">
              <a:spcBef>
                <a:spcPct val="0"/>
              </a:spcBef>
              <a:spcAft>
                <a:spcPct val="0"/>
              </a:spcAft>
            </a:pPr>
            <a:fld id="{FB5D4FED-2D61-473A-81BC-BC25BEA1D476}" type="slidenum">
              <a:rPr lang="en-US" b="1">
                <a:solidFill>
                  <a:srgbClr val="000000"/>
                </a:solidFill>
                <a:ea typeface="MS PGothic" pitchFamily="34" charset="-128"/>
              </a:rPr>
              <a:pPr fontAlgn="base">
                <a:spcBef>
                  <a:spcPct val="0"/>
                </a:spcBef>
                <a:spcAft>
                  <a:spcPct val="0"/>
                </a:spcAft>
              </a:pPr>
              <a:t>‹#›</a:t>
            </a:fld>
            <a:endParaRPr lang="en-US" b="1" dirty="0">
              <a:solidFill>
                <a:srgbClr val="000000"/>
              </a:solidFill>
              <a:ea typeface="MS PGothic" pitchFamily="34" charset="-128"/>
            </a:endParaRPr>
          </a:p>
        </p:txBody>
      </p:sp>
    </p:spTree>
    <p:extLst>
      <p:ext uri="{BB962C8B-B14F-4D97-AF65-F5344CB8AC3E}">
        <p14:creationId xmlns:p14="http://schemas.microsoft.com/office/powerpoint/2010/main" val="1802616784"/>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ransition/>
  <p:hf hdr="0" ftr="0" dt="0"/>
  <p:txStyles>
    <p:titleStyle>
      <a:lvl1pPr algn="l" rtl="0" eaLnBrk="0" fontAlgn="base" hangingPunct="0">
        <a:spcBef>
          <a:spcPct val="0"/>
        </a:spcBef>
        <a:spcAft>
          <a:spcPct val="0"/>
        </a:spcAft>
        <a:defRPr sz="2200" b="1">
          <a:solidFill>
            <a:schemeClr val="tx2"/>
          </a:solidFill>
          <a:latin typeface="+mj-lt"/>
          <a:ea typeface="MS PGothic" pitchFamily="34" charset="-128"/>
          <a:cs typeface="+mj-cs"/>
        </a:defRPr>
      </a:lvl1pPr>
      <a:lvl2pPr algn="l" rtl="0" eaLnBrk="0" fontAlgn="base" hangingPunct="0">
        <a:spcBef>
          <a:spcPct val="0"/>
        </a:spcBef>
        <a:spcAft>
          <a:spcPct val="0"/>
        </a:spcAft>
        <a:defRPr sz="2200" b="1">
          <a:solidFill>
            <a:schemeClr val="tx2"/>
          </a:solidFill>
          <a:latin typeface="Arial" charset="0"/>
          <a:ea typeface="MS PGothic" pitchFamily="34" charset="-128"/>
        </a:defRPr>
      </a:lvl2pPr>
      <a:lvl3pPr algn="l" rtl="0" eaLnBrk="0" fontAlgn="base" hangingPunct="0">
        <a:spcBef>
          <a:spcPct val="0"/>
        </a:spcBef>
        <a:spcAft>
          <a:spcPct val="0"/>
        </a:spcAft>
        <a:defRPr sz="2200" b="1">
          <a:solidFill>
            <a:schemeClr val="tx2"/>
          </a:solidFill>
          <a:latin typeface="Arial" charset="0"/>
          <a:ea typeface="MS PGothic" pitchFamily="34" charset="-128"/>
        </a:defRPr>
      </a:lvl3pPr>
      <a:lvl4pPr algn="l" rtl="0" eaLnBrk="0" fontAlgn="base" hangingPunct="0">
        <a:spcBef>
          <a:spcPct val="0"/>
        </a:spcBef>
        <a:spcAft>
          <a:spcPct val="0"/>
        </a:spcAft>
        <a:defRPr sz="2200" b="1">
          <a:solidFill>
            <a:schemeClr val="tx2"/>
          </a:solidFill>
          <a:latin typeface="Arial" charset="0"/>
          <a:ea typeface="MS PGothic" pitchFamily="34" charset="-128"/>
        </a:defRPr>
      </a:lvl4pPr>
      <a:lvl5pPr algn="l" rtl="0" eaLnBrk="0" fontAlgn="base" hangingPunct="0">
        <a:spcBef>
          <a:spcPct val="0"/>
        </a:spcBef>
        <a:spcAft>
          <a:spcPct val="0"/>
        </a:spcAft>
        <a:defRPr sz="2200" b="1">
          <a:solidFill>
            <a:schemeClr val="tx2"/>
          </a:solidFill>
          <a:latin typeface="Arial" charset="0"/>
          <a:ea typeface="MS PGothic" pitchFamily="34" charset="-128"/>
        </a:defRPr>
      </a:lvl5pPr>
      <a:lvl6pPr marL="457200" algn="l" rtl="0" fontAlgn="base">
        <a:spcBef>
          <a:spcPct val="0"/>
        </a:spcBef>
        <a:spcAft>
          <a:spcPct val="0"/>
        </a:spcAft>
        <a:defRPr sz="2200" b="1">
          <a:solidFill>
            <a:schemeClr val="tx2"/>
          </a:solidFill>
          <a:latin typeface="Arial" charset="0"/>
        </a:defRPr>
      </a:lvl6pPr>
      <a:lvl7pPr marL="914400" algn="l" rtl="0" fontAlgn="base">
        <a:spcBef>
          <a:spcPct val="0"/>
        </a:spcBef>
        <a:spcAft>
          <a:spcPct val="0"/>
        </a:spcAft>
        <a:defRPr sz="2200" b="1">
          <a:solidFill>
            <a:schemeClr val="tx2"/>
          </a:solidFill>
          <a:latin typeface="Arial" charset="0"/>
        </a:defRPr>
      </a:lvl7pPr>
      <a:lvl8pPr marL="1371600" algn="l" rtl="0" fontAlgn="base">
        <a:spcBef>
          <a:spcPct val="0"/>
        </a:spcBef>
        <a:spcAft>
          <a:spcPct val="0"/>
        </a:spcAft>
        <a:defRPr sz="2200" b="1">
          <a:solidFill>
            <a:schemeClr val="tx2"/>
          </a:solidFill>
          <a:latin typeface="Arial" charset="0"/>
        </a:defRPr>
      </a:lvl8pPr>
      <a:lvl9pPr marL="1828800" algn="l" rtl="0" fontAlgn="base">
        <a:spcBef>
          <a:spcPct val="0"/>
        </a:spcBef>
        <a:spcAft>
          <a:spcPct val="0"/>
        </a:spcAft>
        <a:defRPr sz="2200" b="1">
          <a:solidFill>
            <a:schemeClr val="tx2"/>
          </a:solidFill>
          <a:latin typeface="Arial" charset="0"/>
        </a:defRPr>
      </a:lvl9pPr>
    </p:titleStyle>
    <p:bodyStyle>
      <a:lvl1pPr marL="342900" indent="-342900" algn="l" rtl="0" eaLnBrk="0" fontAlgn="base" hangingPunct="0">
        <a:spcBef>
          <a:spcPct val="50000"/>
        </a:spcBef>
        <a:spcAft>
          <a:spcPct val="0"/>
        </a:spcAft>
        <a:buSzPct val="130000"/>
        <a:buFont typeface="Arial" pitchFamily="34" charset="0"/>
        <a:buChar char="•"/>
        <a:defRPr sz="1600" b="1">
          <a:solidFill>
            <a:schemeClr val="tx1"/>
          </a:solidFill>
          <a:latin typeface="+mn-lt"/>
          <a:ea typeface="MS PGothic" pitchFamily="34" charset="-128"/>
          <a:cs typeface="+mn-cs"/>
        </a:defRPr>
      </a:lvl1pPr>
      <a:lvl2pPr marL="742950" indent="-285750" algn="l" rtl="0" eaLnBrk="0" fontAlgn="base" hangingPunct="0">
        <a:spcBef>
          <a:spcPct val="50000"/>
        </a:spcBef>
        <a:spcAft>
          <a:spcPct val="0"/>
        </a:spcAft>
        <a:buSzPct val="50000"/>
        <a:buFont typeface="Franklin Gothic Medium" pitchFamily="34" charset="0"/>
        <a:buChar char="▬"/>
        <a:defRPr sz="1600">
          <a:solidFill>
            <a:schemeClr val="tx1"/>
          </a:solidFill>
          <a:latin typeface="+mn-lt"/>
          <a:ea typeface="MS PGothic" pitchFamily="34" charset="-128"/>
        </a:defRPr>
      </a:lvl2pPr>
      <a:lvl3pPr marL="1143000" indent="-228600" algn="l" rtl="0" eaLnBrk="0" fontAlgn="base" hangingPunct="0">
        <a:spcBef>
          <a:spcPct val="50000"/>
        </a:spcBef>
        <a:spcAft>
          <a:spcPct val="0"/>
        </a:spcAft>
        <a:buChar char="•"/>
        <a:defRPr sz="1600">
          <a:solidFill>
            <a:schemeClr val="tx1"/>
          </a:solidFill>
          <a:latin typeface="+mn-lt"/>
          <a:ea typeface="MS PGothic" pitchFamily="34" charset="-128"/>
        </a:defRPr>
      </a:lvl3pPr>
      <a:lvl4pPr marL="1600200" indent="-228600" algn="l" rtl="0" eaLnBrk="0" fontAlgn="base" hangingPunct="0">
        <a:spcBef>
          <a:spcPct val="50000"/>
        </a:spcBef>
        <a:spcAft>
          <a:spcPct val="0"/>
        </a:spcAft>
        <a:buChar char="–"/>
        <a:defRPr sz="1600">
          <a:solidFill>
            <a:schemeClr val="tx1"/>
          </a:solidFill>
          <a:latin typeface="+mn-lt"/>
          <a:ea typeface="MS PGothic" pitchFamily="34" charset="-128"/>
        </a:defRPr>
      </a:lvl4pPr>
      <a:lvl5pPr marL="2057400" indent="-228600" algn="l" rtl="0" eaLnBrk="0" fontAlgn="base" hangingPunct="0">
        <a:spcBef>
          <a:spcPct val="50000"/>
        </a:spcBef>
        <a:spcAft>
          <a:spcPct val="0"/>
        </a:spcAft>
        <a:buChar char="»"/>
        <a:defRPr sz="1600">
          <a:solidFill>
            <a:schemeClr val="tx1"/>
          </a:solidFill>
          <a:latin typeface="+mn-lt"/>
          <a:ea typeface="MS PGothic" pitchFamily="34" charset="-128"/>
        </a:defRPr>
      </a:lvl5pPr>
      <a:lvl6pPr marL="2514600" indent="-228600" algn="l" rtl="0" fontAlgn="base">
        <a:spcBef>
          <a:spcPct val="50000"/>
        </a:spcBef>
        <a:spcAft>
          <a:spcPct val="0"/>
        </a:spcAft>
        <a:buChar char="»"/>
        <a:defRPr sz="1600">
          <a:solidFill>
            <a:schemeClr val="tx1"/>
          </a:solidFill>
          <a:latin typeface="+mn-lt"/>
        </a:defRPr>
      </a:lvl6pPr>
      <a:lvl7pPr marL="2971800" indent="-228600" algn="l" rtl="0" fontAlgn="base">
        <a:spcBef>
          <a:spcPct val="50000"/>
        </a:spcBef>
        <a:spcAft>
          <a:spcPct val="0"/>
        </a:spcAft>
        <a:buChar char="»"/>
        <a:defRPr sz="1600">
          <a:solidFill>
            <a:schemeClr val="tx1"/>
          </a:solidFill>
          <a:latin typeface="+mn-lt"/>
        </a:defRPr>
      </a:lvl7pPr>
      <a:lvl8pPr marL="3429000" indent="-228600" algn="l" rtl="0" fontAlgn="base">
        <a:spcBef>
          <a:spcPct val="50000"/>
        </a:spcBef>
        <a:spcAft>
          <a:spcPct val="0"/>
        </a:spcAft>
        <a:buChar char="»"/>
        <a:defRPr sz="1600">
          <a:solidFill>
            <a:schemeClr val="tx1"/>
          </a:solidFill>
          <a:latin typeface="+mn-lt"/>
        </a:defRPr>
      </a:lvl8pPr>
      <a:lvl9pPr marL="3886200" indent="-228600" algn="l" rtl="0" fontAlgn="base">
        <a:spcBef>
          <a:spcPct val="5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0"/>
          <p:cNvSpPr>
            <a:spLocks noGrp="1" noChangeArrowheads="1"/>
          </p:cNvSpPr>
          <p:nvPr>
            <p:ph type="body" idx="1"/>
          </p:nvPr>
        </p:nvSpPr>
        <p:spPr bwMode="auto">
          <a:xfrm>
            <a:off x="0" y="655638"/>
            <a:ext cx="9144000" cy="620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7" name="Rectangle 2"/>
          <p:cNvSpPr>
            <a:spLocks noGrp="1" noChangeArrowheads="1"/>
          </p:cNvSpPr>
          <p:nvPr>
            <p:ph type="title"/>
          </p:nvPr>
        </p:nvSpPr>
        <p:spPr bwMode="auto">
          <a:xfrm>
            <a:off x="146050" y="228600"/>
            <a:ext cx="8991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Line 8"/>
          <p:cNvSpPr>
            <a:spLocks noChangeShapeType="1"/>
          </p:cNvSpPr>
          <p:nvPr/>
        </p:nvSpPr>
        <p:spPr bwMode="auto">
          <a:xfrm>
            <a:off x="0" y="609600"/>
            <a:ext cx="9144000" cy="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b="1" dirty="0">
              <a:solidFill>
                <a:srgbClr val="000000"/>
              </a:solidFill>
              <a:latin typeface="Calibri" pitchFamily="34" charset="0"/>
              <a:ea typeface="MS PGothic" pitchFamily="34" charset="-128"/>
            </a:endParaRPr>
          </a:p>
        </p:txBody>
      </p:sp>
      <p:pic>
        <p:nvPicPr>
          <p:cNvPr id="1029" name="Picture 13" descr="HessLogo_green_167x100"/>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213725" y="38100"/>
            <a:ext cx="846138"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eaLnBrk="0" hangingPunct="0">
              <a:defRPr sz="1400" smtClean="0">
                <a:latin typeface="Arial" pitchFamily="34" charset="0"/>
                <a:cs typeface="Arial" pitchFamily="34" charset="0"/>
              </a:defRPr>
            </a:lvl1pPr>
          </a:lstStyle>
          <a:p>
            <a:pPr fontAlgn="base">
              <a:spcBef>
                <a:spcPct val="0"/>
              </a:spcBef>
              <a:spcAft>
                <a:spcPct val="0"/>
              </a:spcAft>
              <a:defRPr/>
            </a:pPr>
            <a:fld id="{C0E9BFA4-3934-485B-BA78-DD1195AF11D6}" type="slidenum">
              <a:rPr lang="en-US" b="1">
                <a:solidFill>
                  <a:srgbClr val="000000"/>
                </a:solidFill>
                <a:ea typeface="MS PGothic" pitchFamily="34" charset="-128"/>
              </a:rPr>
              <a:pPr fontAlgn="base">
                <a:spcBef>
                  <a:spcPct val="0"/>
                </a:spcBef>
                <a:spcAft>
                  <a:spcPct val="0"/>
                </a:spcAft>
                <a:defRPr/>
              </a:pPr>
              <a:t>‹#›</a:t>
            </a:fld>
            <a:endParaRPr lang="en-US" b="1" dirty="0">
              <a:solidFill>
                <a:srgbClr val="000000"/>
              </a:solidFill>
              <a:ea typeface="MS PGothic" pitchFamily="34" charset="-128"/>
            </a:endParaRPr>
          </a:p>
        </p:txBody>
      </p:sp>
    </p:spTree>
    <p:extLst>
      <p:ext uri="{BB962C8B-B14F-4D97-AF65-F5344CB8AC3E}">
        <p14:creationId xmlns:p14="http://schemas.microsoft.com/office/powerpoint/2010/main" val="51636507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Lst>
  <p:transition/>
  <p:hf hdr="0" ftr="0" dt="0"/>
  <p:txStyles>
    <p:titleStyle>
      <a:lvl1pPr algn="l" rtl="0" eaLnBrk="0" fontAlgn="base" hangingPunct="0">
        <a:spcBef>
          <a:spcPct val="0"/>
        </a:spcBef>
        <a:spcAft>
          <a:spcPct val="0"/>
        </a:spcAft>
        <a:defRPr sz="2200" b="1">
          <a:solidFill>
            <a:schemeClr val="tx2"/>
          </a:solidFill>
          <a:latin typeface="+mj-lt"/>
          <a:ea typeface="MS PGothic" pitchFamily="34" charset="-128"/>
          <a:cs typeface="+mj-cs"/>
        </a:defRPr>
      </a:lvl1pPr>
      <a:lvl2pPr algn="l" rtl="0" eaLnBrk="0" fontAlgn="base" hangingPunct="0">
        <a:spcBef>
          <a:spcPct val="0"/>
        </a:spcBef>
        <a:spcAft>
          <a:spcPct val="0"/>
        </a:spcAft>
        <a:defRPr sz="2200" b="1">
          <a:solidFill>
            <a:schemeClr val="tx2"/>
          </a:solidFill>
          <a:latin typeface="Arial" charset="0"/>
          <a:ea typeface="MS PGothic" pitchFamily="34" charset="-128"/>
        </a:defRPr>
      </a:lvl2pPr>
      <a:lvl3pPr algn="l" rtl="0" eaLnBrk="0" fontAlgn="base" hangingPunct="0">
        <a:spcBef>
          <a:spcPct val="0"/>
        </a:spcBef>
        <a:spcAft>
          <a:spcPct val="0"/>
        </a:spcAft>
        <a:defRPr sz="2200" b="1">
          <a:solidFill>
            <a:schemeClr val="tx2"/>
          </a:solidFill>
          <a:latin typeface="Arial" charset="0"/>
          <a:ea typeface="MS PGothic" pitchFamily="34" charset="-128"/>
        </a:defRPr>
      </a:lvl3pPr>
      <a:lvl4pPr algn="l" rtl="0" eaLnBrk="0" fontAlgn="base" hangingPunct="0">
        <a:spcBef>
          <a:spcPct val="0"/>
        </a:spcBef>
        <a:spcAft>
          <a:spcPct val="0"/>
        </a:spcAft>
        <a:defRPr sz="2200" b="1">
          <a:solidFill>
            <a:schemeClr val="tx2"/>
          </a:solidFill>
          <a:latin typeface="Arial" charset="0"/>
          <a:ea typeface="MS PGothic" pitchFamily="34" charset="-128"/>
        </a:defRPr>
      </a:lvl4pPr>
      <a:lvl5pPr algn="l" rtl="0" eaLnBrk="0" fontAlgn="base" hangingPunct="0">
        <a:spcBef>
          <a:spcPct val="0"/>
        </a:spcBef>
        <a:spcAft>
          <a:spcPct val="0"/>
        </a:spcAft>
        <a:defRPr sz="2200" b="1">
          <a:solidFill>
            <a:schemeClr val="tx2"/>
          </a:solidFill>
          <a:latin typeface="Arial" charset="0"/>
          <a:ea typeface="MS PGothic" pitchFamily="34" charset="-128"/>
        </a:defRPr>
      </a:lvl5pPr>
      <a:lvl6pPr marL="457200" algn="l" rtl="0" fontAlgn="base">
        <a:spcBef>
          <a:spcPct val="0"/>
        </a:spcBef>
        <a:spcAft>
          <a:spcPct val="0"/>
        </a:spcAft>
        <a:defRPr sz="2200" b="1">
          <a:solidFill>
            <a:schemeClr val="tx2"/>
          </a:solidFill>
          <a:latin typeface="Arial" charset="0"/>
        </a:defRPr>
      </a:lvl6pPr>
      <a:lvl7pPr marL="914400" algn="l" rtl="0" fontAlgn="base">
        <a:spcBef>
          <a:spcPct val="0"/>
        </a:spcBef>
        <a:spcAft>
          <a:spcPct val="0"/>
        </a:spcAft>
        <a:defRPr sz="2200" b="1">
          <a:solidFill>
            <a:schemeClr val="tx2"/>
          </a:solidFill>
          <a:latin typeface="Arial" charset="0"/>
        </a:defRPr>
      </a:lvl7pPr>
      <a:lvl8pPr marL="1371600" algn="l" rtl="0" fontAlgn="base">
        <a:spcBef>
          <a:spcPct val="0"/>
        </a:spcBef>
        <a:spcAft>
          <a:spcPct val="0"/>
        </a:spcAft>
        <a:defRPr sz="2200" b="1">
          <a:solidFill>
            <a:schemeClr val="tx2"/>
          </a:solidFill>
          <a:latin typeface="Arial" charset="0"/>
        </a:defRPr>
      </a:lvl8pPr>
      <a:lvl9pPr marL="1828800" algn="l" rtl="0" fontAlgn="base">
        <a:spcBef>
          <a:spcPct val="0"/>
        </a:spcBef>
        <a:spcAft>
          <a:spcPct val="0"/>
        </a:spcAft>
        <a:defRPr sz="2200" b="1">
          <a:solidFill>
            <a:schemeClr val="tx2"/>
          </a:solidFill>
          <a:latin typeface="Arial" charset="0"/>
        </a:defRPr>
      </a:lvl9pPr>
    </p:titleStyle>
    <p:bodyStyle>
      <a:lvl1pPr marL="342900" indent="-342900" algn="l" rtl="0" eaLnBrk="0" fontAlgn="base" hangingPunct="0">
        <a:spcBef>
          <a:spcPct val="50000"/>
        </a:spcBef>
        <a:spcAft>
          <a:spcPct val="0"/>
        </a:spcAft>
        <a:buSzPct val="130000"/>
        <a:buFont typeface="Arial" pitchFamily="34" charset="0"/>
        <a:buChar char="•"/>
        <a:defRPr sz="1600" b="1">
          <a:solidFill>
            <a:schemeClr val="tx1"/>
          </a:solidFill>
          <a:latin typeface="+mn-lt"/>
          <a:ea typeface="MS PGothic" pitchFamily="34" charset="-128"/>
          <a:cs typeface="+mn-cs"/>
        </a:defRPr>
      </a:lvl1pPr>
      <a:lvl2pPr marL="742950" indent="-285750" algn="l" rtl="0" eaLnBrk="0" fontAlgn="base" hangingPunct="0">
        <a:spcBef>
          <a:spcPct val="50000"/>
        </a:spcBef>
        <a:spcAft>
          <a:spcPct val="0"/>
        </a:spcAft>
        <a:buSzPct val="50000"/>
        <a:buFont typeface="Franklin Gothic Medium" pitchFamily="34" charset="0"/>
        <a:buChar char="▬"/>
        <a:defRPr sz="1600">
          <a:solidFill>
            <a:schemeClr val="tx1"/>
          </a:solidFill>
          <a:latin typeface="+mn-lt"/>
          <a:ea typeface="MS PGothic" pitchFamily="34" charset="-128"/>
        </a:defRPr>
      </a:lvl2pPr>
      <a:lvl3pPr marL="1143000" indent="-228600" algn="l" rtl="0" eaLnBrk="0" fontAlgn="base" hangingPunct="0">
        <a:spcBef>
          <a:spcPct val="50000"/>
        </a:spcBef>
        <a:spcAft>
          <a:spcPct val="0"/>
        </a:spcAft>
        <a:buChar char="•"/>
        <a:defRPr sz="1600">
          <a:solidFill>
            <a:schemeClr val="tx1"/>
          </a:solidFill>
          <a:latin typeface="+mn-lt"/>
          <a:ea typeface="MS PGothic" pitchFamily="34" charset="-128"/>
        </a:defRPr>
      </a:lvl3pPr>
      <a:lvl4pPr marL="1600200" indent="-228600" algn="l" rtl="0" eaLnBrk="0" fontAlgn="base" hangingPunct="0">
        <a:spcBef>
          <a:spcPct val="50000"/>
        </a:spcBef>
        <a:spcAft>
          <a:spcPct val="0"/>
        </a:spcAft>
        <a:buChar char="–"/>
        <a:defRPr sz="1600">
          <a:solidFill>
            <a:schemeClr val="tx1"/>
          </a:solidFill>
          <a:latin typeface="+mn-lt"/>
          <a:ea typeface="MS PGothic" pitchFamily="34" charset="-128"/>
        </a:defRPr>
      </a:lvl4pPr>
      <a:lvl5pPr marL="2057400" indent="-228600" algn="l" rtl="0" eaLnBrk="0" fontAlgn="base" hangingPunct="0">
        <a:spcBef>
          <a:spcPct val="50000"/>
        </a:spcBef>
        <a:spcAft>
          <a:spcPct val="0"/>
        </a:spcAft>
        <a:buChar char="»"/>
        <a:defRPr sz="1600">
          <a:solidFill>
            <a:schemeClr val="tx1"/>
          </a:solidFill>
          <a:latin typeface="+mn-lt"/>
          <a:ea typeface="MS PGothic" pitchFamily="34" charset="-128"/>
        </a:defRPr>
      </a:lvl5pPr>
      <a:lvl6pPr marL="2514600" indent="-228600" algn="l" rtl="0" fontAlgn="base">
        <a:spcBef>
          <a:spcPct val="50000"/>
        </a:spcBef>
        <a:spcAft>
          <a:spcPct val="0"/>
        </a:spcAft>
        <a:buChar char="»"/>
        <a:defRPr sz="1600">
          <a:solidFill>
            <a:schemeClr val="tx1"/>
          </a:solidFill>
          <a:latin typeface="+mn-lt"/>
        </a:defRPr>
      </a:lvl6pPr>
      <a:lvl7pPr marL="2971800" indent="-228600" algn="l" rtl="0" fontAlgn="base">
        <a:spcBef>
          <a:spcPct val="50000"/>
        </a:spcBef>
        <a:spcAft>
          <a:spcPct val="0"/>
        </a:spcAft>
        <a:buChar char="»"/>
        <a:defRPr sz="1600">
          <a:solidFill>
            <a:schemeClr val="tx1"/>
          </a:solidFill>
          <a:latin typeface="+mn-lt"/>
        </a:defRPr>
      </a:lvl7pPr>
      <a:lvl8pPr marL="3429000" indent="-228600" algn="l" rtl="0" fontAlgn="base">
        <a:spcBef>
          <a:spcPct val="50000"/>
        </a:spcBef>
        <a:spcAft>
          <a:spcPct val="0"/>
        </a:spcAft>
        <a:buChar char="»"/>
        <a:defRPr sz="1600">
          <a:solidFill>
            <a:schemeClr val="tx1"/>
          </a:solidFill>
          <a:latin typeface="+mn-lt"/>
        </a:defRPr>
      </a:lvl8pPr>
      <a:lvl9pPr marL="3886200" indent="-228600" algn="l" rtl="0" fontAlgn="base">
        <a:spcBef>
          <a:spcPct val="5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8" descr="Refined Hess Logo 50506"/>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962900" y="195263"/>
            <a:ext cx="89693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en-US" sz="1600" b="1" dirty="0" smtClean="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vl1pPr>
          </a:lstStyle>
          <a:p>
            <a:pPr fontAlgn="base">
              <a:spcBef>
                <a:spcPct val="0"/>
              </a:spcBef>
              <a:spcAft>
                <a:spcPct val="0"/>
              </a:spcAft>
            </a:pPr>
            <a:fld id="{63D55962-C3B6-4C35-A57D-19B215874BD4}" type="slidenum">
              <a:rPr lang="en-US" smtClean="0">
                <a:solidFill>
                  <a:srgbClr val="000000"/>
                </a:solidFill>
              </a:rPr>
              <a:pPr fontAlgn="base">
                <a:spcBef>
                  <a:spcPct val="0"/>
                </a:spcBef>
                <a:spcAft>
                  <a:spcPct val="0"/>
                </a:spcAft>
              </a:pPr>
              <a:t>‹#›</a:t>
            </a:fld>
            <a:endParaRPr lang="en-US" dirty="0" smtClean="0">
              <a:solidFill>
                <a:srgbClr val="000000"/>
              </a:solidFill>
            </a:endParaRPr>
          </a:p>
        </p:txBody>
      </p:sp>
    </p:spTree>
    <p:extLst>
      <p:ext uri="{BB962C8B-B14F-4D97-AF65-F5344CB8AC3E}">
        <p14:creationId xmlns:p14="http://schemas.microsoft.com/office/powerpoint/2010/main" val="203426078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Lst>
  <p:transition>
    <p:fade/>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2800" b="1">
          <a:solidFill>
            <a:schemeClr val="tx1"/>
          </a:solidFill>
          <a:latin typeface="+mj-lt"/>
          <a:ea typeface="+mj-ea"/>
          <a:cs typeface="+mj-cs"/>
        </a:defRPr>
      </a:lvl1pPr>
      <a:lvl2pPr algn="l" rtl="0" eaLnBrk="0" fontAlgn="base" hangingPunct="0">
        <a:lnSpc>
          <a:spcPct val="90000"/>
        </a:lnSpc>
        <a:spcBef>
          <a:spcPct val="0"/>
        </a:spcBef>
        <a:spcAft>
          <a:spcPct val="0"/>
        </a:spcAft>
        <a:defRPr sz="2800" b="1">
          <a:solidFill>
            <a:schemeClr val="tx1"/>
          </a:solidFill>
          <a:latin typeface="Arial" charset="0"/>
          <a:cs typeface="Arial" charset="0"/>
        </a:defRPr>
      </a:lvl2pPr>
      <a:lvl3pPr algn="l" rtl="0" eaLnBrk="0" fontAlgn="base" hangingPunct="0">
        <a:lnSpc>
          <a:spcPct val="90000"/>
        </a:lnSpc>
        <a:spcBef>
          <a:spcPct val="0"/>
        </a:spcBef>
        <a:spcAft>
          <a:spcPct val="0"/>
        </a:spcAft>
        <a:defRPr sz="2800" b="1">
          <a:solidFill>
            <a:schemeClr val="tx1"/>
          </a:solidFill>
          <a:latin typeface="Arial" charset="0"/>
          <a:cs typeface="Arial" charset="0"/>
        </a:defRPr>
      </a:lvl3pPr>
      <a:lvl4pPr algn="l" rtl="0" eaLnBrk="0" fontAlgn="base" hangingPunct="0">
        <a:lnSpc>
          <a:spcPct val="90000"/>
        </a:lnSpc>
        <a:spcBef>
          <a:spcPct val="0"/>
        </a:spcBef>
        <a:spcAft>
          <a:spcPct val="0"/>
        </a:spcAft>
        <a:defRPr sz="2800" b="1">
          <a:solidFill>
            <a:schemeClr val="tx1"/>
          </a:solidFill>
          <a:latin typeface="Arial" charset="0"/>
          <a:cs typeface="Arial" charset="0"/>
        </a:defRPr>
      </a:lvl4pPr>
      <a:lvl5pPr algn="l" rtl="0" eaLnBrk="0" fontAlgn="base" hangingPunct="0">
        <a:lnSpc>
          <a:spcPct val="90000"/>
        </a:lnSpc>
        <a:spcBef>
          <a:spcPct val="0"/>
        </a:spcBef>
        <a:spcAft>
          <a:spcPct val="0"/>
        </a:spcAft>
        <a:defRPr sz="2800" b="1">
          <a:solidFill>
            <a:schemeClr val="tx1"/>
          </a:solidFill>
          <a:latin typeface="Arial" charset="0"/>
          <a:cs typeface="Arial" charset="0"/>
        </a:defRPr>
      </a:lvl5pPr>
      <a:lvl6pPr marL="457200" algn="l" rtl="0" fontAlgn="base">
        <a:lnSpc>
          <a:spcPct val="90000"/>
        </a:lnSpc>
        <a:spcBef>
          <a:spcPct val="0"/>
        </a:spcBef>
        <a:spcAft>
          <a:spcPct val="0"/>
        </a:spcAft>
        <a:defRPr sz="2800" b="1">
          <a:solidFill>
            <a:schemeClr val="tx1"/>
          </a:solidFill>
          <a:latin typeface="Arial" charset="0"/>
          <a:cs typeface="Arial" charset="0"/>
        </a:defRPr>
      </a:lvl6pPr>
      <a:lvl7pPr marL="914400" algn="l" rtl="0" fontAlgn="base">
        <a:lnSpc>
          <a:spcPct val="90000"/>
        </a:lnSpc>
        <a:spcBef>
          <a:spcPct val="0"/>
        </a:spcBef>
        <a:spcAft>
          <a:spcPct val="0"/>
        </a:spcAft>
        <a:defRPr sz="2800" b="1">
          <a:solidFill>
            <a:schemeClr val="tx1"/>
          </a:solidFill>
          <a:latin typeface="Arial" charset="0"/>
          <a:cs typeface="Arial" charset="0"/>
        </a:defRPr>
      </a:lvl7pPr>
      <a:lvl8pPr marL="1371600" algn="l" rtl="0" fontAlgn="base">
        <a:lnSpc>
          <a:spcPct val="90000"/>
        </a:lnSpc>
        <a:spcBef>
          <a:spcPct val="0"/>
        </a:spcBef>
        <a:spcAft>
          <a:spcPct val="0"/>
        </a:spcAft>
        <a:defRPr sz="2800" b="1">
          <a:solidFill>
            <a:schemeClr val="tx1"/>
          </a:solidFill>
          <a:latin typeface="Arial" charset="0"/>
          <a:cs typeface="Arial" charset="0"/>
        </a:defRPr>
      </a:lvl8pPr>
      <a:lvl9pPr marL="1828800" algn="l" rtl="0" fontAlgn="base">
        <a:lnSpc>
          <a:spcPct val="90000"/>
        </a:lnSpc>
        <a:spcBef>
          <a:spcPct val="0"/>
        </a:spcBef>
        <a:spcAft>
          <a:spcPct val="0"/>
        </a:spcAft>
        <a:defRPr sz="2800" b="1">
          <a:solidFill>
            <a:schemeClr val="tx1"/>
          </a:solidFill>
          <a:latin typeface="Arial" charset="0"/>
          <a:cs typeface="Arial" charset="0"/>
        </a:defRPr>
      </a:lvl9pPr>
    </p:titleStyle>
    <p:bodyStyle>
      <a:lvl1pPr marL="182563" indent="-182563" algn="l" rtl="0" eaLnBrk="0" fontAlgn="base" hangingPunct="0">
        <a:spcBef>
          <a:spcPct val="50000"/>
        </a:spcBef>
        <a:spcAft>
          <a:spcPct val="0"/>
        </a:spcAft>
        <a:defRPr sz="2400">
          <a:solidFill>
            <a:schemeClr val="tx1"/>
          </a:solidFill>
          <a:latin typeface="+mn-lt"/>
          <a:ea typeface="+mn-ea"/>
          <a:cs typeface="+mn-cs"/>
        </a:defRPr>
      </a:lvl1pPr>
      <a:lvl2pPr marL="541338" indent="-179388" algn="l" rtl="0" eaLnBrk="0" fontAlgn="base" hangingPunct="0">
        <a:spcBef>
          <a:spcPct val="50000"/>
        </a:spcBef>
        <a:spcAft>
          <a:spcPct val="0"/>
        </a:spcAft>
        <a:buClr>
          <a:schemeClr val="tx1"/>
        </a:buClr>
        <a:buChar char="•"/>
        <a:defRPr sz="2000">
          <a:solidFill>
            <a:schemeClr val="tx1"/>
          </a:solidFill>
          <a:latin typeface="+mn-lt"/>
          <a:cs typeface="+mn-cs"/>
        </a:defRPr>
      </a:lvl2pPr>
      <a:lvl3pPr marL="898525" indent="-177800" algn="l" rtl="0" eaLnBrk="0" fontAlgn="base" hangingPunct="0">
        <a:spcBef>
          <a:spcPct val="50000"/>
        </a:spcBef>
        <a:spcAft>
          <a:spcPct val="0"/>
        </a:spcAft>
        <a:buClr>
          <a:schemeClr val="tx1"/>
        </a:buClr>
        <a:buChar char="•"/>
        <a:defRPr>
          <a:solidFill>
            <a:schemeClr val="tx1"/>
          </a:solidFill>
          <a:latin typeface="+mn-lt"/>
          <a:cs typeface="+mn-cs"/>
        </a:defRPr>
      </a:lvl3pPr>
      <a:lvl4pPr marL="1257300" indent="-179388" algn="l" rtl="0" eaLnBrk="0" fontAlgn="base" hangingPunct="0">
        <a:spcBef>
          <a:spcPct val="50000"/>
        </a:spcBef>
        <a:spcAft>
          <a:spcPct val="0"/>
        </a:spcAft>
        <a:buClr>
          <a:schemeClr val="tx1"/>
        </a:buClr>
        <a:buChar char="•"/>
        <a:defRPr sz="16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8" descr="Refined Hess Logo 50506"/>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962900" y="195263"/>
            <a:ext cx="89693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en-US" sz="1600" b="1" dirty="0" smtClean="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vl1pPr>
          </a:lstStyle>
          <a:p>
            <a:pPr fontAlgn="base">
              <a:spcBef>
                <a:spcPct val="0"/>
              </a:spcBef>
              <a:spcAft>
                <a:spcPct val="0"/>
              </a:spcAft>
            </a:pPr>
            <a:fld id="{FAB8C90F-E054-4AE9-A48A-D6A7B05995A3}" type="slidenum">
              <a:rPr lang="en-US" smtClean="0">
                <a:solidFill>
                  <a:srgbClr val="000000"/>
                </a:solidFill>
              </a:rPr>
              <a:pPr fontAlgn="base">
                <a:spcBef>
                  <a:spcPct val="0"/>
                </a:spcBef>
                <a:spcAft>
                  <a:spcPct val="0"/>
                </a:spcAft>
              </a:pPr>
              <a:t>‹#›</a:t>
            </a:fld>
            <a:endParaRPr lang="en-US" dirty="0" smtClean="0">
              <a:solidFill>
                <a:srgbClr val="000000"/>
              </a:solidFill>
            </a:endParaRPr>
          </a:p>
        </p:txBody>
      </p:sp>
    </p:spTree>
    <p:extLst>
      <p:ext uri="{BB962C8B-B14F-4D97-AF65-F5344CB8AC3E}">
        <p14:creationId xmlns:p14="http://schemas.microsoft.com/office/powerpoint/2010/main" val="430791472"/>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 id="2147483772" r:id="rId15"/>
  </p:sldLayoutIdLst>
  <p:transition>
    <p:fade/>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2800" b="1">
          <a:solidFill>
            <a:schemeClr val="tx1"/>
          </a:solidFill>
          <a:latin typeface="+mj-lt"/>
          <a:ea typeface="+mj-ea"/>
          <a:cs typeface="+mj-cs"/>
        </a:defRPr>
      </a:lvl1pPr>
      <a:lvl2pPr algn="l" rtl="0" eaLnBrk="0" fontAlgn="base" hangingPunct="0">
        <a:lnSpc>
          <a:spcPct val="90000"/>
        </a:lnSpc>
        <a:spcBef>
          <a:spcPct val="0"/>
        </a:spcBef>
        <a:spcAft>
          <a:spcPct val="0"/>
        </a:spcAft>
        <a:defRPr sz="2800" b="1">
          <a:solidFill>
            <a:schemeClr val="tx1"/>
          </a:solidFill>
          <a:latin typeface="Arial" charset="0"/>
          <a:cs typeface="Arial" charset="0"/>
        </a:defRPr>
      </a:lvl2pPr>
      <a:lvl3pPr algn="l" rtl="0" eaLnBrk="0" fontAlgn="base" hangingPunct="0">
        <a:lnSpc>
          <a:spcPct val="90000"/>
        </a:lnSpc>
        <a:spcBef>
          <a:spcPct val="0"/>
        </a:spcBef>
        <a:spcAft>
          <a:spcPct val="0"/>
        </a:spcAft>
        <a:defRPr sz="2800" b="1">
          <a:solidFill>
            <a:schemeClr val="tx1"/>
          </a:solidFill>
          <a:latin typeface="Arial" charset="0"/>
          <a:cs typeface="Arial" charset="0"/>
        </a:defRPr>
      </a:lvl3pPr>
      <a:lvl4pPr algn="l" rtl="0" eaLnBrk="0" fontAlgn="base" hangingPunct="0">
        <a:lnSpc>
          <a:spcPct val="90000"/>
        </a:lnSpc>
        <a:spcBef>
          <a:spcPct val="0"/>
        </a:spcBef>
        <a:spcAft>
          <a:spcPct val="0"/>
        </a:spcAft>
        <a:defRPr sz="2800" b="1">
          <a:solidFill>
            <a:schemeClr val="tx1"/>
          </a:solidFill>
          <a:latin typeface="Arial" charset="0"/>
          <a:cs typeface="Arial" charset="0"/>
        </a:defRPr>
      </a:lvl4pPr>
      <a:lvl5pPr algn="l" rtl="0" eaLnBrk="0" fontAlgn="base" hangingPunct="0">
        <a:lnSpc>
          <a:spcPct val="90000"/>
        </a:lnSpc>
        <a:spcBef>
          <a:spcPct val="0"/>
        </a:spcBef>
        <a:spcAft>
          <a:spcPct val="0"/>
        </a:spcAft>
        <a:defRPr sz="2800" b="1">
          <a:solidFill>
            <a:schemeClr val="tx1"/>
          </a:solidFill>
          <a:latin typeface="Arial" charset="0"/>
          <a:cs typeface="Arial" charset="0"/>
        </a:defRPr>
      </a:lvl5pPr>
      <a:lvl6pPr marL="457200" algn="l" rtl="0" fontAlgn="base">
        <a:lnSpc>
          <a:spcPct val="90000"/>
        </a:lnSpc>
        <a:spcBef>
          <a:spcPct val="0"/>
        </a:spcBef>
        <a:spcAft>
          <a:spcPct val="0"/>
        </a:spcAft>
        <a:defRPr sz="2800" b="1">
          <a:solidFill>
            <a:schemeClr val="tx1"/>
          </a:solidFill>
          <a:latin typeface="Arial" charset="0"/>
          <a:cs typeface="Arial" charset="0"/>
        </a:defRPr>
      </a:lvl6pPr>
      <a:lvl7pPr marL="914400" algn="l" rtl="0" fontAlgn="base">
        <a:lnSpc>
          <a:spcPct val="90000"/>
        </a:lnSpc>
        <a:spcBef>
          <a:spcPct val="0"/>
        </a:spcBef>
        <a:spcAft>
          <a:spcPct val="0"/>
        </a:spcAft>
        <a:defRPr sz="2800" b="1">
          <a:solidFill>
            <a:schemeClr val="tx1"/>
          </a:solidFill>
          <a:latin typeface="Arial" charset="0"/>
          <a:cs typeface="Arial" charset="0"/>
        </a:defRPr>
      </a:lvl7pPr>
      <a:lvl8pPr marL="1371600" algn="l" rtl="0" fontAlgn="base">
        <a:lnSpc>
          <a:spcPct val="90000"/>
        </a:lnSpc>
        <a:spcBef>
          <a:spcPct val="0"/>
        </a:spcBef>
        <a:spcAft>
          <a:spcPct val="0"/>
        </a:spcAft>
        <a:defRPr sz="2800" b="1">
          <a:solidFill>
            <a:schemeClr val="tx1"/>
          </a:solidFill>
          <a:latin typeface="Arial" charset="0"/>
          <a:cs typeface="Arial" charset="0"/>
        </a:defRPr>
      </a:lvl8pPr>
      <a:lvl9pPr marL="1828800" algn="l" rtl="0" fontAlgn="base">
        <a:lnSpc>
          <a:spcPct val="90000"/>
        </a:lnSpc>
        <a:spcBef>
          <a:spcPct val="0"/>
        </a:spcBef>
        <a:spcAft>
          <a:spcPct val="0"/>
        </a:spcAft>
        <a:defRPr sz="2800" b="1">
          <a:solidFill>
            <a:schemeClr val="tx1"/>
          </a:solidFill>
          <a:latin typeface="Arial" charset="0"/>
          <a:cs typeface="Arial" charset="0"/>
        </a:defRPr>
      </a:lvl9pPr>
    </p:titleStyle>
    <p:bodyStyle>
      <a:lvl1pPr marL="182563" indent="-182563" algn="l" rtl="0" eaLnBrk="0" fontAlgn="base" hangingPunct="0">
        <a:spcBef>
          <a:spcPct val="50000"/>
        </a:spcBef>
        <a:spcAft>
          <a:spcPct val="0"/>
        </a:spcAft>
        <a:defRPr sz="2400">
          <a:solidFill>
            <a:schemeClr val="tx1"/>
          </a:solidFill>
          <a:latin typeface="+mn-lt"/>
          <a:ea typeface="+mn-ea"/>
          <a:cs typeface="+mn-cs"/>
        </a:defRPr>
      </a:lvl1pPr>
      <a:lvl2pPr marL="541338" indent="-179388" algn="l" rtl="0" eaLnBrk="0" fontAlgn="base" hangingPunct="0">
        <a:spcBef>
          <a:spcPct val="50000"/>
        </a:spcBef>
        <a:spcAft>
          <a:spcPct val="0"/>
        </a:spcAft>
        <a:buClr>
          <a:schemeClr val="tx1"/>
        </a:buClr>
        <a:buChar char="•"/>
        <a:defRPr sz="2000">
          <a:solidFill>
            <a:schemeClr val="tx1"/>
          </a:solidFill>
          <a:latin typeface="+mn-lt"/>
          <a:cs typeface="+mn-cs"/>
        </a:defRPr>
      </a:lvl2pPr>
      <a:lvl3pPr marL="898525" indent="-177800" algn="l" rtl="0" eaLnBrk="0" fontAlgn="base" hangingPunct="0">
        <a:spcBef>
          <a:spcPct val="50000"/>
        </a:spcBef>
        <a:spcAft>
          <a:spcPct val="0"/>
        </a:spcAft>
        <a:buClr>
          <a:schemeClr val="tx1"/>
        </a:buClr>
        <a:buChar char="•"/>
        <a:defRPr>
          <a:solidFill>
            <a:schemeClr val="tx1"/>
          </a:solidFill>
          <a:latin typeface="+mn-lt"/>
          <a:cs typeface="+mn-cs"/>
        </a:defRPr>
      </a:lvl3pPr>
      <a:lvl4pPr marL="1257300" indent="-179388" algn="l" rtl="0" eaLnBrk="0" fontAlgn="base" hangingPunct="0">
        <a:spcBef>
          <a:spcPct val="50000"/>
        </a:spcBef>
        <a:spcAft>
          <a:spcPct val="0"/>
        </a:spcAft>
        <a:buClr>
          <a:schemeClr val="tx1"/>
        </a:buClr>
        <a:buChar char="•"/>
        <a:defRPr sz="16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8" descr="Refined Hess Logo 50506"/>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962900" y="195263"/>
            <a:ext cx="89693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en-US" sz="1600" b="1" dirty="0" smtClean="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vl1pPr>
          </a:lstStyle>
          <a:p>
            <a:pPr fontAlgn="base">
              <a:spcBef>
                <a:spcPct val="0"/>
              </a:spcBef>
              <a:spcAft>
                <a:spcPct val="0"/>
              </a:spcAft>
            </a:pPr>
            <a:fld id="{FAB8C90F-E054-4AE9-A48A-D6A7B05995A3}" type="slidenum">
              <a:rPr lang="en-US" smtClean="0">
                <a:solidFill>
                  <a:srgbClr val="000000"/>
                </a:solidFill>
              </a:rPr>
              <a:pPr fontAlgn="base">
                <a:spcBef>
                  <a:spcPct val="0"/>
                </a:spcBef>
                <a:spcAft>
                  <a:spcPct val="0"/>
                </a:spcAft>
              </a:pPr>
              <a:t>‹#›</a:t>
            </a:fld>
            <a:endParaRPr lang="en-US" dirty="0" smtClean="0">
              <a:solidFill>
                <a:srgbClr val="000000"/>
              </a:solidFill>
            </a:endParaRPr>
          </a:p>
        </p:txBody>
      </p:sp>
    </p:spTree>
    <p:extLst>
      <p:ext uri="{BB962C8B-B14F-4D97-AF65-F5344CB8AC3E}">
        <p14:creationId xmlns:p14="http://schemas.microsoft.com/office/powerpoint/2010/main" val="348390809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Lst>
  <p:transition>
    <p:fade/>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2800" b="1">
          <a:solidFill>
            <a:schemeClr val="tx1"/>
          </a:solidFill>
          <a:latin typeface="+mj-lt"/>
          <a:ea typeface="+mj-ea"/>
          <a:cs typeface="+mj-cs"/>
        </a:defRPr>
      </a:lvl1pPr>
      <a:lvl2pPr algn="l" rtl="0" eaLnBrk="0" fontAlgn="base" hangingPunct="0">
        <a:lnSpc>
          <a:spcPct val="90000"/>
        </a:lnSpc>
        <a:spcBef>
          <a:spcPct val="0"/>
        </a:spcBef>
        <a:spcAft>
          <a:spcPct val="0"/>
        </a:spcAft>
        <a:defRPr sz="2800" b="1">
          <a:solidFill>
            <a:schemeClr val="tx1"/>
          </a:solidFill>
          <a:latin typeface="Arial" charset="0"/>
          <a:cs typeface="Arial" charset="0"/>
        </a:defRPr>
      </a:lvl2pPr>
      <a:lvl3pPr algn="l" rtl="0" eaLnBrk="0" fontAlgn="base" hangingPunct="0">
        <a:lnSpc>
          <a:spcPct val="90000"/>
        </a:lnSpc>
        <a:spcBef>
          <a:spcPct val="0"/>
        </a:spcBef>
        <a:spcAft>
          <a:spcPct val="0"/>
        </a:spcAft>
        <a:defRPr sz="2800" b="1">
          <a:solidFill>
            <a:schemeClr val="tx1"/>
          </a:solidFill>
          <a:latin typeface="Arial" charset="0"/>
          <a:cs typeface="Arial" charset="0"/>
        </a:defRPr>
      </a:lvl3pPr>
      <a:lvl4pPr algn="l" rtl="0" eaLnBrk="0" fontAlgn="base" hangingPunct="0">
        <a:lnSpc>
          <a:spcPct val="90000"/>
        </a:lnSpc>
        <a:spcBef>
          <a:spcPct val="0"/>
        </a:spcBef>
        <a:spcAft>
          <a:spcPct val="0"/>
        </a:spcAft>
        <a:defRPr sz="2800" b="1">
          <a:solidFill>
            <a:schemeClr val="tx1"/>
          </a:solidFill>
          <a:latin typeface="Arial" charset="0"/>
          <a:cs typeface="Arial" charset="0"/>
        </a:defRPr>
      </a:lvl4pPr>
      <a:lvl5pPr algn="l" rtl="0" eaLnBrk="0" fontAlgn="base" hangingPunct="0">
        <a:lnSpc>
          <a:spcPct val="90000"/>
        </a:lnSpc>
        <a:spcBef>
          <a:spcPct val="0"/>
        </a:spcBef>
        <a:spcAft>
          <a:spcPct val="0"/>
        </a:spcAft>
        <a:defRPr sz="2800" b="1">
          <a:solidFill>
            <a:schemeClr val="tx1"/>
          </a:solidFill>
          <a:latin typeface="Arial" charset="0"/>
          <a:cs typeface="Arial" charset="0"/>
        </a:defRPr>
      </a:lvl5pPr>
      <a:lvl6pPr marL="457200" algn="l" rtl="0" fontAlgn="base">
        <a:lnSpc>
          <a:spcPct val="90000"/>
        </a:lnSpc>
        <a:spcBef>
          <a:spcPct val="0"/>
        </a:spcBef>
        <a:spcAft>
          <a:spcPct val="0"/>
        </a:spcAft>
        <a:defRPr sz="2800" b="1">
          <a:solidFill>
            <a:schemeClr val="tx1"/>
          </a:solidFill>
          <a:latin typeface="Arial" charset="0"/>
          <a:cs typeface="Arial" charset="0"/>
        </a:defRPr>
      </a:lvl6pPr>
      <a:lvl7pPr marL="914400" algn="l" rtl="0" fontAlgn="base">
        <a:lnSpc>
          <a:spcPct val="90000"/>
        </a:lnSpc>
        <a:spcBef>
          <a:spcPct val="0"/>
        </a:spcBef>
        <a:spcAft>
          <a:spcPct val="0"/>
        </a:spcAft>
        <a:defRPr sz="2800" b="1">
          <a:solidFill>
            <a:schemeClr val="tx1"/>
          </a:solidFill>
          <a:latin typeface="Arial" charset="0"/>
          <a:cs typeface="Arial" charset="0"/>
        </a:defRPr>
      </a:lvl7pPr>
      <a:lvl8pPr marL="1371600" algn="l" rtl="0" fontAlgn="base">
        <a:lnSpc>
          <a:spcPct val="90000"/>
        </a:lnSpc>
        <a:spcBef>
          <a:spcPct val="0"/>
        </a:spcBef>
        <a:spcAft>
          <a:spcPct val="0"/>
        </a:spcAft>
        <a:defRPr sz="2800" b="1">
          <a:solidFill>
            <a:schemeClr val="tx1"/>
          </a:solidFill>
          <a:latin typeface="Arial" charset="0"/>
          <a:cs typeface="Arial" charset="0"/>
        </a:defRPr>
      </a:lvl8pPr>
      <a:lvl9pPr marL="1828800" algn="l" rtl="0" fontAlgn="base">
        <a:lnSpc>
          <a:spcPct val="90000"/>
        </a:lnSpc>
        <a:spcBef>
          <a:spcPct val="0"/>
        </a:spcBef>
        <a:spcAft>
          <a:spcPct val="0"/>
        </a:spcAft>
        <a:defRPr sz="2800" b="1">
          <a:solidFill>
            <a:schemeClr val="tx1"/>
          </a:solidFill>
          <a:latin typeface="Arial" charset="0"/>
          <a:cs typeface="Arial" charset="0"/>
        </a:defRPr>
      </a:lvl9pPr>
    </p:titleStyle>
    <p:bodyStyle>
      <a:lvl1pPr marL="182563" indent="-182563" algn="l" rtl="0" eaLnBrk="0" fontAlgn="base" hangingPunct="0">
        <a:spcBef>
          <a:spcPct val="50000"/>
        </a:spcBef>
        <a:spcAft>
          <a:spcPct val="0"/>
        </a:spcAft>
        <a:defRPr sz="2400">
          <a:solidFill>
            <a:schemeClr val="tx1"/>
          </a:solidFill>
          <a:latin typeface="+mn-lt"/>
          <a:ea typeface="+mn-ea"/>
          <a:cs typeface="+mn-cs"/>
        </a:defRPr>
      </a:lvl1pPr>
      <a:lvl2pPr marL="541338" indent="-179388" algn="l" rtl="0" eaLnBrk="0" fontAlgn="base" hangingPunct="0">
        <a:spcBef>
          <a:spcPct val="50000"/>
        </a:spcBef>
        <a:spcAft>
          <a:spcPct val="0"/>
        </a:spcAft>
        <a:buClr>
          <a:schemeClr val="tx1"/>
        </a:buClr>
        <a:buChar char="•"/>
        <a:defRPr sz="2000">
          <a:solidFill>
            <a:schemeClr val="tx1"/>
          </a:solidFill>
          <a:latin typeface="+mn-lt"/>
          <a:cs typeface="+mn-cs"/>
        </a:defRPr>
      </a:lvl2pPr>
      <a:lvl3pPr marL="898525" indent="-177800" algn="l" rtl="0" eaLnBrk="0" fontAlgn="base" hangingPunct="0">
        <a:spcBef>
          <a:spcPct val="50000"/>
        </a:spcBef>
        <a:spcAft>
          <a:spcPct val="0"/>
        </a:spcAft>
        <a:buClr>
          <a:schemeClr val="tx1"/>
        </a:buClr>
        <a:buChar char="•"/>
        <a:defRPr>
          <a:solidFill>
            <a:schemeClr val="tx1"/>
          </a:solidFill>
          <a:latin typeface="+mn-lt"/>
          <a:cs typeface="+mn-cs"/>
        </a:defRPr>
      </a:lvl3pPr>
      <a:lvl4pPr marL="1257300" indent="-179388" algn="l" rtl="0" eaLnBrk="0" fontAlgn="base" hangingPunct="0">
        <a:spcBef>
          <a:spcPct val="50000"/>
        </a:spcBef>
        <a:spcAft>
          <a:spcPct val="0"/>
        </a:spcAft>
        <a:buClr>
          <a:schemeClr val="tx1"/>
        </a:buClr>
        <a:buChar char="•"/>
        <a:defRPr sz="16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8" descr="Refined Hess Logo 50506"/>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62900" y="195263"/>
            <a:ext cx="89693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en-US" sz="1600" b="1" dirty="0" smtClean="0">
              <a:solidFill>
                <a:srgbClr val="000000"/>
              </a:solidFill>
            </a:endParaRPr>
          </a:p>
        </p:txBody>
      </p:sp>
      <p:sp>
        <p:nvSpPr>
          <p:cNvPr id="177157" name="Rectangle 5"/>
          <p:cNvSpPr>
            <a:spLocks noGrp="1" noChangeArrowheads="1"/>
          </p:cNvSpPr>
          <p:nvPr>
            <p:ph type="sldNum" sz="quarter" idx="4"/>
          </p:nvPr>
        </p:nvSpPr>
        <p:spPr bwMode="auto">
          <a:xfrm>
            <a:off x="6896100" y="6500812"/>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vl1pPr>
          </a:lstStyle>
          <a:p>
            <a:pPr fontAlgn="base">
              <a:spcBef>
                <a:spcPct val="0"/>
              </a:spcBef>
              <a:spcAft>
                <a:spcPct val="0"/>
              </a:spcAft>
            </a:pPr>
            <a:r>
              <a:rPr lang="en-US" dirty="0" smtClean="0">
                <a:solidFill>
                  <a:srgbClr val="000000"/>
                </a:solidFill>
              </a:rPr>
              <a:t>Page | </a:t>
            </a:r>
            <a:fld id="{48D6FE4B-0CF7-40D8-918C-2C5511393BC0}" type="slidenum">
              <a:rPr lang="en-US" smtClean="0">
                <a:solidFill>
                  <a:srgbClr val="000000"/>
                </a:solidFill>
              </a:rPr>
              <a:pPr fontAlgn="base">
                <a:spcBef>
                  <a:spcPct val="0"/>
                </a:spcBef>
                <a:spcAft>
                  <a:spcPct val="0"/>
                </a:spcAft>
              </a:pPr>
              <a:t>‹#›</a:t>
            </a:fld>
            <a:endParaRPr lang="en-US" dirty="0" smtClean="0">
              <a:solidFill>
                <a:srgbClr val="000000"/>
              </a:solidFill>
            </a:endParaRPr>
          </a:p>
        </p:txBody>
      </p:sp>
    </p:spTree>
    <p:extLst>
      <p:ext uri="{BB962C8B-B14F-4D97-AF65-F5344CB8AC3E}">
        <p14:creationId xmlns:p14="http://schemas.microsoft.com/office/powerpoint/2010/main" val="4082614696"/>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9" r:id="rId7"/>
    <p:sldLayoutId id="2147483801" r:id="rId8"/>
    <p:sldLayoutId id="2147483802" r:id="rId9"/>
    <p:sldLayoutId id="2147483803" r:id="rId10"/>
    <p:sldLayoutId id="2147483804" r:id="rId11"/>
  </p:sldLayoutIdLst>
  <p:transition>
    <p:fade/>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2800" b="1">
          <a:solidFill>
            <a:schemeClr val="tx1"/>
          </a:solidFill>
          <a:latin typeface="+mj-lt"/>
          <a:ea typeface="+mj-ea"/>
          <a:cs typeface="+mj-cs"/>
        </a:defRPr>
      </a:lvl1pPr>
      <a:lvl2pPr algn="l" rtl="0" eaLnBrk="0" fontAlgn="base" hangingPunct="0">
        <a:lnSpc>
          <a:spcPct val="90000"/>
        </a:lnSpc>
        <a:spcBef>
          <a:spcPct val="0"/>
        </a:spcBef>
        <a:spcAft>
          <a:spcPct val="0"/>
        </a:spcAft>
        <a:defRPr sz="2800" b="1">
          <a:solidFill>
            <a:schemeClr val="tx1"/>
          </a:solidFill>
          <a:latin typeface="Arial" charset="0"/>
          <a:cs typeface="Arial" charset="0"/>
        </a:defRPr>
      </a:lvl2pPr>
      <a:lvl3pPr algn="l" rtl="0" eaLnBrk="0" fontAlgn="base" hangingPunct="0">
        <a:lnSpc>
          <a:spcPct val="90000"/>
        </a:lnSpc>
        <a:spcBef>
          <a:spcPct val="0"/>
        </a:spcBef>
        <a:spcAft>
          <a:spcPct val="0"/>
        </a:spcAft>
        <a:defRPr sz="2800" b="1">
          <a:solidFill>
            <a:schemeClr val="tx1"/>
          </a:solidFill>
          <a:latin typeface="Arial" charset="0"/>
          <a:cs typeface="Arial" charset="0"/>
        </a:defRPr>
      </a:lvl3pPr>
      <a:lvl4pPr algn="l" rtl="0" eaLnBrk="0" fontAlgn="base" hangingPunct="0">
        <a:lnSpc>
          <a:spcPct val="90000"/>
        </a:lnSpc>
        <a:spcBef>
          <a:spcPct val="0"/>
        </a:spcBef>
        <a:spcAft>
          <a:spcPct val="0"/>
        </a:spcAft>
        <a:defRPr sz="2800" b="1">
          <a:solidFill>
            <a:schemeClr val="tx1"/>
          </a:solidFill>
          <a:latin typeface="Arial" charset="0"/>
          <a:cs typeface="Arial" charset="0"/>
        </a:defRPr>
      </a:lvl4pPr>
      <a:lvl5pPr algn="l" rtl="0" eaLnBrk="0" fontAlgn="base" hangingPunct="0">
        <a:lnSpc>
          <a:spcPct val="90000"/>
        </a:lnSpc>
        <a:spcBef>
          <a:spcPct val="0"/>
        </a:spcBef>
        <a:spcAft>
          <a:spcPct val="0"/>
        </a:spcAft>
        <a:defRPr sz="2800" b="1">
          <a:solidFill>
            <a:schemeClr val="tx1"/>
          </a:solidFill>
          <a:latin typeface="Arial" charset="0"/>
          <a:cs typeface="Arial" charset="0"/>
        </a:defRPr>
      </a:lvl5pPr>
      <a:lvl6pPr marL="457200" algn="l" rtl="0" fontAlgn="base">
        <a:lnSpc>
          <a:spcPct val="90000"/>
        </a:lnSpc>
        <a:spcBef>
          <a:spcPct val="0"/>
        </a:spcBef>
        <a:spcAft>
          <a:spcPct val="0"/>
        </a:spcAft>
        <a:defRPr sz="2800" b="1">
          <a:solidFill>
            <a:schemeClr val="tx1"/>
          </a:solidFill>
          <a:latin typeface="Arial" charset="0"/>
          <a:cs typeface="Arial" charset="0"/>
        </a:defRPr>
      </a:lvl6pPr>
      <a:lvl7pPr marL="914400" algn="l" rtl="0" fontAlgn="base">
        <a:lnSpc>
          <a:spcPct val="90000"/>
        </a:lnSpc>
        <a:spcBef>
          <a:spcPct val="0"/>
        </a:spcBef>
        <a:spcAft>
          <a:spcPct val="0"/>
        </a:spcAft>
        <a:defRPr sz="2800" b="1">
          <a:solidFill>
            <a:schemeClr val="tx1"/>
          </a:solidFill>
          <a:latin typeface="Arial" charset="0"/>
          <a:cs typeface="Arial" charset="0"/>
        </a:defRPr>
      </a:lvl7pPr>
      <a:lvl8pPr marL="1371600" algn="l" rtl="0" fontAlgn="base">
        <a:lnSpc>
          <a:spcPct val="90000"/>
        </a:lnSpc>
        <a:spcBef>
          <a:spcPct val="0"/>
        </a:spcBef>
        <a:spcAft>
          <a:spcPct val="0"/>
        </a:spcAft>
        <a:defRPr sz="2800" b="1">
          <a:solidFill>
            <a:schemeClr val="tx1"/>
          </a:solidFill>
          <a:latin typeface="Arial" charset="0"/>
          <a:cs typeface="Arial" charset="0"/>
        </a:defRPr>
      </a:lvl8pPr>
      <a:lvl9pPr marL="1828800" algn="l" rtl="0" fontAlgn="base">
        <a:lnSpc>
          <a:spcPct val="90000"/>
        </a:lnSpc>
        <a:spcBef>
          <a:spcPct val="0"/>
        </a:spcBef>
        <a:spcAft>
          <a:spcPct val="0"/>
        </a:spcAft>
        <a:defRPr sz="2800" b="1">
          <a:solidFill>
            <a:schemeClr val="tx1"/>
          </a:solidFill>
          <a:latin typeface="Arial" charset="0"/>
          <a:cs typeface="Arial" charset="0"/>
        </a:defRPr>
      </a:lvl9pPr>
    </p:titleStyle>
    <p:bodyStyle>
      <a:lvl1pPr marL="182563" indent="-182563" algn="l" rtl="0" eaLnBrk="0" fontAlgn="base" hangingPunct="0">
        <a:spcBef>
          <a:spcPct val="50000"/>
        </a:spcBef>
        <a:spcAft>
          <a:spcPct val="0"/>
        </a:spcAft>
        <a:defRPr sz="2400">
          <a:solidFill>
            <a:schemeClr val="tx1"/>
          </a:solidFill>
          <a:latin typeface="+mn-lt"/>
          <a:ea typeface="+mn-ea"/>
          <a:cs typeface="+mn-cs"/>
        </a:defRPr>
      </a:lvl1pPr>
      <a:lvl2pPr marL="541338" indent="-179388" algn="l" rtl="0" eaLnBrk="0" fontAlgn="base" hangingPunct="0">
        <a:spcBef>
          <a:spcPct val="50000"/>
        </a:spcBef>
        <a:spcAft>
          <a:spcPct val="0"/>
        </a:spcAft>
        <a:buClr>
          <a:schemeClr val="tx1"/>
        </a:buClr>
        <a:buChar char="•"/>
        <a:defRPr sz="2000">
          <a:solidFill>
            <a:schemeClr val="tx1"/>
          </a:solidFill>
          <a:latin typeface="+mn-lt"/>
          <a:cs typeface="+mn-cs"/>
        </a:defRPr>
      </a:lvl2pPr>
      <a:lvl3pPr marL="898525" indent="-177800" algn="l" rtl="0" eaLnBrk="0" fontAlgn="base" hangingPunct="0">
        <a:spcBef>
          <a:spcPct val="50000"/>
        </a:spcBef>
        <a:spcAft>
          <a:spcPct val="0"/>
        </a:spcAft>
        <a:buClr>
          <a:schemeClr val="tx1"/>
        </a:buClr>
        <a:buChar char="•"/>
        <a:defRPr>
          <a:solidFill>
            <a:schemeClr val="tx1"/>
          </a:solidFill>
          <a:latin typeface="+mn-lt"/>
          <a:cs typeface="+mn-cs"/>
        </a:defRPr>
      </a:lvl3pPr>
      <a:lvl4pPr marL="1257300" indent="-179388" algn="l" rtl="0" eaLnBrk="0" fontAlgn="base" hangingPunct="0">
        <a:spcBef>
          <a:spcPct val="50000"/>
        </a:spcBef>
        <a:spcAft>
          <a:spcPct val="0"/>
        </a:spcAft>
        <a:buClr>
          <a:schemeClr val="tx1"/>
        </a:buClr>
        <a:buChar char="•"/>
        <a:defRPr sz="16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2.xml"/><Relationship Id="rId1" Type="http://schemas.openxmlformats.org/officeDocument/2006/relationships/vmlDrawing" Target="../drawings/vmlDrawing1.vml"/><Relationship Id="rId5" Type="http://schemas.openxmlformats.org/officeDocument/2006/relationships/image" Target="../media/image15.emf"/><Relationship Id="rId4" Type="http://schemas.openxmlformats.org/officeDocument/2006/relationships/oleObject" Target="../embeddings/Microsoft_Excel_97-2003_Worksheet1.xls"/></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6.png"/><Relationship Id="rId1" Type="http://schemas.openxmlformats.org/officeDocument/2006/relationships/slideLayout" Target="../slideLayouts/slideLayout13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2590800"/>
            <a:ext cx="5715000" cy="2209800"/>
          </a:xfrm>
        </p:spPr>
        <p:txBody>
          <a:bodyPr>
            <a:normAutofit fontScale="90000"/>
          </a:bodyPr>
          <a:lstStyle/>
          <a:p>
            <a:r>
              <a:rPr lang="en-US" sz="3600" b="1" dirty="0" smtClean="0">
                <a:solidFill>
                  <a:srgbClr val="006632"/>
                </a:solidFill>
              </a:rPr>
              <a:t>Oil Industry Segment Update</a:t>
            </a:r>
            <a:r>
              <a:rPr lang="en-US" dirty="0" smtClean="0">
                <a:solidFill>
                  <a:srgbClr val="006632"/>
                </a:solidFill>
              </a:rPr>
              <a:t/>
            </a:r>
            <a:br>
              <a:rPr lang="en-US" dirty="0" smtClean="0">
                <a:solidFill>
                  <a:srgbClr val="006632"/>
                </a:solidFill>
              </a:rPr>
            </a:br>
            <a:r>
              <a:rPr lang="en-US" dirty="0" smtClean="0">
                <a:solidFill>
                  <a:srgbClr val="006632"/>
                </a:solidFill>
              </a:rPr>
              <a:t/>
            </a:r>
            <a:br>
              <a:rPr lang="en-US" dirty="0" smtClean="0">
                <a:solidFill>
                  <a:srgbClr val="006632"/>
                </a:solidFill>
              </a:rPr>
            </a:br>
            <a:r>
              <a:rPr lang="en-US" sz="2200" b="1" dirty="0" smtClean="0">
                <a:solidFill>
                  <a:srgbClr val="006632"/>
                </a:solidFill>
              </a:rPr>
              <a:t>Lee K. Johnson</a:t>
            </a:r>
            <a:r>
              <a:rPr lang="en-US" sz="2200" dirty="0" smtClean="0">
                <a:solidFill>
                  <a:srgbClr val="006632"/>
                </a:solidFill>
              </a:rPr>
              <a:t/>
            </a:r>
            <a:br>
              <a:rPr lang="en-US" sz="2200" dirty="0" smtClean="0">
                <a:solidFill>
                  <a:srgbClr val="006632"/>
                </a:solidFill>
              </a:rPr>
            </a:br>
            <a:r>
              <a:rPr lang="en-US" sz="1300" b="1" dirty="0" smtClean="0">
                <a:solidFill>
                  <a:srgbClr val="006632"/>
                </a:solidFill>
              </a:rPr>
              <a:t>Hess Corporation</a:t>
            </a:r>
            <a:r>
              <a:rPr lang="en-US" sz="2700" b="1" dirty="0" smtClean="0">
                <a:solidFill>
                  <a:srgbClr val="006632"/>
                </a:solidFill>
              </a:rPr>
              <a:t/>
            </a:r>
            <a:br>
              <a:rPr lang="en-US" sz="2700" b="1" dirty="0" smtClean="0">
                <a:solidFill>
                  <a:srgbClr val="006632"/>
                </a:solidFill>
              </a:rPr>
            </a:br>
            <a:r>
              <a:rPr lang="en-US" sz="2700" dirty="0" smtClean="0">
                <a:solidFill>
                  <a:srgbClr val="006632"/>
                </a:solidFill>
              </a:rPr>
              <a:t/>
            </a:r>
            <a:br>
              <a:rPr lang="en-US" sz="2700" dirty="0" smtClean="0">
                <a:solidFill>
                  <a:srgbClr val="006632"/>
                </a:solidFill>
              </a:rPr>
            </a:br>
            <a:endParaRPr lang="en-US" sz="2700" dirty="0">
              <a:solidFill>
                <a:srgbClr val="006632"/>
              </a:solidFill>
            </a:endParaRPr>
          </a:p>
        </p:txBody>
      </p:sp>
      <p:sp>
        <p:nvSpPr>
          <p:cNvPr id="3" name="Subtitle 2"/>
          <p:cNvSpPr>
            <a:spLocks noGrp="1"/>
          </p:cNvSpPr>
          <p:nvPr>
            <p:ph type="subTitle" idx="1"/>
          </p:nvPr>
        </p:nvSpPr>
        <p:spPr>
          <a:xfrm>
            <a:off x="3048000" y="5257800"/>
            <a:ext cx="5943600" cy="1447800"/>
          </a:xfrm>
        </p:spPr>
        <p:txBody>
          <a:bodyPr/>
          <a:lstStyle/>
          <a:p>
            <a:pPr>
              <a:spcBef>
                <a:spcPct val="0"/>
              </a:spcBef>
            </a:pPr>
            <a:r>
              <a:rPr lang="en-US" sz="2000" b="1" dirty="0" smtClean="0">
                <a:solidFill>
                  <a:srgbClr val="006632"/>
                </a:solidFill>
                <a:latin typeface="+mj-lt"/>
              </a:rPr>
              <a:t>Rail Energy Transportation Advisory Committee</a:t>
            </a:r>
          </a:p>
          <a:p>
            <a:pPr>
              <a:spcBef>
                <a:spcPct val="0"/>
              </a:spcBef>
            </a:pPr>
            <a:r>
              <a:rPr lang="en-US" sz="2000" b="1" dirty="0" smtClean="0">
                <a:solidFill>
                  <a:srgbClr val="006632"/>
                </a:solidFill>
                <a:latin typeface="+mj-lt"/>
              </a:rPr>
              <a:t>Surface Transportation Board</a:t>
            </a:r>
          </a:p>
          <a:p>
            <a:pPr>
              <a:spcBef>
                <a:spcPct val="0"/>
              </a:spcBef>
            </a:pPr>
            <a:endParaRPr lang="en-US" sz="1600" b="1" dirty="0" smtClean="0">
              <a:solidFill>
                <a:srgbClr val="006632"/>
              </a:solidFill>
              <a:latin typeface="+mj-lt"/>
            </a:endParaRPr>
          </a:p>
          <a:p>
            <a:pPr>
              <a:spcBef>
                <a:spcPct val="0"/>
              </a:spcBef>
            </a:pPr>
            <a:r>
              <a:rPr lang="en-US" sz="1600" b="1" dirty="0" smtClean="0">
                <a:solidFill>
                  <a:srgbClr val="006632"/>
                </a:solidFill>
                <a:latin typeface="+mj-lt"/>
              </a:rPr>
              <a:t>April 15, 2016</a:t>
            </a:r>
            <a:endParaRPr lang="en-US" sz="1600" b="1" dirty="0">
              <a:solidFill>
                <a:srgbClr val="006632"/>
              </a:solidFill>
              <a:latin typeface="+mj-lt"/>
            </a:endParaRPr>
          </a:p>
        </p:txBody>
      </p:sp>
    </p:spTree>
    <p:extLst>
      <p:ext uri="{BB962C8B-B14F-4D97-AF65-F5344CB8AC3E}">
        <p14:creationId xmlns:p14="http://schemas.microsoft.com/office/powerpoint/2010/main" val="23604813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anose="020B0604020202020204" pitchFamily="34" charset="0"/>
                <a:cs typeface="Arial" panose="020B0604020202020204" pitchFamily="34" charset="0"/>
              </a:rPr>
              <a:t>US Crude Oil Environment</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47800"/>
            <a:ext cx="8229600" cy="4678363"/>
          </a:xfrm>
        </p:spPr>
        <p:txBody>
          <a:bodyPr>
            <a:normAutofit/>
          </a:bodyPr>
          <a:lstStyle/>
          <a:p>
            <a:r>
              <a:rPr lang="en-US" sz="2400" dirty="0" smtClean="0">
                <a:latin typeface="Arial" panose="020B0604020202020204" pitchFamily="34" charset="0"/>
                <a:cs typeface="Arial" panose="020B0604020202020204" pitchFamily="34" charset="0"/>
              </a:rPr>
              <a:t>Prices remain low and volatile</a:t>
            </a:r>
          </a:p>
          <a:p>
            <a:pPr lvl="1"/>
            <a:r>
              <a:rPr lang="en-US" sz="2000" dirty="0" smtClean="0">
                <a:latin typeface="Arial" panose="020B0604020202020204" pitchFamily="34" charset="0"/>
                <a:cs typeface="Arial" panose="020B0604020202020204" pitchFamily="34" charset="0"/>
              </a:rPr>
              <a:t>Cushing WTI Spot </a:t>
            </a:r>
            <a:r>
              <a:rPr lang="en-US" sz="1200" dirty="0" smtClean="0">
                <a:latin typeface="Arial" panose="020B0604020202020204" pitchFamily="34" charset="0"/>
                <a:cs typeface="Arial" panose="020B0604020202020204" pitchFamily="34" charset="0"/>
              </a:rPr>
              <a:t>[Source: EIA Weekly Report]</a:t>
            </a:r>
          </a:p>
          <a:p>
            <a:pPr lvl="2">
              <a:lnSpc>
                <a:spcPct val="150000"/>
              </a:lnSpc>
            </a:pPr>
            <a:r>
              <a:rPr lang="en-US" sz="1600" dirty="0" smtClean="0">
                <a:latin typeface="Arial" panose="020B0604020202020204" pitchFamily="34" charset="0"/>
                <a:cs typeface="Arial" panose="020B0604020202020204" pitchFamily="34" charset="0"/>
              </a:rPr>
              <a:t>April 4, 2014 = $101.46</a:t>
            </a:r>
          </a:p>
          <a:p>
            <a:pPr lvl="2">
              <a:lnSpc>
                <a:spcPct val="150000"/>
              </a:lnSpc>
            </a:pPr>
            <a:r>
              <a:rPr lang="en-US" sz="1600" dirty="0" smtClean="0">
                <a:latin typeface="Arial" panose="020B0604020202020204" pitchFamily="34" charset="0"/>
                <a:cs typeface="Arial" panose="020B0604020202020204" pitchFamily="34" charset="0"/>
              </a:rPr>
              <a:t>April 3, 2015 = $48.91</a:t>
            </a:r>
          </a:p>
          <a:p>
            <a:pPr lvl="2">
              <a:lnSpc>
                <a:spcPct val="150000"/>
              </a:lnSpc>
            </a:pPr>
            <a:r>
              <a:rPr lang="en-US" sz="1600" dirty="0" smtClean="0">
                <a:latin typeface="Arial" panose="020B0604020202020204" pitchFamily="34" charset="0"/>
                <a:cs typeface="Arial" panose="020B0604020202020204" pitchFamily="34" charset="0"/>
              </a:rPr>
              <a:t>April 6, 2016 =  $36.82</a:t>
            </a:r>
          </a:p>
          <a:p>
            <a:r>
              <a:rPr lang="en-US" sz="2400" dirty="0" smtClean="0">
                <a:latin typeface="Arial" panose="020B0604020202020204" pitchFamily="34" charset="0"/>
                <a:cs typeface="Arial" panose="020B0604020202020204" pitchFamily="34" charset="0"/>
              </a:rPr>
              <a:t>Producers focused on productivity and cost reduction</a:t>
            </a:r>
          </a:p>
          <a:p>
            <a:r>
              <a:rPr lang="en-US" sz="2400" dirty="0" smtClean="0">
                <a:latin typeface="Arial" panose="020B0604020202020204" pitchFamily="34" charset="0"/>
                <a:cs typeface="Arial" panose="020B0604020202020204" pitchFamily="34" charset="0"/>
              </a:rPr>
              <a:t>Land rig count down 77% from 2014 peak </a:t>
            </a:r>
            <a:r>
              <a:rPr lang="en-US" sz="1200" dirty="0">
                <a:latin typeface="Arial" panose="020B0604020202020204" pitchFamily="34" charset="0"/>
                <a:cs typeface="Arial" panose="020B0604020202020204" pitchFamily="34" charset="0"/>
              </a:rPr>
              <a:t>[Source: </a:t>
            </a:r>
            <a:r>
              <a:rPr lang="en-US" sz="1200" dirty="0" smtClean="0">
                <a:latin typeface="Arial" panose="020B0604020202020204" pitchFamily="34" charset="0"/>
                <a:cs typeface="Arial" panose="020B0604020202020204" pitchFamily="34" charset="0"/>
              </a:rPr>
              <a:t>Baker Hughes]</a:t>
            </a:r>
          </a:p>
          <a:p>
            <a:r>
              <a:rPr lang="en-US" sz="2400" dirty="0" smtClean="0">
                <a:latin typeface="Arial" panose="020B0604020202020204" pitchFamily="34" charset="0"/>
                <a:cs typeface="Arial" panose="020B0604020202020204" pitchFamily="34" charset="0"/>
              </a:rPr>
              <a:t>US production decline – down 2.9% 9/’15 to 1/’16 </a:t>
            </a:r>
            <a:r>
              <a:rPr lang="en-US" sz="1200" dirty="0">
                <a:latin typeface="Arial" panose="020B0604020202020204" pitchFamily="34" charset="0"/>
                <a:cs typeface="Arial" panose="020B0604020202020204" pitchFamily="34" charset="0"/>
              </a:rPr>
              <a:t>[</a:t>
            </a:r>
            <a:r>
              <a:rPr lang="en-US" sz="1200" dirty="0" smtClean="0">
                <a:latin typeface="Arial" panose="020B0604020202020204" pitchFamily="34" charset="0"/>
                <a:cs typeface="Arial" panose="020B0604020202020204" pitchFamily="34" charset="0"/>
              </a:rPr>
              <a:t>Source: EIA]</a:t>
            </a:r>
          </a:p>
          <a:p>
            <a:r>
              <a:rPr lang="en-US" sz="2400" dirty="0" smtClean="0">
                <a:latin typeface="Arial" panose="020B0604020202020204" pitchFamily="34" charset="0"/>
                <a:cs typeface="Arial" panose="020B0604020202020204" pitchFamily="34" charset="0"/>
              </a:rPr>
              <a:t>Current </a:t>
            </a:r>
            <a:r>
              <a:rPr lang="en-US" sz="2400" dirty="0">
                <a:latin typeface="Arial" panose="020B0604020202020204" pitchFamily="34" charset="0"/>
                <a:cs typeface="Arial" panose="020B0604020202020204" pitchFamily="34" charset="0"/>
              </a:rPr>
              <a:t>economics favor pipe over </a:t>
            </a:r>
            <a:r>
              <a:rPr lang="en-US" sz="2400" dirty="0" smtClean="0">
                <a:latin typeface="Arial" panose="020B0604020202020204" pitchFamily="34" charset="0"/>
                <a:cs typeface="Arial" panose="020B0604020202020204" pitchFamily="34" charset="0"/>
              </a:rPr>
              <a:t>rail </a:t>
            </a:r>
            <a:r>
              <a:rPr lang="en-US" sz="1200" dirty="0" smtClean="0">
                <a:latin typeface="Arial" panose="020B0604020202020204" pitchFamily="34" charset="0"/>
                <a:cs typeface="Arial" panose="020B0604020202020204" pitchFamily="34" charset="0"/>
              </a:rPr>
              <a:t>[Source: RBN Energy]</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Crude-by-rail volumes have retreated to 2012 pace    </a:t>
            </a:r>
            <a:r>
              <a:rPr lang="en-US" sz="1200" dirty="0" smtClean="0">
                <a:latin typeface="Arial" panose="020B0604020202020204" pitchFamily="34" charset="0"/>
                <a:cs typeface="Arial" panose="020B0604020202020204" pitchFamily="34" charset="0"/>
              </a:rPr>
              <a:t>[Source: RBN Energy]</a:t>
            </a:r>
          </a:p>
          <a:p>
            <a:endParaRPr lang="en-US" sz="2400" dirty="0" smtClean="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CB69BAC9-5C6F-4CF2-AD09-D5CB210BA28D}" type="slidenum">
              <a:rPr lang="en-US" smtClean="0"/>
              <a:pPr>
                <a:defRPr/>
              </a:pPr>
              <a:t>2</a:t>
            </a:fld>
            <a:endParaRPr lang="en-US" dirty="0"/>
          </a:p>
        </p:txBody>
      </p:sp>
    </p:spTree>
    <p:extLst>
      <p:ext uri="{BB962C8B-B14F-4D97-AF65-F5344CB8AC3E}">
        <p14:creationId xmlns:p14="http://schemas.microsoft.com/office/powerpoint/2010/main" val="684243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anose="020B0604020202020204" pitchFamily="34" charset="0"/>
                <a:cs typeface="Arial" panose="020B0604020202020204" pitchFamily="34" charset="0"/>
              </a:rPr>
              <a:t>Land Oil Rig Count</a:t>
            </a:r>
            <a:endParaRPr lang="en-US" sz="2800" dirty="0">
              <a:latin typeface="Arial" panose="020B060402020202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58354255"/>
              </p:ext>
            </p:extLst>
          </p:nvPr>
        </p:nvGraphicFramePr>
        <p:xfrm>
          <a:off x="272902" y="1981200"/>
          <a:ext cx="8763001" cy="3352800"/>
        </p:xfrm>
        <a:graphic>
          <a:graphicData uri="http://schemas.openxmlformats.org/drawingml/2006/table">
            <a:tbl>
              <a:tblPr firstRow="1" bandRow="1">
                <a:tableStyleId>{5C22544A-7EE6-4342-B048-85BDC9FD1C3A}</a:tableStyleId>
              </a:tblPr>
              <a:tblGrid>
                <a:gridCol w="1460500"/>
                <a:gridCol w="1379361"/>
                <a:gridCol w="1460500"/>
                <a:gridCol w="1379361"/>
                <a:gridCol w="1785056"/>
                <a:gridCol w="1298223"/>
              </a:tblGrid>
              <a:tr h="621792">
                <a:tc>
                  <a:txBody>
                    <a:bodyPr/>
                    <a:lstStyle/>
                    <a:p>
                      <a:pPr algn="ctr"/>
                      <a:r>
                        <a:rPr lang="en-US" b="1" dirty="0" smtClean="0">
                          <a:latin typeface="Arial" panose="020B0604020202020204" pitchFamily="34" charset="0"/>
                          <a:cs typeface="Arial" panose="020B0604020202020204" pitchFamily="34" charset="0"/>
                        </a:rPr>
                        <a:t>Region</a:t>
                      </a:r>
                      <a:endParaRPr lang="en-US" b="1"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2014 Peak</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April 2015</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April 2016</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‘15/’16 Change</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Percent</a:t>
                      </a:r>
                      <a:endParaRPr lang="en-US" dirty="0">
                        <a:latin typeface="Arial" panose="020B0604020202020204" pitchFamily="34" charset="0"/>
                        <a:cs typeface="Arial" panose="020B0604020202020204" pitchFamily="34" charset="0"/>
                      </a:endParaRPr>
                    </a:p>
                  </a:txBody>
                  <a:tcPr/>
                </a:tc>
              </a:tr>
              <a:tr h="621792">
                <a:tc>
                  <a:txBody>
                    <a:bodyPr/>
                    <a:lstStyle/>
                    <a:p>
                      <a:pPr algn="ctr"/>
                      <a:r>
                        <a:rPr lang="en-US" dirty="0" smtClean="0">
                          <a:latin typeface="Arial" panose="020B0604020202020204" pitchFamily="34" charset="0"/>
                          <a:cs typeface="Arial" panose="020B0604020202020204" pitchFamily="34" charset="0"/>
                        </a:rPr>
                        <a:t>US</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1,595</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802</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362</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-440</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-55%</a:t>
                      </a:r>
                      <a:endParaRPr lang="en-US" dirty="0">
                        <a:latin typeface="Arial" panose="020B0604020202020204" pitchFamily="34" charset="0"/>
                        <a:cs typeface="Arial" panose="020B0604020202020204" pitchFamily="34" charset="0"/>
                      </a:endParaRPr>
                    </a:p>
                  </a:txBody>
                  <a:tcPr/>
                </a:tc>
              </a:tr>
              <a:tr h="621792">
                <a:tc>
                  <a:txBody>
                    <a:bodyPr/>
                    <a:lstStyle/>
                    <a:p>
                      <a:pPr algn="ctr"/>
                      <a:r>
                        <a:rPr lang="en-US" dirty="0" smtClean="0">
                          <a:latin typeface="Arial" panose="020B0604020202020204" pitchFamily="34" charset="0"/>
                          <a:cs typeface="Arial" panose="020B0604020202020204" pitchFamily="34" charset="0"/>
                        </a:rPr>
                        <a:t>Eagleford</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259</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137</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42</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-95</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-69%</a:t>
                      </a:r>
                      <a:endParaRPr lang="en-US" dirty="0">
                        <a:latin typeface="Arial" panose="020B0604020202020204" pitchFamily="34" charset="0"/>
                        <a:cs typeface="Arial" panose="020B0604020202020204" pitchFamily="34" charset="0"/>
                      </a:endParaRPr>
                    </a:p>
                  </a:txBody>
                  <a:tcPr/>
                </a:tc>
              </a:tr>
              <a:tr h="621792">
                <a:tc>
                  <a:txBody>
                    <a:bodyPr/>
                    <a:lstStyle/>
                    <a:p>
                      <a:pPr algn="ctr"/>
                      <a:r>
                        <a:rPr lang="en-US" dirty="0" smtClean="0">
                          <a:latin typeface="Arial" panose="020B0604020202020204" pitchFamily="34" charset="0"/>
                          <a:cs typeface="Arial" panose="020B0604020202020204" pitchFamily="34" charset="0"/>
                        </a:rPr>
                        <a:t>Permian</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568</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285</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145</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-140</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-49%</a:t>
                      </a:r>
                      <a:endParaRPr lang="en-US" dirty="0">
                        <a:latin typeface="Arial" panose="020B0604020202020204" pitchFamily="34" charset="0"/>
                        <a:cs typeface="Arial" panose="020B0604020202020204" pitchFamily="34" charset="0"/>
                      </a:endParaRPr>
                    </a:p>
                  </a:txBody>
                  <a:tcPr/>
                </a:tc>
              </a:tr>
              <a:tr h="865632">
                <a:tc>
                  <a:txBody>
                    <a:bodyPr/>
                    <a:lstStyle/>
                    <a:p>
                      <a:pPr algn="ctr"/>
                      <a:r>
                        <a:rPr lang="en-US" dirty="0" smtClean="0">
                          <a:latin typeface="Arial" panose="020B0604020202020204" pitchFamily="34" charset="0"/>
                          <a:cs typeface="Arial" panose="020B0604020202020204" pitchFamily="34" charset="0"/>
                        </a:rPr>
                        <a:t>Williston</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224</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91</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29</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-62</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-68%</a:t>
                      </a:r>
                      <a:endParaRPr lang="en-US" dirty="0">
                        <a:latin typeface="Arial" panose="020B0604020202020204" pitchFamily="34" charset="0"/>
                        <a:cs typeface="Arial" panose="020B0604020202020204" pitchFamily="34" charset="0"/>
                      </a:endParaRPr>
                    </a:p>
                  </a:txBody>
                  <a:tcPr/>
                </a:tc>
              </a:tr>
            </a:tbl>
          </a:graphicData>
        </a:graphic>
      </p:graphicFrame>
      <p:sp>
        <p:nvSpPr>
          <p:cNvPr id="4" name="Slide Number Placeholder 3"/>
          <p:cNvSpPr>
            <a:spLocks noGrp="1"/>
          </p:cNvSpPr>
          <p:nvPr>
            <p:ph type="sldNum" sz="quarter" idx="12"/>
          </p:nvPr>
        </p:nvSpPr>
        <p:spPr/>
        <p:txBody>
          <a:bodyPr/>
          <a:lstStyle/>
          <a:p>
            <a:pPr>
              <a:defRPr/>
            </a:pPr>
            <a:fld id="{CB69BAC9-5C6F-4CF2-AD09-D5CB210BA28D}" type="slidenum">
              <a:rPr lang="en-US" smtClean="0"/>
              <a:pPr>
                <a:defRPr/>
              </a:pPr>
              <a:t>3</a:t>
            </a:fld>
            <a:endParaRPr lang="en-US" dirty="0"/>
          </a:p>
        </p:txBody>
      </p:sp>
      <p:sp>
        <p:nvSpPr>
          <p:cNvPr id="6" name="TextBox 5"/>
          <p:cNvSpPr txBox="1"/>
          <p:nvPr/>
        </p:nvSpPr>
        <p:spPr>
          <a:xfrm>
            <a:off x="304800" y="6324600"/>
            <a:ext cx="2667000" cy="276999"/>
          </a:xfrm>
          <a:prstGeom prst="rect">
            <a:avLst/>
          </a:prstGeom>
          <a:noFill/>
        </p:spPr>
        <p:txBody>
          <a:bodyPr wrap="square" rtlCol="0">
            <a:spAutoFit/>
          </a:bodyPr>
          <a:lstStyle/>
          <a:p>
            <a:r>
              <a:rPr lang="en-US" sz="1200" b="1" dirty="0" smtClean="0">
                <a:latin typeface="Arial" panose="020B0604020202020204" pitchFamily="34" charset="0"/>
                <a:cs typeface="Arial" panose="020B0604020202020204" pitchFamily="34" charset="0"/>
              </a:rPr>
              <a:t>Source: </a:t>
            </a:r>
            <a:r>
              <a:rPr lang="en-US" sz="1200" dirty="0" smtClean="0">
                <a:latin typeface="Arial" panose="020B0604020202020204" pitchFamily="34" charset="0"/>
                <a:cs typeface="Arial" panose="020B0604020202020204" pitchFamily="34" charset="0"/>
              </a:rPr>
              <a:t>Baker Hughes</a:t>
            </a:r>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2985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04800" y="152400"/>
            <a:ext cx="8458200" cy="838200"/>
          </a:xfrm>
        </p:spPr>
        <p:txBody>
          <a:bodyPr>
            <a:normAutofit/>
          </a:bodyPr>
          <a:lstStyle/>
          <a:p>
            <a:r>
              <a:rPr lang="en-US" sz="2800" dirty="0" smtClean="0">
                <a:latin typeface="Arial" panose="020B0604020202020204" pitchFamily="34" charset="0"/>
                <a:cs typeface="Arial" panose="020B0604020202020204" pitchFamily="34" charset="0"/>
              </a:rPr>
              <a:t>Volume of Crude by Rail Carloads</a:t>
            </a:r>
          </a:p>
        </p:txBody>
      </p:sp>
      <p:sp>
        <p:nvSpPr>
          <p:cNvPr id="2" name="Slide Number Placeholder 1"/>
          <p:cNvSpPr>
            <a:spLocks noGrp="1"/>
          </p:cNvSpPr>
          <p:nvPr>
            <p:ph type="sldNum" sz="quarter" idx="12"/>
          </p:nvPr>
        </p:nvSpPr>
        <p:spPr>
          <a:xfrm>
            <a:off x="6553200" y="6431755"/>
            <a:ext cx="2133600" cy="357188"/>
          </a:xfrm>
        </p:spPr>
        <p:txBody>
          <a:bodyPr/>
          <a:lstStyle/>
          <a:p>
            <a:pPr>
              <a:defRPr/>
            </a:pPr>
            <a:fld id="{CB69BAC9-5C6F-4CF2-AD09-D5CB210BA28D}" type="slidenum">
              <a:rPr lang="en-US" smtClean="0"/>
              <a:pPr>
                <a:defRPr/>
              </a:pPr>
              <a:t>4</a:t>
            </a:fld>
            <a:endParaRPr lang="en-US" dirty="0"/>
          </a:p>
        </p:txBody>
      </p:sp>
      <p:sp>
        <p:nvSpPr>
          <p:cNvPr id="6" name="TextBox 5"/>
          <p:cNvSpPr txBox="1"/>
          <p:nvPr/>
        </p:nvSpPr>
        <p:spPr>
          <a:xfrm>
            <a:off x="211353" y="6522403"/>
            <a:ext cx="4985211" cy="276999"/>
          </a:xfrm>
          <a:prstGeom prst="rect">
            <a:avLst/>
          </a:prstGeom>
          <a:noFill/>
        </p:spPr>
        <p:txBody>
          <a:bodyPr wrap="none">
            <a:spAutoFit/>
          </a:bodyPr>
          <a:lstStyle/>
          <a:p>
            <a:pPr>
              <a:defRPr/>
            </a:pPr>
            <a:r>
              <a:rPr lang="en-US" sz="1200" b="1" dirty="0">
                <a:latin typeface="Arial" panose="020B0604020202020204" pitchFamily="34" charset="0"/>
                <a:cs typeface="Arial" panose="020B0604020202020204" pitchFamily="34" charset="0"/>
              </a:rPr>
              <a:t>Source</a:t>
            </a:r>
            <a:r>
              <a:rPr lang="en-US" sz="1200" dirty="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Association </a:t>
            </a:r>
            <a:r>
              <a:rPr lang="en-US" sz="1200" dirty="0">
                <a:latin typeface="Arial" panose="020B0604020202020204" pitchFamily="34" charset="0"/>
                <a:cs typeface="Arial" panose="020B0604020202020204" pitchFamily="34" charset="0"/>
              </a:rPr>
              <a:t>of American </a:t>
            </a:r>
            <a:r>
              <a:rPr lang="en-US" sz="1200" dirty="0" smtClean="0">
                <a:latin typeface="Arial" panose="020B0604020202020204" pitchFamily="34" charset="0"/>
                <a:cs typeface="Arial" panose="020B0604020202020204" pitchFamily="34" charset="0"/>
              </a:rPr>
              <a:t>Railroads /Progressive Railroading </a:t>
            </a:r>
            <a:endParaRPr lang="en-US" sz="1200" dirty="0">
              <a:latin typeface="Arial" panose="020B0604020202020204" pitchFamily="34" charset="0"/>
              <a:cs typeface="Arial" panose="020B0604020202020204" pitchFamily="34" charset="0"/>
            </a:endParaRPr>
          </a:p>
        </p:txBody>
      </p:sp>
      <p:graphicFrame>
        <p:nvGraphicFramePr>
          <p:cNvPr id="6150" name="Chart 2"/>
          <p:cNvGraphicFramePr>
            <a:graphicFrameLocks/>
          </p:cNvGraphicFramePr>
          <p:nvPr>
            <p:extLst>
              <p:ext uri="{D42A27DB-BD31-4B8C-83A1-F6EECF244321}">
                <p14:modId xmlns:p14="http://schemas.microsoft.com/office/powerpoint/2010/main" val="2203934129"/>
              </p:ext>
            </p:extLst>
          </p:nvPr>
        </p:nvGraphicFramePr>
        <p:xfrm>
          <a:off x="76200" y="1676400"/>
          <a:ext cx="9117013" cy="4360863"/>
        </p:xfrm>
        <a:graphic>
          <a:graphicData uri="http://schemas.openxmlformats.org/presentationml/2006/ole">
            <mc:AlternateContent xmlns:mc="http://schemas.openxmlformats.org/markup-compatibility/2006">
              <mc:Choice xmlns:v="urn:schemas-microsoft-com:vml" Requires="v">
                <p:oleObj spid="_x0000_s3118" name="Worksheet" r:id="rId4" imgW="8886746" imgH="5067247" progId="Excel.Sheet.8">
                  <p:embed/>
                </p:oleObj>
              </mc:Choice>
              <mc:Fallback>
                <p:oleObj name="Worksheet" r:id="rId4" imgW="8886746" imgH="5067247" progId="Excel.Sheet.8">
                  <p:embed/>
                  <p:pic>
                    <p:nvPicPr>
                      <p:cNvPr id="0" name=""/>
                      <p:cNvPicPr>
                        <a:picLocks noChangeArrowheads="1"/>
                      </p:cNvPicPr>
                      <p:nvPr/>
                    </p:nvPicPr>
                    <p:blipFill>
                      <a:blip r:embed="rId5"/>
                      <a:srcRect/>
                      <a:stretch>
                        <a:fillRect/>
                      </a:stretch>
                    </p:blipFill>
                    <p:spPr bwMode="auto">
                      <a:xfrm>
                        <a:off x="76200" y="1676400"/>
                        <a:ext cx="9117013" cy="4360863"/>
                      </a:xfrm>
                      <a:prstGeom prst="rect">
                        <a:avLst/>
                      </a:prstGeom>
                      <a:noFill/>
                      <a:ln>
                        <a:noFill/>
                      </a:ln>
                      <a:extLst/>
                    </p:spPr>
                  </p:pic>
                </p:oleObj>
              </mc:Fallback>
            </mc:AlternateContent>
          </a:graphicData>
        </a:graphic>
      </p:graphicFrame>
      <p:sp>
        <p:nvSpPr>
          <p:cNvPr id="6151" name="TextBox 4"/>
          <p:cNvSpPr txBox="1">
            <a:spLocks noChangeArrowheads="1"/>
          </p:cNvSpPr>
          <p:nvPr/>
        </p:nvSpPr>
        <p:spPr bwMode="auto">
          <a:xfrm>
            <a:off x="609600" y="990600"/>
            <a:ext cx="8077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folHlink"/>
                </a:solidFill>
                <a:latin typeface="Franklin Gothic Medium" pitchFamily="34" charset="0"/>
              </a:defRPr>
            </a:lvl1pPr>
            <a:lvl2pPr marL="742950" indent="-285750">
              <a:defRPr sz="1000">
                <a:solidFill>
                  <a:schemeClr val="folHlink"/>
                </a:solidFill>
                <a:latin typeface="Franklin Gothic Medium" pitchFamily="34" charset="0"/>
              </a:defRPr>
            </a:lvl2pPr>
            <a:lvl3pPr marL="1143000" indent="-228600">
              <a:defRPr sz="1000">
                <a:solidFill>
                  <a:schemeClr val="folHlink"/>
                </a:solidFill>
                <a:latin typeface="Franklin Gothic Medium" pitchFamily="34" charset="0"/>
              </a:defRPr>
            </a:lvl3pPr>
            <a:lvl4pPr marL="1600200" indent="-228600">
              <a:defRPr sz="1000">
                <a:solidFill>
                  <a:schemeClr val="folHlink"/>
                </a:solidFill>
                <a:latin typeface="Franklin Gothic Medium" pitchFamily="34" charset="0"/>
              </a:defRPr>
            </a:lvl4pPr>
            <a:lvl5pPr marL="2057400" indent="-228600">
              <a:defRPr sz="1000">
                <a:solidFill>
                  <a:schemeClr val="folHlink"/>
                </a:solidFill>
                <a:latin typeface="Franklin Gothic Medium" pitchFamily="34" charset="0"/>
              </a:defRPr>
            </a:lvl5pPr>
            <a:lvl6pPr marL="2514600" indent="-228600" eaLnBrk="0" fontAlgn="base" hangingPunct="0">
              <a:spcBef>
                <a:spcPct val="0"/>
              </a:spcBef>
              <a:spcAft>
                <a:spcPct val="0"/>
              </a:spcAft>
              <a:defRPr sz="1000">
                <a:solidFill>
                  <a:schemeClr val="folHlink"/>
                </a:solidFill>
                <a:latin typeface="Franklin Gothic Medium" pitchFamily="34" charset="0"/>
              </a:defRPr>
            </a:lvl6pPr>
            <a:lvl7pPr marL="2971800" indent="-228600" eaLnBrk="0" fontAlgn="base" hangingPunct="0">
              <a:spcBef>
                <a:spcPct val="0"/>
              </a:spcBef>
              <a:spcAft>
                <a:spcPct val="0"/>
              </a:spcAft>
              <a:defRPr sz="1000">
                <a:solidFill>
                  <a:schemeClr val="folHlink"/>
                </a:solidFill>
                <a:latin typeface="Franklin Gothic Medium" pitchFamily="34" charset="0"/>
              </a:defRPr>
            </a:lvl7pPr>
            <a:lvl8pPr marL="3429000" indent="-228600" eaLnBrk="0" fontAlgn="base" hangingPunct="0">
              <a:spcBef>
                <a:spcPct val="0"/>
              </a:spcBef>
              <a:spcAft>
                <a:spcPct val="0"/>
              </a:spcAft>
              <a:defRPr sz="1000">
                <a:solidFill>
                  <a:schemeClr val="folHlink"/>
                </a:solidFill>
                <a:latin typeface="Franklin Gothic Medium" pitchFamily="34" charset="0"/>
              </a:defRPr>
            </a:lvl8pPr>
            <a:lvl9pPr marL="3886200" indent="-228600" eaLnBrk="0" fontAlgn="base" hangingPunct="0">
              <a:spcBef>
                <a:spcPct val="0"/>
              </a:spcBef>
              <a:spcAft>
                <a:spcPct val="0"/>
              </a:spcAft>
              <a:defRPr sz="1000">
                <a:solidFill>
                  <a:schemeClr val="folHlink"/>
                </a:solidFill>
                <a:latin typeface="Franklin Gothic Medium" pitchFamily="34" charset="0"/>
              </a:defRPr>
            </a:lvl9pPr>
          </a:lstStyle>
          <a:p>
            <a:pPr algn="ctr"/>
            <a:r>
              <a:rPr lang="en-US" sz="2000" dirty="0">
                <a:solidFill>
                  <a:schemeClr val="tx1"/>
                </a:solidFill>
                <a:latin typeface="Arial" panose="020B0604020202020204" pitchFamily="34" charset="0"/>
                <a:cs typeface="Arial" panose="020B0604020202020204" pitchFamily="34" charset="0"/>
              </a:rPr>
              <a:t>Originated Carloads on </a:t>
            </a:r>
            <a:r>
              <a:rPr lang="en-US" sz="2000" dirty="0" smtClean="0">
                <a:solidFill>
                  <a:schemeClr val="tx1"/>
                </a:solidFill>
                <a:latin typeface="Arial" panose="020B0604020202020204" pitchFamily="34" charset="0"/>
                <a:cs typeface="Arial" panose="020B0604020202020204" pitchFamily="34" charset="0"/>
              </a:rPr>
              <a:t>US Class </a:t>
            </a:r>
            <a:r>
              <a:rPr lang="en-US" sz="2000" dirty="0">
                <a:solidFill>
                  <a:schemeClr val="tx1"/>
                </a:solidFill>
                <a:latin typeface="Arial" panose="020B0604020202020204" pitchFamily="34" charset="0"/>
                <a:cs typeface="Arial" panose="020B0604020202020204" pitchFamily="34" charset="0"/>
              </a:rPr>
              <a:t>I Railroads (</a:t>
            </a:r>
            <a:r>
              <a:rPr lang="en-US" sz="2000" dirty="0" smtClean="0">
                <a:solidFill>
                  <a:schemeClr val="tx1"/>
                </a:solidFill>
                <a:latin typeface="Arial" panose="020B0604020202020204" pitchFamily="34" charset="0"/>
                <a:cs typeface="Arial" panose="020B0604020202020204" pitchFamily="34" charset="0"/>
              </a:rPr>
              <a:t>1,000’s</a:t>
            </a:r>
            <a:r>
              <a:rPr lang="en-US" sz="2000"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34681273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792162"/>
          </a:xfrm>
        </p:spPr>
        <p:txBody>
          <a:bodyPr>
            <a:normAutofit/>
          </a:bodyPr>
          <a:lstStyle/>
          <a:p>
            <a:r>
              <a:rPr lang="en-US" sz="2800" dirty="0" smtClean="0">
                <a:latin typeface="Arial" panose="020B0604020202020204" pitchFamily="34" charset="0"/>
                <a:cs typeface="Arial" panose="020B0604020202020204" pitchFamily="34" charset="0"/>
              </a:rPr>
              <a:t>Williston Basin Crude Oil Share</a:t>
            </a:r>
          </a:p>
        </p:txBody>
      </p:sp>
      <p:sp>
        <p:nvSpPr>
          <p:cNvPr id="9" name="Slide Number Placeholder 1"/>
          <p:cNvSpPr>
            <a:spLocks noGrp="1"/>
          </p:cNvSpPr>
          <p:nvPr>
            <p:ph type="sldNum" sz="quarter" idx="12"/>
          </p:nvPr>
        </p:nvSpPr>
        <p:spPr>
          <a:xfrm>
            <a:off x="6477000" y="6400800"/>
            <a:ext cx="2133600" cy="357188"/>
          </a:xfrm>
        </p:spPr>
        <p:txBody>
          <a:bodyPr/>
          <a:lstStyle/>
          <a:p>
            <a:pPr>
              <a:defRPr/>
            </a:pPr>
            <a:fld id="{CB69BAC9-5C6F-4CF2-AD09-D5CB210BA28D}" type="slidenum">
              <a:rPr lang="en-US" smtClean="0"/>
              <a:pPr>
                <a:defRPr/>
              </a:pPr>
              <a:t>5</a:t>
            </a:fld>
            <a:endParaRPr lang="en-US" dirty="0"/>
          </a:p>
        </p:txBody>
      </p:sp>
      <p:sp>
        <p:nvSpPr>
          <p:cNvPr id="8195" name="Slide Number Placeholder 3"/>
          <p:cNvSpPr>
            <a:spLocks noGrp="1"/>
          </p:cNvSpPr>
          <p:nvPr>
            <p:ph type="sldNum" sz="quarter" idx="4294967295"/>
          </p:nvPr>
        </p:nvSpPr>
        <p:spPr bwMode="auto">
          <a:xfrm>
            <a:off x="70104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folHlink"/>
                </a:solidFill>
                <a:latin typeface="Franklin Gothic Medium" pitchFamily="34" charset="0"/>
              </a:defRPr>
            </a:lvl1pPr>
            <a:lvl2pPr marL="742950" indent="-285750">
              <a:defRPr sz="1000">
                <a:solidFill>
                  <a:schemeClr val="folHlink"/>
                </a:solidFill>
                <a:latin typeface="Franklin Gothic Medium" pitchFamily="34" charset="0"/>
              </a:defRPr>
            </a:lvl2pPr>
            <a:lvl3pPr marL="1143000" indent="-228600">
              <a:defRPr sz="1000">
                <a:solidFill>
                  <a:schemeClr val="folHlink"/>
                </a:solidFill>
                <a:latin typeface="Franklin Gothic Medium" pitchFamily="34" charset="0"/>
              </a:defRPr>
            </a:lvl3pPr>
            <a:lvl4pPr marL="1600200" indent="-228600">
              <a:defRPr sz="1000">
                <a:solidFill>
                  <a:schemeClr val="folHlink"/>
                </a:solidFill>
                <a:latin typeface="Franklin Gothic Medium" pitchFamily="34" charset="0"/>
              </a:defRPr>
            </a:lvl4pPr>
            <a:lvl5pPr marL="2057400" indent="-228600">
              <a:defRPr sz="1000">
                <a:solidFill>
                  <a:schemeClr val="folHlink"/>
                </a:solidFill>
                <a:latin typeface="Franklin Gothic Medium" pitchFamily="34" charset="0"/>
              </a:defRPr>
            </a:lvl5pPr>
            <a:lvl6pPr marL="2514600" indent="-228600" eaLnBrk="0" fontAlgn="base" hangingPunct="0">
              <a:spcBef>
                <a:spcPct val="0"/>
              </a:spcBef>
              <a:spcAft>
                <a:spcPct val="0"/>
              </a:spcAft>
              <a:defRPr sz="1000">
                <a:solidFill>
                  <a:schemeClr val="folHlink"/>
                </a:solidFill>
                <a:latin typeface="Franklin Gothic Medium" pitchFamily="34" charset="0"/>
              </a:defRPr>
            </a:lvl6pPr>
            <a:lvl7pPr marL="2971800" indent="-228600" eaLnBrk="0" fontAlgn="base" hangingPunct="0">
              <a:spcBef>
                <a:spcPct val="0"/>
              </a:spcBef>
              <a:spcAft>
                <a:spcPct val="0"/>
              </a:spcAft>
              <a:defRPr sz="1000">
                <a:solidFill>
                  <a:schemeClr val="folHlink"/>
                </a:solidFill>
                <a:latin typeface="Franklin Gothic Medium" pitchFamily="34" charset="0"/>
              </a:defRPr>
            </a:lvl7pPr>
            <a:lvl8pPr marL="3429000" indent="-228600" eaLnBrk="0" fontAlgn="base" hangingPunct="0">
              <a:spcBef>
                <a:spcPct val="0"/>
              </a:spcBef>
              <a:spcAft>
                <a:spcPct val="0"/>
              </a:spcAft>
              <a:defRPr sz="1000">
                <a:solidFill>
                  <a:schemeClr val="folHlink"/>
                </a:solidFill>
                <a:latin typeface="Franklin Gothic Medium" pitchFamily="34" charset="0"/>
              </a:defRPr>
            </a:lvl8pPr>
            <a:lvl9pPr marL="3886200" indent="-228600" eaLnBrk="0" fontAlgn="base" hangingPunct="0">
              <a:spcBef>
                <a:spcPct val="0"/>
              </a:spcBef>
              <a:spcAft>
                <a:spcPct val="0"/>
              </a:spcAft>
              <a:defRPr sz="1000">
                <a:solidFill>
                  <a:schemeClr val="folHlink"/>
                </a:solidFill>
                <a:latin typeface="Franklin Gothic Medium" pitchFamily="34" charset="0"/>
              </a:defRPr>
            </a:lvl9pPr>
          </a:lstStyle>
          <a:p>
            <a:fld id="{C3D8BDA2-8CAC-4C73-A0C9-1B53B777F1C0}" type="slidenum">
              <a:rPr lang="en-US" sz="1200">
                <a:solidFill>
                  <a:schemeClr val="bg1"/>
                </a:solidFill>
                <a:latin typeface="Arial" charset="0"/>
              </a:rPr>
              <a:pPr/>
              <a:t>5</a:t>
            </a:fld>
            <a:endParaRPr lang="en-US" sz="1200" dirty="0">
              <a:solidFill>
                <a:schemeClr val="bg1"/>
              </a:solidFill>
              <a:latin typeface="Arial" charset="0"/>
            </a:endParaRPr>
          </a:p>
        </p:txBody>
      </p:sp>
      <p:sp>
        <p:nvSpPr>
          <p:cNvPr id="8196" name="Rectangle 5"/>
          <p:cNvSpPr>
            <a:spLocks noChangeArrowheads="1"/>
          </p:cNvSpPr>
          <p:nvPr/>
        </p:nvSpPr>
        <p:spPr bwMode="auto">
          <a:xfrm>
            <a:off x="452251" y="6538984"/>
            <a:ext cx="4953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457200" eaLnBrk="1" hangingPunct="1"/>
            <a:r>
              <a:rPr lang="en-US" sz="1200" b="1" dirty="0">
                <a:solidFill>
                  <a:schemeClr val="tx1"/>
                </a:solidFill>
                <a:latin typeface="Arial" charset="0"/>
              </a:rPr>
              <a:t>Source:</a:t>
            </a:r>
            <a:r>
              <a:rPr lang="en-US" sz="1200" dirty="0">
                <a:solidFill>
                  <a:schemeClr val="tx1"/>
                </a:solidFill>
                <a:latin typeface="Arial" charset="0"/>
              </a:rPr>
              <a:t> </a:t>
            </a:r>
            <a:r>
              <a:rPr lang="en-US" sz="1200" dirty="0" smtClean="0">
                <a:solidFill>
                  <a:schemeClr val="tx1"/>
                </a:solidFill>
                <a:latin typeface="Arial" charset="0"/>
              </a:rPr>
              <a:t>ND Pipeline Authority – June data </a:t>
            </a:r>
            <a:r>
              <a:rPr lang="en-US" sz="1200" dirty="0" smtClean="0">
                <a:latin typeface="Arial" charset="0"/>
              </a:rPr>
              <a:t>2012-15/January 2016</a:t>
            </a:r>
            <a:endParaRPr lang="en-US" sz="1200" dirty="0">
              <a:solidFill>
                <a:schemeClr val="tx1"/>
              </a:solidFill>
              <a:latin typeface="Arial" charset="0"/>
            </a:endParaRPr>
          </a:p>
        </p:txBody>
      </p:sp>
      <p:sp>
        <p:nvSpPr>
          <p:cNvPr id="4" name="TextBox 3"/>
          <p:cNvSpPr txBox="1"/>
          <p:nvPr/>
        </p:nvSpPr>
        <p:spPr>
          <a:xfrm>
            <a:off x="5486400" y="1752600"/>
            <a:ext cx="3429000" cy="369332"/>
          </a:xfrm>
          <a:prstGeom prst="rect">
            <a:avLst/>
          </a:prstGeom>
          <a:noFill/>
        </p:spPr>
        <p:txBody>
          <a:bodyPr wrap="square" rtlCol="0">
            <a:spAutoFit/>
          </a:bodyPr>
          <a:lstStyle/>
          <a:p>
            <a:pPr algn="ctr"/>
            <a:r>
              <a:rPr lang="en-US" dirty="0" smtClean="0"/>
              <a:t>January 2016</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757719557"/>
              </p:ext>
            </p:extLst>
          </p:nvPr>
        </p:nvGraphicFramePr>
        <p:xfrm>
          <a:off x="533400" y="4191000"/>
          <a:ext cx="4343400" cy="2255520"/>
        </p:xfrm>
        <a:graphic>
          <a:graphicData uri="http://schemas.openxmlformats.org/drawingml/2006/table">
            <a:tbl>
              <a:tblPr firstRow="1" bandRow="1">
                <a:tableStyleId>{5C22544A-7EE6-4342-B048-85BDC9FD1C3A}</a:tableStyleId>
              </a:tblPr>
              <a:tblGrid>
                <a:gridCol w="950120"/>
                <a:gridCol w="1764505"/>
                <a:gridCol w="1628775"/>
              </a:tblGrid>
              <a:tr h="564079">
                <a:tc>
                  <a:txBody>
                    <a:bodyPr/>
                    <a:lstStyle/>
                    <a:p>
                      <a:endParaRPr lang="en-US" dirty="0"/>
                    </a:p>
                  </a:txBody>
                  <a:tcPr/>
                </a:tc>
                <a:tc>
                  <a:txBody>
                    <a:bodyPr/>
                    <a:lstStyle/>
                    <a:p>
                      <a:pPr algn="ctr"/>
                      <a:r>
                        <a:rPr lang="en-US" sz="1600" b="0" dirty="0" smtClean="0"/>
                        <a:t>Average</a:t>
                      </a:r>
                      <a:r>
                        <a:rPr lang="en-US" sz="1600" b="0" baseline="0" dirty="0" smtClean="0"/>
                        <a:t> </a:t>
                      </a:r>
                      <a:r>
                        <a:rPr lang="en-US" sz="1600" b="0" dirty="0" smtClean="0"/>
                        <a:t>Production/BPO</a:t>
                      </a:r>
                      <a:endParaRPr lang="en-US" sz="1600" b="0" dirty="0"/>
                    </a:p>
                  </a:txBody>
                  <a:tcPr/>
                </a:tc>
                <a:tc>
                  <a:txBody>
                    <a:bodyPr/>
                    <a:lstStyle/>
                    <a:p>
                      <a:pPr algn="ctr"/>
                      <a:r>
                        <a:rPr lang="en-US" sz="1600" b="0" dirty="0" smtClean="0"/>
                        <a:t>Rail/BPOD est.</a:t>
                      </a:r>
                      <a:endParaRPr lang="en-US" sz="1600" b="0" dirty="0"/>
                    </a:p>
                  </a:txBody>
                  <a:tcPr/>
                </a:tc>
              </a:tr>
              <a:tr h="268184">
                <a:tc>
                  <a:txBody>
                    <a:bodyPr/>
                    <a:lstStyle/>
                    <a:p>
                      <a:r>
                        <a:rPr lang="en-US" sz="1600" dirty="0" smtClean="0"/>
                        <a:t>6/2012</a:t>
                      </a:r>
                      <a:endParaRPr lang="en-US" sz="1600" dirty="0"/>
                    </a:p>
                  </a:txBody>
                  <a:tcPr/>
                </a:tc>
                <a:tc>
                  <a:txBody>
                    <a:bodyPr/>
                    <a:lstStyle/>
                    <a:p>
                      <a:pPr algn="ctr"/>
                      <a:r>
                        <a:rPr lang="en-US" sz="1600" dirty="0" smtClean="0"/>
                        <a:t>733,600</a:t>
                      </a:r>
                      <a:endParaRPr lang="en-US" sz="1600" dirty="0"/>
                    </a:p>
                  </a:txBody>
                  <a:tcPr/>
                </a:tc>
                <a:tc>
                  <a:txBody>
                    <a:bodyPr/>
                    <a:lstStyle/>
                    <a:p>
                      <a:pPr algn="ctr"/>
                      <a:r>
                        <a:rPr lang="en-US" sz="1600" dirty="0" smtClean="0"/>
                        <a:t>322,800</a:t>
                      </a:r>
                      <a:endParaRPr lang="en-US" sz="1600" dirty="0"/>
                    </a:p>
                  </a:txBody>
                  <a:tcPr/>
                </a:tc>
              </a:tr>
              <a:tr h="268184">
                <a:tc>
                  <a:txBody>
                    <a:bodyPr/>
                    <a:lstStyle/>
                    <a:p>
                      <a:r>
                        <a:rPr lang="en-US" sz="1600" dirty="0" smtClean="0"/>
                        <a:t>6/2013</a:t>
                      </a:r>
                      <a:endParaRPr lang="en-US" sz="1600" dirty="0"/>
                    </a:p>
                  </a:txBody>
                  <a:tcPr/>
                </a:tc>
                <a:tc>
                  <a:txBody>
                    <a:bodyPr/>
                    <a:lstStyle/>
                    <a:p>
                      <a:pPr algn="ctr"/>
                      <a:r>
                        <a:rPr lang="en-US" sz="1600" dirty="0" smtClean="0"/>
                        <a:t>973,500</a:t>
                      </a:r>
                      <a:endParaRPr lang="en-US" sz="1600" dirty="0"/>
                    </a:p>
                  </a:txBody>
                  <a:tcPr/>
                </a:tc>
                <a:tc>
                  <a:txBody>
                    <a:bodyPr/>
                    <a:lstStyle/>
                    <a:p>
                      <a:pPr algn="ctr"/>
                      <a:r>
                        <a:rPr lang="en-US" sz="1600" dirty="0" smtClean="0"/>
                        <a:t>662,000</a:t>
                      </a:r>
                      <a:endParaRPr lang="en-US" sz="1600" dirty="0"/>
                    </a:p>
                  </a:txBody>
                  <a:tcPr/>
                </a:tc>
              </a:tr>
              <a:tr h="268184">
                <a:tc>
                  <a:txBody>
                    <a:bodyPr/>
                    <a:lstStyle/>
                    <a:p>
                      <a:r>
                        <a:rPr lang="en-US" sz="1600" dirty="0" smtClean="0"/>
                        <a:t>6/2014</a:t>
                      </a:r>
                      <a:endParaRPr lang="en-US" sz="1600" dirty="0"/>
                    </a:p>
                  </a:txBody>
                  <a:tcPr/>
                </a:tc>
                <a:tc>
                  <a:txBody>
                    <a:bodyPr/>
                    <a:lstStyle/>
                    <a:p>
                      <a:pPr algn="ctr"/>
                      <a:r>
                        <a:rPr lang="en-US" sz="1600" dirty="0" smtClean="0"/>
                        <a:t>1,167,100</a:t>
                      </a:r>
                      <a:endParaRPr lang="en-US" sz="1600" dirty="0"/>
                    </a:p>
                  </a:txBody>
                  <a:tcPr/>
                </a:tc>
                <a:tc>
                  <a:txBody>
                    <a:bodyPr/>
                    <a:lstStyle/>
                    <a:p>
                      <a:pPr algn="ctr"/>
                      <a:r>
                        <a:rPr lang="en-US" sz="1600" dirty="0" smtClean="0"/>
                        <a:t>688,600</a:t>
                      </a:r>
                      <a:endParaRPr lang="en-US" sz="1600" dirty="0"/>
                    </a:p>
                  </a:txBody>
                  <a:tcPr/>
                </a:tc>
              </a:tr>
              <a:tr h="268184">
                <a:tc>
                  <a:txBody>
                    <a:bodyPr/>
                    <a:lstStyle/>
                    <a:p>
                      <a:r>
                        <a:rPr lang="en-US" sz="1600" dirty="0" smtClean="0"/>
                        <a:t>6/2015 </a:t>
                      </a:r>
                      <a:endParaRPr lang="en-US" sz="1600" dirty="0"/>
                    </a:p>
                  </a:txBody>
                  <a:tcPr/>
                </a:tc>
                <a:tc>
                  <a:txBody>
                    <a:bodyPr/>
                    <a:lstStyle/>
                    <a:p>
                      <a:pPr algn="ctr"/>
                      <a:r>
                        <a:rPr lang="en-US" sz="1600" dirty="0" smtClean="0"/>
                        <a:t>1,245,700</a:t>
                      </a:r>
                      <a:endParaRPr lang="en-US" sz="1600" dirty="0"/>
                    </a:p>
                  </a:txBody>
                  <a:tcPr/>
                </a:tc>
                <a:tc>
                  <a:txBody>
                    <a:bodyPr/>
                    <a:lstStyle/>
                    <a:p>
                      <a:pPr algn="ctr"/>
                      <a:r>
                        <a:rPr lang="en-US" sz="1600" dirty="0" smtClean="0"/>
                        <a:t>585,500</a:t>
                      </a:r>
                      <a:endParaRPr lang="en-US" sz="1600" dirty="0"/>
                    </a:p>
                  </a:txBody>
                  <a:tcPr/>
                </a:tc>
              </a:tr>
              <a:tr h="268184">
                <a:tc>
                  <a:txBody>
                    <a:bodyPr/>
                    <a:lstStyle/>
                    <a:p>
                      <a:r>
                        <a:rPr lang="en-US" sz="1600" dirty="0" smtClean="0"/>
                        <a:t>1/2016</a:t>
                      </a:r>
                      <a:endParaRPr lang="en-US" sz="1600" dirty="0"/>
                    </a:p>
                  </a:txBody>
                  <a:tcPr/>
                </a:tc>
                <a:tc>
                  <a:txBody>
                    <a:bodyPr/>
                    <a:lstStyle/>
                    <a:p>
                      <a:pPr algn="ctr"/>
                      <a:r>
                        <a:rPr lang="en-US" sz="1600" dirty="0" smtClean="0"/>
                        <a:t>1,122,100</a:t>
                      </a:r>
                      <a:endParaRPr lang="en-US" sz="1600" dirty="0"/>
                    </a:p>
                  </a:txBody>
                  <a:tcPr/>
                </a:tc>
                <a:tc>
                  <a:txBody>
                    <a:bodyPr/>
                    <a:lstStyle/>
                    <a:p>
                      <a:pPr algn="ctr"/>
                      <a:r>
                        <a:rPr lang="en-US" sz="1600" dirty="0" smtClean="0"/>
                        <a:t>448,800</a:t>
                      </a:r>
                      <a:endParaRPr lang="en-US" sz="1600" dirty="0"/>
                    </a:p>
                  </a:txBody>
                  <a:tcPr/>
                </a:tc>
              </a:tr>
            </a:tbl>
          </a:graphicData>
        </a:graphic>
      </p:graphicFrame>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08795" y="2438401"/>
            <a:ext cx="3430405" cy="2341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12" name="Chart 11"/>
          <p:cNvGraphicFramePr>
            <a:graphicFrameLocks/>
          </p:cNvGraphicFramePr>
          <p:nvPr>
            <p:extLst>
              <p:ext uri="{D42A27DB-BD31-4B8C-83A1-F6EECF244321}">
                <p14:modId xmlns:p14="http://schemas.microsoft.com/office/powerpoint/2010/main" val="3068728178"/>
              </p:ext>
            </p:extLst>
          </p:nvPr>
        </p:nvGraphicFramePr>
        <p:xfrm>
          <a:off x="304800" y="990600"/>
          <a:ext cx="5181600" cy="32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4051189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anose="020B0604020202020204" pitchFamily="34" charset="0"/>
                <a:cs typeface="Arial" panose="020B0604020202020204" pitchFamily="34" charset="0"/>
              </a:rPr>
              <a:t>Williston Basin Crude Oil Export Options</a:t>
            </a:r>
            <a:r>
              <a:rPr lang="en-US" sz="3200" b="1" dirty="0" smtClean="0"/>
              <a:t/>
            </a:r>
            <a:br>
              <a:rPr lang="en-US" sz="3200" b="1" dirty="0" smtClean="0"/>
            </a:br>
            <a:r>
              <a:rPr lang="en-US" sz="2000" dirty="0" smtClean="0">
                <a:latin typeface="Arial" panose="020B0604020202020204" pitchFamily="34" charset="0"/>
                <a:cs typeface="Arial" panose="020B0604020202020204" pitchFamily="34" charset="0"/>
              </a:rPr>
              <a:t>(Reported Capacity – Not Market Share)</a:t>
            </a: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CB69BAC9-5C6F-4CF2-AD09-D5CB210BA28D}" type="slidenum">
              <a:rPr lang="en-US" smtClean="0"/>
              <a:pPr>
                <a:defRPr/>
              </a:pPr>
              <a:t>6</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3416546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533400" y="6400042"/>
            <a:ext cx="3524106" cy="276999"/>
          </a:xfrm>
          <a:prstGeom prst="rect">
            <a:avLst/>
          </a:prstGeom>
          <a:noFill/>
        </p:spPr>
        <p:txBody>
          <a:bodyPr wrap="none" rtlCol="0">
            <a:spAutoFit/>
          </a:bodyPr>
          <a:lstStyle/>
          <a:p>
            <a:r>
              <a:rPr lang="en-US" sz="1200" b="1" dirty="0" smtClean="0"/>
              <a:t>Source:</a:t>
            </a:r>
            <a:r>
              <a:rPr lang="en-US" sz="1200" dirty="0" smtClean="0"/>
              <a:t> North Dakota Pipeline Authority – April, 2015</a:t>
            </a:r>
            <a:endParaRPr lang="en-US" sz="1200" dirty="0"/>
          </a:p>
        </p:txBody>
      </p:sp>
      <p:sp>
        <p:nvSpPr>
          <p:cNvPr id="9" name="TextBox 8"/>
          <p:cNvSpPr txBox="1"/>
          <p:nvPr/>
        </p:nvSpPr>
        <p:spPr>
          <a:xfrm>
            <a:off x="4343400" y="6138965"/>
            <a:ext cx="4410295" cy="369332"/>
          </a:xfrm>
          <a:prstGeom prst="rect">
            <a:avLst/>
          </a:prstGeom>
          <a:noFill/>
        </p:spPr>
        <p:txBody>
          <a:bodyPr wrap="square" rtlCol="0">
            <a:spAutoFit/>
          </a:bodyPr>
          <a:lstStyle/>
          <a:p>
            <a:r>
              <a:rPr lang="en-US" b="1" dirty="0" smtClean="0">
                <a:solidFill>
                  <a:srgbClr val="FF0000"/>
                </a:solidFill>
              </a:rPr>
              <a:t>Rail:</a:t>
            </a:r>
            <a:r>
              <a:rPr lang="en-US" sz="1600" b="1" dirty="0" smtClean="0">
                <a:solidFill>
                  <a:srgbClr val="FF0000"/>
                </a:solidFill>
              </a:rPr>
              <a:t> Loading terminal capacity/not railroad</a:t>
            </a:r>
            <a:endParaRPr lang="en-US" sz="1600" b="1" dirty="0">
              <a:solidFill>
                <a:srgbClr val="FF0000"/>
              </a:solidFill>
            </a:endParaRPr>
          </a:p>
        </p:txBody>
      </p:sp>
    </p:spTree>
    <p:extLst>
      <p:ext uri="{BB962C8B-B14F-4D97-AF65-F5344CB8AC3E}">
        <p14:creationId xmlns:p14="http://schemas.microsoft.com/office/powerpoint/2010/main" val="2422759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6"/>
          <p:cNvSpPr>
            <a:spLocks noGrp="1"/>
          </p:cNvSpPr>
          <p:nvPr>
            <p:ph type="title"/>
          </p:nvPr>
        </p:nvSpPr>
        <p:spPr>
          <a:xfrm>
            <a:off x="457200" y="274638"/>
            <a:ext cx="8229600" cy="639762"/>
          </a:xfrm>
        </p:spPr>
        <p:txBody>
          <a:bodyPr>
            <a:noAutofit/>
          </a:bodyPr>
          <a:lstStyle/>
          <a:p>
            <a:r>
              <a:rPr lang="en-US" sz="2800" dirty="0" smtClean="0">
                <a:latin typeface="Arial" panose="020B0604020202020204" pitchFamily="34" charset="0"/>
                <a:cs typeface="Arial" panose="020B0604020202020204" pitchFamily="34" charset="0"/>
              </a:rPr>
              <a:t>Closing Thoughts</a:t>
            </a:r>
          </a:p>
        </p:txBody>
      </p:sp>
      <p:sp>
        <p:nvSpPr>
          <p:cNvPr id="8" name="Content Placeholder 7"/>
          <p:cNvSpPr>
            <a:spLocks noGrp="1"/>
          </p:cNvSpPr>
          <p:nvPr>
            <p:ph idx="1"/>
          </p:nvPr>
        </p:nvSpPr>
        <p:spPr>
          <a:xfrm>
            <a:off x="457200" y="914400"/>
            <a:ext cx="8534400" cy="5715000"/>
          </a:xfrm>
        </p:spPr>
        <p:txBody>
          <a:bodyPr rtlCol="0">
            <a:noAutofit/>
          </a:bodyPr>
          <a:lstStyle/>
          <a:p>
            <a:pPr marL="0" indent="0">
              <a:spcBef>
                <a:spcPts val="0"/>
              </a:spcBef>
              <a:spcAft>
                <a:spcPts val="1800"/>
              </a:spcAft>
              <a:buNone/>
              <a:defRPr/>
            </a:pPr>
            <a:endParaRPr lang="en-US" sz="2200" dirty="0" smtClean="0">
              <a:latin typeface="Arial" panose="020B0604020202020204" pitchFamily="34" charset="0"/>
              <a:cs typeface="Arial" panose="020B0604020202020204" pitchFamily="34" charset="0"/>
            </a:endParaRPr>
          </a:p>
          <a:p>
            <a:pPr>
              <a:spcBef>
                <a:spcPts val="0"/>
              </a:spcBef>
              <a:spcAft>
                <a:spcPts val="1800"/>
              </a:spcAft>
              <a:defRPr/>
            </a:pPr>
            <a:r>
              <a:rPr lang="en-US" sz="2200" dirty="0" smtClean="0">
                <a:latin typeface="Arial" panose="020B0604020202020204" pitchFamily="34" charset="0"/>
                <a:cs typeface="Arial" panose="020B0604020202020204" pitchFamily="34" charset="0"/>
              </a:rPr>
              <a:t>Oil continues responding </a:t>
            </a:r>
            <a:r>
              <a:rPr lang="en-US" sz="2200" dirty="0">
                <a:latin typeface="Arial" panose="020B0604020202020204" pitchFamily="34" charset="0"/>
                <a:cs typeface="Arial" panose="020B0604020202020204" pitchFamily="34" charset="0"/>
              </a:rPr>
              <a:t>to </a:t>
            </a:r>
            <a:r>
              <a:rPr lang="en-US" sz="2200" dirty="0" smtClean="0">
                <a:latin typeface="Arial" panose="020B0604020202020204" pitchFamily="34" charset="0"/>
                <a:cs typeface="Arial" panose="020B0604020202020204" pitchFamily="34" charset="0"/>
              </a:rPr>
              <a:t>market realities </a:t>
            </a:r>
            <a:r>
              <a:rPr lang="en-US" sz="2200" dirty="0">
                <a:latin typeface="Arial" panose="020B0604020202020204" pitchFamily="34" charset="0"/>
                <a:cs typeface="Arial" panose="020B0604020202020204" pitchFamily="34" charset="0"/>
              </a:rPr>
              <a:t>by focusing on efficiency and cost reduction </a:t>
            </a:r>
            <a:endParaRPr lang="en-US" sz="2200" dirty="0" smtClean="0">
              <a:latin typeface="Arial" panose="020B0604020202020204" pitchFamily="34" charset="0"/>
              <a:cs typeface="Arial" panose="020B0604020202020204" pitchFamily="34" charset="0"/>
            </a:endParaRPr>
          </a:p>
          <a:p>
            <a:pPr>
              <a:spcBef>
                <a:spcPts val="0"/>
              </a:spcBef>
              <a:spcAft>
                <a:spcPts val="1800"/>
              </a:spcAft>
              <a:defRPr/>
            </a:pPr>
            <a:r>
              <a:rPr lang="en-US" sz="2200" dirty="0">
                <a:latin typeface="Arial" panose="020B0604020202020204" pitchFamily="34" charset="0"/>
                <a:cs typeface="Arial" panose="020B0604020202020204" pitchFamily="34" charset="0"/>
              </a:rPr>
              <a:t>National production of crude oil has started to </a:t>
            </a:r>
            <a:r>
              <a:rPr lang="en-US" sz="2200" dirty="0" smtClean="0">
                <a:latin typeface="Arial" panose="020B0604020202020204" pitchFamily="34" charset="0"/>
                <a:cs typeface="Arial" panose="020B0604020202020204" pitchFamily="34" charset="0"/>
              </a:rPr>
              <a:t>decline</a:t>
            </a:r>
          </a:p>
          <a:p>
            <a:pPr>
              <a:spcBef>
                <a:spcPts val="0"/>
              </a:spcBef>
              <a:spcAft>
                <a:spcPts val="1800"/>
              </a:spcAft>
              <a:defRPr/>
            </a:pPr>
            <a:r>
              <a:rPr lang="en-US" sz="2200" dirty="0" smtClean="0">
                <a:latin typeface="Arial" panose="020B0604020202020204" pitchFamily="34" charset="0"/>
                <a:cs typeface="Arial" panose="020B0604020202020204" pitchFamily="34" charset="0"/>
              </a:rPr>
              <a:t>Oil continues pursuit of zero defects in </a:t>
            </a:r>
            <a:r>
              <a:rPr lang="en-US" sz="2200" dirty="0">
                <a:latin typeface="Arial" panose="020B0604020202020204" pitchFamily="34" charset="0"/>
                <a:cs typeface="Arial" panose="020B0604020202020204" pitchFamily="34" charset="0"/>
              </a:rPr>
              <a:t>the safe and compliant </a:t>
            </a:r>
            <a:r>
              <a:rPr lang="en-US" sz="2200" dirty="0" smtClean="0">
                <a:latin typeface="Arial" panose="020B0604020202020204" pitchFamily="34" charset="0"/>
                <a:cs typeface="Arial" panose="020B0604020202020204" pitchFamily="34" charset="0"/>
              </a:rPr>
              <a:t>shipping </a:t>
            </a:r>
            <a:r>
              <a:rPr lang="en-US" sz="2200" dirty="0">
                <a:latin typeface="Arial" panose="020B0604020202020204" pitchFamily="34" charset="0"/>
                <a:cs typeface="Arial" panose="020B0604020202020204" pitchFamily="34" charset="0"/>
              </a:rPr>
              <a:t>of crude oil by </a:t>
            </a:r>
            <a:r>
              <a:rPr lang="en-US" sz="2200" dirty="0" smtClean="0">
                <a:latin typeface="Arial" panose="020B0604020202020204" pitchFamily="34" charset="0"/>
                <a:cs typeface="Arial" panose="020B0604020202020204" pitchFamily="34" charset="0"/>
              </a:rPr>
              <a:t>rail</a:t>
            </a:r>
          </a:p>
          <a:p>
            <a:pPr>
              <a:spcBef>
                <a:spcPts val="0"/>
              </a:spcBef>
              <a:spcAft>
                <a:spcPts val="1800"/>
              </a:spcAft>
              <a:defRPr/>
            </a:pPr>
            <a:r>
              <a:rPr lang="en-US" sz="2200" dirty="0" smtClean="0">
                <a:latin typeface="Arial" panose="020B0604020202020204" pitchFamily="34" charset="0"/>
                <a:cs typeface="Arial" panose="020B0604020202020204" pitchFamily="34" charset="0"/>
              </a:rPr>
              <a:t>API project to gather historic and current crude oil unit train cycle time data for various markets is underway but is not yet ready for primetime.  Expected to be ready for the October meeting.</a:t>
            </a:r>
          </a:p>
          <a:p>
            <a:pPr fontAlgn="auto">
              <a:spcBef>
                <a:spcPts val="0"/>
              </a:spcBef>
              <a:spcAft>
                <a:spcPts val="1800"/>
              </a:spcAft>
              <a:buFont typeface="Arial" pitchFamily="34" charset="0"/>
              <a:buChar char="•"/>
              <a:defRPr/>
            </a:pPr>
            <a:r>
              <a:rPr lang="en-US" sz="2200" dirty="0" smtClean="0">
                <a:latin typeface="Arial" panose="020B0604020202020204" pitchFamily="34" charset="0"/>
                <a:cs typeface="Arial" panose="020B0604020202020204" pitchFamily="34" charset="0"/>
              </a:rPr>
              <a:t>Sufficient railroad, origin and destination terminal, and tank car fleet capacity exists for current crude-by-rail volumes</a:t>
            </a:r>
          </a:p>
          <a:p>
            <a:pPr marL="0" indent="0" fontAlgn="auto">
              <a:spcBef>
                <a:spcPts val="0"/>
              </a:spcBef>
              <a:spcAft>
                <a:spcPts val="1800"/>
              </a:spcAft>
              <a:buNone/>
              <a:defRPr/>
            </a:pPr>
            <a:endParaRPr lang="en-US" sz="2200" dirty="0" smtClean="0">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a:xfrm>
            <a:off x="6705600" y="6324600"/>
            <a:ext cx="2133600" cy="357188"/>
          </a:xfrm>
        </p:spPr>
        <p:txBody>
          <a:bodyPr/>
          <a:lstStyle/>
          <a:p>
            <a:pPr>
              <a:defRPr/>
            </a:pPr>
            <a:fld id="{CB69BAC9-5C6F-4CF2-AD09-D5CB210BA28D}" type="slidenum">
              <a:rPr lang="en-US" smtClean="0"/>
              <a:pPr>
                <a:defRPr/>
              </a:pPr>
              <a:t>7</a:t>
            </a:fld>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56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alpha val="40000"/>
          </a:schemeClr>
        </a:solidFill>
        <a:ln w="9525" algn="ctr">
          <a:solidFill>
            <a:schemeClr val="tx1"/>
          </a:solidFill>
          <a:round/>
          <a:headEnd/>
          <a:tailEnd/>
        </a:ln>
      </a:spPr>
      <a:bodyPr anchor="ctr"/>
      <a:lstStyle>
        <a:defPPr algn="ctr">
          <a:defRPr sz="1200" b="0" dirty="0" err="1" smtClean="0"/>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9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95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2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3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rgbClr val="00FF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48DD69A1B085B45B3DD74A6EC38685F" ma:contentTypeVersion="1" ma:contentTypeDescription="Create a new document." ma:contentTypeScope="" ma:versionID="2f1644168827dda242f7eb77aca1a41b">
  <xsd:schema xmlns:xsd="http://www.w3.org/2001/XMLSchema" xmlns:xs="http://www.w3.org/2001/XMLSchema" xmlns:p="http://schemas.microsoft.com/office/2006/metadata/properties" targetNamespace="http://schemas.microsoft.com/office/2006/metadata/properties" ma:root="true" ma:fieldsID="6e96cd673890ad8defac2addd4e3fc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
    <Type>10001</Type>
    <SequenceNumber>10000</SequenceNumber>
    <Assembly>Hess.SharePoint.HessConnect.Groups.Provisioning, Version=1.0.0.0, Culture=neutral, PublicKeyToken=3bbf667502b72835</Assembly>
    <Class>Hess.SharePoint.EventReceivers.GroupUpdatesEventReceiver</Class>
    <Data/>
    <Filter/>
  </Receiver>
  <Receiver>
    <Name/>
    <Type>10002</Type>
    <SequenceNumber>10001</SequenceNumber>
    <Assembly>Hess.SharePoint.HessConnect.Groups.Provisioning, Version=1.0.0.0, Culture=neutral, PublicKeyToken=3bbf667502b72835</Assembly>
    <Class>Hess.SharePoint.EventReceivers.GroupUpdatesEventReceiver</Class>
    <Data/>
    <Filter/>
  </Receiver>
  <Receiver>
    <Name/>
    <Type>3</Type>
    <SequenceNumber>10002</SequenceNumber>
    <Assembly>Hess.SharePoint.HessConnect.Groups.Provisioning, Version=1.0.0.0, Culture=neutral, PublicKeyToken=3bbf667502b72835</Assembly>
    <Class>Hess.SharePoint.EventReceivers.GroupUpdatesEventReceiver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616662-F53B-4643-9581-F0F2EA105B32}">
  <ds:schemaRefs>
    <ds:schemaRef ds:uri="http://schemas.microsoft.com/sharepoint/v3/contenttype/forms"/>
  </ds:schemaRefs>
</ds:datastoreItem>
</file>

<file path=customXml/itemProps2.xml><?xml version="1.0" encoding="utf-8"?>
<ds:datastoreItem xmlns:ds="http://schemas.openxmlformats.org/officeDocument/2006/customXml" ds:itemID="{2ECC2A31-2263-42FB-881C-42BAA21CBA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78588C4-97B9-40FD-B13F-EF431D71E97D}">
  <ds:schemaRefs>
    <ds:schemaRef ds:uri="http://schemas.microsoft.com/sharepoint/events"/>
  </ds:schemaRefs>
</ds:datastoreItem>
</file>

<file path=customXml/itemProps4.xml><?xml version="1.0" encoding="utf-8"?>
<ds:datastoreItem xmlns:ds="http://schemas.openxmlformats.org/officeDocument/2006/customXml" ds:itemID="{68DE8173-46A2-4833-BD07-445A27C66DCB}">
  <ds:schemaRefs>
    <ds:schemaRef ds:uri="http://schemas.microsoft.com/office/2006/metadata/properties"/>
    <ds:schemaRef ds:uri="http://purl.org/dc/elements/1.1/"/>
    <ds:schemaRef ds:uri="http://purl.org/dc/dcmitype/"/>
    <ds:schemaRef ds:uri="http://www.w3.org/XML/1998/namespace"/>
    <ds:schemaRef ds:uri="http://schemas.microsoft.com/office/infopath/2007/PartnerControls"/>
    <ds:schemaRef ds:uri="http://schemas.openxmlformats.org/package/2006/metadata/core-properties"/>
    <ds:schemaRef ds:uri="http://schemas.microsoft.com/office/2006/documentManagement/typ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43640</TotalTime>
  <Words>368</Words>
  <Application>Microsoft Office PowerPoint</Application>
  <PresentationFormat>On-screen Show (4:3)</PresentationFormat>
  <Paragraphs>91</Paragraphs>
  <Slides>7</Slides>
  <Notes>2</Notes>
  <HiddenSlides>0</HiddenSlides>
  <MMClips>0</MMClips>
  <ScaleCrop>false</ScaleCrop>
  <HeadingPairs>
    <vt:vector size="6" baseType="variant">
      <vt:variant>
        <vt:lpstr>Theme</vt:lpstr>
      </vt:variant>
      <vt:variant>
        <vt:i4>10</vt:i4>
      </vt:variant>
      <vt:variant>
        <vt:lpstr>Embedded OLE Servers</vt:lpstr>
      </vt:variant>
      <vt:variant>
        <vt:i4>1</vt:i4>
      </vt:variant>
      <vt:variant>
        <vt:lpstr>Slide Titles</vt:lpstr>
      </vt:variant>
      <vt:variant>
        <vt:i4>7</vt:i4>
      </vt:variant>
    </vt:vector>
  </HeadingPairs>
  <TitlesOfParts>
    <vt:vector size="18" baseType="lpstr">
      <vt:lpstr>56_master template</vt:lpstr>
      <vt:lpstr>79_master template</vt:lpstr>
      <vt:lpstr>95_master template</vt:lpstr>
      <vt:lpstr>1_Default Design</vt:lpstr>
      <vt:lpstr>2_Default Design</vt:lpstr>
      <vt:lpstr>master template</vt:lpstr>
      <vt:lpstr>1_master template</vt:lpstr>
      <vt:lpstr>2_master template</vt:lpstr>
      <vt:lpstr>3_master template</vt:lpstr>
      <vt:lpstr>Office Theme</vt:lpstr>
      <vt:lpstr>Worksheet</vt:lpstr>
      <vt:lpstr>Oil Industry Segment Update  Lee K. Johnson Hess Corporation  </vt:lpstr>
      <vt:lpstr>US Crude Oil Environment</vt:lpstr>
      <vt:lpstr>Land Oil Rig Count</vt:lpstr>
      <vt:lpstr>Volume of Crude by Rail Carloads</vt:lpstr>
      <vt:lpstr>Williston Basin Crude Oil Share</vt:lpstr>
      <vt:lpstr>Williston Basin Crude Oil Export Options (Reported Capacity – Not Market Share)</vt:lpstr>
      <vt:lpstr>Closing Thoughts</vt:lpstr>
    </vt:vector>
  </TitlesOfParts>
  <Company>Hess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thomas.dransfield@hess.com</dc:creator>
  <cp:lastModifiedBy>Government of the United States</cp:lastModifiedBy>
  <cp:revision>1272</cp:revision>
  <cp:lastPrinted>2016-04-11T14:05:30Z</cp:lastPrinted>
  <dcterms:created xsi:type="dcterms:W3CDTF">2012-11-07T18:31:18Z</dcterms:created>
  <dcterms:modified xsi:type="dcterms:W3CDTF">2016-04-18T16:42:45Z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0x010100E48DD69A1B085B45B3DD74A6EC38685F</vt:lpwstr>
  </property>
</Properties>
</file>