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5" r:id="rId6"/>
    <p:sldMasterId id="2147483690" r:id="rId7"/>
    <p:sldMasterId id="2147483705" r:id="rId8"/>
    <p:sldMasterId id="2147483725" r:id="rId9"/>
    <p:sldMasterId id="2147483741" r:id="rId10"/>
    <p:sldMasterId id="2147483757" r:id="rId11"/>
    <p:sldMasterId id="2147483773" r:id="rId12"/>
    <p:sldMasterId id="2147483789" r:id="rId13"/>
    <p:sldMasterId id="2147483805" r:id="rId14"/>
  </p:sldMasterIdLst>
  <p:notesMasterIdLst>
    <p:notesMasterId r:id="rId33"/>
  </p:notesMasterIdLst>
  <p:handoutMasterIdLst>
    <p:handoutMasterId r:id="rId34"/>
  </p:handoutMasterIdLst>
  <p:sldIdLst>
    <p:sldId id="299" r:id="rId15"/>
    <p:sldId id="300" r:id="rId16"/>
    <p:sldId id="313" r:id="rId17"/>
    <p:sldId id="301" r:id="rId18"/>
    <p:sldId id="306" r:id="rId19"/>
    <p:sldId id="316" r:id="rId20"/>
    <p:sldId id="303" r:id="rId21"/>
    <p:sldId id="304" r:id="rId22"/>
    <p:sldId id="305" r:id="rId23"/>
    <p:sldId id="310" r:id="rId24"/>
    <p:sldId id="318" r:id="rId25"/>
    <p:sldId id="309" r:id="rId26"/>
    <p:sldId id="314" r:id="rId27"/>
    <p:sldId id="311" r:id="rId28"/>
    <p:sldId id="329" r:id="rId29"/>
    <p:sldId id="327" r:id="rId30"/>
    <p:sldId id="328" r:id="rId31"/>
    <p:sldId id="312" r:id="rId3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46"/>
    <a:srgbClr val="007846"/>
    <a:srgbClr val="FF6600"/>
    <a:srgbClr val="006646"/>
    <a:srgbClr val="0066CC"/>
    <a:srgbClr val="75C957"/>
    <a:srgbClr val="008246"/>
    <a:srgbClr val="CBD8CB"/>
    <a:srgbClr val="008C46"/>
    <a:srgbClr val="43E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88728" autoAdjust="0"/>
  </p:normalViewPr>
  <p:slideViewPr>
    <p:cSldViewPr>
      <p:cViewPr varScale="1">
        <p:scale>
          <a:sx n="103" d="100"/>
          <a:sy n="103" d="100"/>
        </p:scale>
        <p:origin x="-191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96" dirty="0"/>
              <a:t>2014</a:t>
            </a:r>
            <a:endParaRPr lang="en-US" dirty="0"/>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767177540307474"/>
          <c:y val="0.2253798867246857"/>
          <c:w val="0.7935188101487316"/>
          <c:h val="0.73637327755905579"/>
        </c:manualLayout>
      </c:layout>
      <c:pie3DChart>
        <c:varyColors val="1"/>
        <c:ser>
          <c:idx val="0"/>
          <c:order val="0"/>
          <c:tx>
            <c:strRef>
              <c:f>Sheet1!$B$1</c:f>
              <c:strCache>
                <c:ptCount val="1"/>
                <c:pt idx="0">
                  <c:v>2014</c:v>
                </c:pt>
              </c:strCache>
            </c:strRef>
          </c:tx>
          <c:dPt>
            <c:idx val="0"/>
            <c:bubble3D val="0"/>
            <c:spPr>
              <a:solidFill>
                <a:srgbClr val="92D050"/>
              </a:solidFill>
            </c:spPr>
          </c:dPt>
          <c:dPt>
            <c:idx val="1"/>
            <c:bubble3D val="0"/>
            <c:spPr>
              <a:solidFill>
                <a:schemeClr val="accent1">
                  <a:lumMod val="75000"/>
                </a:schemeClr>
              </a:solidFill>
            </c:spPr>
          </c:dPt>
          <c:dPt>
            <c:idx val="2"/>
            <c:bubble3D val="0"/>
            <c:spPr>
              <a:solidFill>
                <a:srgbClr val="0066CC"/>
              </a:solidFill>
            </c:spPr>
          </c:dPt>
          <c:dPt>
            <c:idx val="3"/>
            <c:bubble3D val="0"/>
            <c:spPr>
              <a:solidFill>
                <a:srgbClr val="FF6600"/>
              </a:solidFill>
            </c:spPr>
          </c:dPt>
          <c:dLbls>
            <c:dLbl>
              <c:idx val="0"/>
              <c:layout>
                <c:manualLayout>
                  <c:x val="2.0784472253468331E-2"/>
                  <c:y val="-4.2465810194778325E-2"/>
                </c:manualLayout>
              </c:layout>
              <c:spPr/>
              <c:txPr>
                <a:bodyPr/>
                <a:lstStyle/>
                <a:p>
                  <a:pPr>
                    <a:defRPr/>
                  </a:pPr>
                  <a:endParaRPr lang="en-US"/>
                </a:p>
              </c:txPr>
              <c:dLblPos val="bestFit"/>
              <c:showLegendKey val="0"/>
              <c:showVal val="0"/>
              <c:showCatName val="1"/>
              <c:showSerName val="0"/>
              <c:showPercent val="1"/>
              <c:showBubbleSize val="0"/>
            </c:dLbl>
            <c:dLbl>
              <c:idx val="1"/>
              <c:layout>
                <c:manualLayout>
                  <c:x val="-0.22244797525309351"/>
                  <c:y val="2.0404752037574275E-2"/>
                </c:manualLayout>
              </c:layout>
              <c:spPr/>
              <c:txPr>
                <a:bodyPr/>
                <a:lstStyle/>
                <a:p>
                  <a:pPr>
                    <a:defRPr b="1">
                      <a:solidFill>
                        <a:schemeClr val="bg1"/>
                      </a:solidFill>
                    </a:defRPr>
                  </a:pPr>
                  <a:endParaRPr lang="en-US"/>
                </a:p>
              </c:txPr>
              <c:dLblPos val="bestFit"/>
              <c:showLegendKey val="0"/>
              <c:showVal val="0"/>
              <c:showCatName val="1"/>
              <c:showSerName val="0"/>
              <c:showPercent val="1"/>
              <c:showBubbleSize val="0"/>
            </c:dLbl>
            <c:dLbl>
              <c:idx val="2"/>
              <c:layout>
                <c:manualLayout>
                  <c:x val="0.29119752530933635"/>
                  <c:y val="-0.13720406086879591"/>
                </c:manualLayout>
              </c:layout>
              <c:spPr/>
              <c:txPr>
                <a:bodyPr/>
                <a:lstStyle/>
                <a:p>
                  <a:pPr>
                    <a:defRPr b="1">
                      <a:solidFill>
                        <a:schemeClr val="bg1"/>
                      </a:solidFill>
                    </a:defRPr>
                  </a:pPr>
                  <a:endParaRPr lang="en-US"/>
                </a:p>
              </c:txPr>
              <c:dLblPos val="bestFit"/>
              <c:showLegendKey val="0"/>
              <c:showVal val="0"/>
              <c:showCatName val="1"/>
              <c:showSerName val="0"/>
              <c:showPercent val="1"/>
              <c:showBubbleSize val="0"/>
            </c:dLbl>
            <c:dLbl>
              <c:idx val="3"/>
              <c:layout>
                <c:manualLayout>
                  <c:x val="-0.14044783464566948"/>
                  <c:y val="-1.363540083805315E-2"/>
                </c:manualLayout>
              </c:layout>
              <c:spPr/>
              <c:txPr>
                <a:bodyPr/>
                <a:lstStyle/>
                <a:p>
                  <a:pPr>
                    <a:defRPr/>
                  </a:pPr>
                  <a:endParaRPr lang="en-US"/>
                </a:p>
              </c:txPr>
              <c:dLblPos val="bestFi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Tesoro Refinery</c:v>
                </c:pt>
                <c:pt idx="1">
                  <c:v>Pipeline Export</c:v>
                </c:pt>
                <c:pt idx="2">
                  <c:v>Rail Export</c:v>
                </c:pt>
                <c:pt idx="3">
                  <c:v>Trucked to Canadian Pipeline Export</c:v>
                </c:pt>
              </c:strCache>
            </c:strRef>
          </c:cat>
          <c:val>
            <c:numRef>
              <c:f>Sheet1!$B$2:$B$5</c:f>
              <c:numCache>
                <c:formatCode>General</c:formatCode>
                <c:ptCount val="4"/>
                <c:pt idx="0">
                  <c:v>68</c:v>
                </c:pt>
                <c:pt idx="1">
                  <c:v>715</c:v>
                </c:pt>
                <c:pt idx="2">
                  <c:v>1195</c:v>
                </c:pt>
                <c:pt idx="3">
                  <c:v>16</c:v>
                </c:pt>
              </c:numCache>
            </c:numRef>
          </c:val>
        </c:ser>
        <c:ser>
          <c:idx val="1"/>
          <c:order val="1"/>
          <c:tx>
            <c:strRef>
              <c:f>Sheet1!$B$9</c:f>
              <c:strCache>
                <c:ptCount val="1"/>
              </c:strCache>
            </c:strRef>
          </c:tx>
          <c:dLbls>
            <c:showLegendKey val="0"/>
            <c:showVal val="0"/>
            <c:showCatName val="1"/>
            <c:showSerName val="0"/>
            <c:showPercent val="1"/>
            <c:showBubbleSize val="0"/>
            <c:showLeaderLines val="1"/>
          </c:dLbls>
          <c:cat>
            <c:strRef>
              <c:f>Sheet1!$A$2:$A$5</c:f>
              <c:strCache>
                <c:ptCount val="4"/>
                <c:pt idx="0">
                  <c:v>Tesoro Refinery</c:v>
                </c:pt>
                <c:pt idx="1">
                  <c:v>Pipeline Export</c:v>
                </c:pt>
                <c:pt idx="2">
                  <c:v>Rail Export</c:v>
                </c:pt>
                <c:pt idx="3">
                  <c:v>Trucked to Canadian Pipeline Export</c:v>
                </c:pt>
              </c:strCache>
            </c:strRef>
          </c:cat>
          <c:val>
            <c:numRef>
              <c:f>Sheet1!$B$10:$B$13</c:f>
              <c:numCache>
                <c:formatCode>General</c:formatCode>
                <c:ptCount val="4"/>
              </c:numCache>
            </c:numRef>
          </c:val>
        </c:ser>
        <c:dLbls>
          <c:showLegendKey val="0"/>
          <c:showVal val="0"/>
          <c:showCatName val="0"/>
          <c:showSerName val="0"/>
          <c:showPercent val="0"/>
          <c:showBubbleSize val="0"/>
          <c:showLeaderLines val="1"/>
        </c:dLbls>
      </c:pie3DChart>
      <c:spPr>
        <a:noFill/>
        <a:ln w="26419">
          <a:noFill/>
        </a:ln>
      </c:spPr>
    </c:plotArea>
    <c:plotVisOnly val="1"/>
    <c:dispBlanksAs val="zero"/>
    <c:showDLblsOverMax val="0"/>
  </c:chart>
  <c:txPr>
    <a:bodyPr/>
    <a:lstStyle/>
    <a:p>
      <a:pPr>
        <a:defRPr sz="1248"/>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538" dirty="0"/>
              <a:t>2013</a:t>
            </a:r>
            <a:endParaRPr lang="en-US" dirty="0"/>
          </a:p>
        </c:rich>
      </c:tx>
      <c:layout>
        <c:manualLayout>
          <c:xMode val="edge"/>
          <c:yMode val="edge"/>
          <c:x val="0.43627261514359728"/>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714285714285714"/>
          <c:y val="0.22312197388369917"/>
          <c:w val="0.80952380952380965"/>
          <c:h val="0.71473443536949299"/>
        </c:manualLayout>
      </c:layout>
      <c:pie3DChart>
        <c:varyColors val="1"/>
        <c:ser>
          <c:idx val="0"/>
          <c:order val="0"/>
          <c:tx>
            <c:strRef>
              <c:f>Sheet1!$B$1</c:f>
              <c:strCache>
                <c:ptCount val="1"/>
                <c:pt idx="0">
                  <c:v>2013</c:v>
                </c:pt>
              </c:strCache>
            </c:strRef>
          </c:tx>
          <c:dPt>
            <c:idx val="0"/>
            <c:bubble3D val="0"/>
            <c:spPr>
              <a:solidFill>
                <a:srgbClr val="92D050"/>
              </a:solidFill>
            </c:spPr>
          </c:dPt>
          <c:dPt>
            <c:idx val="1"/>
            <c:bubble3D val="0"/>
            <c:spPr>
              <a:solidFill>
                <a:srgbClr val="006646"/>
              </a:solidFill>
            </c:spPr>
          </c:dPt>
          <c:dPt>
            <c:idx val="2"/>
            <c:bubble3D val="0"/>
            <c:spPr>
              <a:solidFill>
                <a:srgbClr val="0066CC"/>
              </a:solidFill>
            </c:spPr>
          </c:dPt>
          <c:dPt>
            <c:idx val="3"/>
            <c:bubble3D val="0"/>
            <c:spPr>
              <a:solidFill>
                <a:srgbClr val="FF6600"/>
              </a:solidFill>
            </c:spPr>
          </c:dPt>
          <c:dLbls>
            <c:dLbl>
              <c:idx val="0"/>
              <c:layout>
                <c:manualLayout>
                  <c:x val="5.2292135358080319E-2"/>
                  <c:y val="-3.2425294664253979E-2"/>
                </c:manualLayout>
              </c:layout>
              <c:dLblPos val="bestFit"/>
              <c:showLegendKey val="0"/>
              <c:showVal val="0"/>
              <c:showCatName val="1"/>
              <c:showSerName val="0"/>
              <c:showPercent val="1"/>
              <c:showBubbleSize val="0"/>
            </c:dLbl>
            <c:dLbl>
              <c:idx val="1"/>
              <c:spPr/>
              <c:txPr>
                <a:bodyPr/>
                <a:lstStyle/>
                <a:p>
                  <a:pPr>
                    <a:defRPr sz="1269" b="1">
                      <a:solidFill>
                        <a:schemeClr val="bg1"/>
                      </a:solidFill>
                    </a:defRPr>
                  </a:pPr>
                  <a:endParaRPr lang="en-US"/>
                </a:p>
              </c:txPr>
              <c:showLegendKey val="0"/>
              <c:showVal val="0"/>
              <c:showCatName val="1"/>
              <c:showSerName val="0"/>
              <c:showPercent val="1"/>
              <c:showBubbleSize val="0"/>
            </c:dLbl>
            <c:dLbl>
              <c:idx val="2"/>
              <c:layout>
                <c:manualLayout>
                  <c:x val="0.27284769530213232"/>
                  <c:y val="-0.15696575718732872"/>
                </c:manualLayout>
              </c:layout>
              <c:spPr/>
              <c:txPr>
                <a:bodyPr/>
                <a:lstStyle/>
                <a:p>
                  <a:pPr>
                    <a:defRPr sz="1269" b="1">
                      <a:solidFill>
                        <a:schemeClr val="bg1"/>
                      </a:solidFill>
                    </a:defRPr>
                  </a:pPr>
                  <a:endParaRPr lang="en-US"/>
                </a:p>
              </c:txPr>
              <c:dLblPos val="bestFit"/>
              <c:showLegendKey val="0"/>
              <c:showVal val="0"/>
              <c:showCatName val="1"/>
              <c:showSerName val="0"/>
              <c:showPercent val="1"/>
              <c:showBubbleSize val="0"/>
            </c:dLbl>
            <c:dLbl>
              <c:idx val="3"/>
              <c:layout>
                <c:manualLayout>
                  <c:x val="-2.6327802774653217E-2"/>
                  <c:y val="-1.0277791363036152E-3"/>
                </c:manualLayout>
              </c:layout>
              <c:tx>
                <c:rich>
                  <a:bodyPr/>
                  <a:lstStyle/>
                  <a:p>
                    <a:r>
                      <a:rPr lang="en-US" smtClean="0"/>
                      <a:t>Trucked to Canadian </a:t>
                    </a:r>
                    <a:r>
                      <a:rPr lang="en-US"/>
                      <a:t>Pipeline Export
1%</a:t>
                    </a:r>
                  </a:p>
                </c:rich>
              </c:tx>
              <c:dLblPos val="bestFit"/>
              <c:showLegendKey val="0"/>
              <c:showVal val="0"/>
              <c:showCatName val="0"/>
              <c:showSerName val="0"/>
              <c:showPercent val="0"/>
              <c:showBubbleSize val="0"/>
            </c:dLbl>
            <c:txPr>
              <a:bodyPr/>
              <a:lstStyle/>
              <a:p>
                <a:pPr>
                  <a:defRPr sz="1269"/>
                </a:pPr>
                <a:endParaRPr lang="en-US"/>
              </a:p>
            </c:txPr>
            <c:showLegendKey val="0"/>
            <c:showVal val="0"/>
            <c:showCatName val="1"/>
            <c:showSerName val="0"/>
            <c:showPercent val="1"/>
            <c:showBubbleSize val="0"/>
            <c:showLeaderLines val="1"/>
          </c:dLbls>
          <c:cat>
            <c:strRef>
              <c:f>Sheet1!$A$2:$A$5</c:f>
              <c:strCache>
                <c:ptCount val="4"/>
                <c:pt idx="0">
                  <c:v>Tesoro Refinery</c:v>
                </c:pt>
                <c:pt idx="1">
                  <c:v>Pipeline Export</c:v>
                </c:pt>
                <c:pt idx="2">
                  <c:v>Rail Export</c:v>
                </c:pt>
                <c:pt idx="3">
                  <c:v>Canadian Pipeline Export</c:v>
                </c:pt>
              </c:strCache>
            </c:strRef>
          </c:cat>
          <c:val>
            <c:numRef>
              <c:f>Sheet1!$B$2:$B$5</c:f>
              <c:numCache>
                <c:formatCode>General</c:formatCode>
                <c:ptCount val="4"/>
                <c:pt idx="0">
                  <c:v>68</c:v>
                </c:pt>
                <c:pt idx="1">
                  <c:v>515</c:v>
                </c:pt>
                <c:pt idx="2">
                  <c:v>965</c:v>
                </c:pt>
                <c:pt idx="3">
                  <c:v>15</c:v>
                </c:pt>
              </c:numCache>
            </c:numRef>
          </c:val>
        </c:ser>
        <c:dLbls>
          <c:showLegendKey val="0"/>
          <c:showVal val="0"/>
          <c:showCatName val="0"/>
          <c:showSerName val="0"/>
          <c:showPercent val="0"/>
          <c:showBubbleSize val="0"/>
          <c:showLeaderLines val="1"/>
        </c:dLbls>
      </c:pie3DChart>
      <c:spPr>
        <a:noFill/>
        <a:ln w="26862">
          <a:noFill/>
        </a:ln>
      </c:spPr>
    </c:plotArea>
    <c:plotVisOnly val="1"/>
    <c:dispBlanksAs val="zero"/>
    <c:showDLblsOverMax val="0"/>
  </c:chart>
  <c:txPr>
    <a:bodyPr/>
    <a:lstStyle/>
    <a:p>
      <a:pPr>
        <a:defRPr sz="1904"/>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907261592302"/>
          <c:y val="0.10110092320851524"/>
          <c:w val="0.71057742782152233"/>
          <c:h val="0.66519614196854193"/>
        </c:manualLayout>
      </c:layout>
      <c:barChart>
        <c:barDir val="col"/>
        <c:grouping val="stacked"/>
        <c:varyColors val="0"/>
        <c:ser>
          <c:idx val="0"/>
          <c:order val="0"/>
          <c:tx>
            <c:strRef>
              <c:f>Sheet1!$A$2</c:f>
              <c:strCache>
                <c:ptCount val="1"/>
                <c:pt idx="0">
                  <c:v>New Tank Car Builds</c:v>
                </c:pt>
              </c:strCache>
            </c:strRef>
          </c:tx>
          <c:spPr>
            <a:solidFill>
              <a:srgbClr val="006600"/>
            </a:solidFill>
          </c:spPr>
          <c:invertIfNegative val="0"/>
          <c:cat>
            <c:strRef>
              <c:f>Sheet1!$B$1:$S$1</c:f>
              <c:strCach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 est</c:v>
                </c:pt>
                <c:pt idx="17">
                  <c:v>2014 est</c:v>
                </c:pt>
              </c:strCache>
            </c:strRef>
          </c:cat>
          <c:val>
            <c:numRef>
              <c:f>Sheet1!$B$2:$S$2</c:f>
              <c:numCache>
                <c:formatCode>General</c:formatCode>
                <c:ptCount val="18"/>
                <c:pt idx="0" formatCode="#,##0">
                  <c:v>10090</c:v>
                </c:pt>
                <c:pt idx="1">
                  <c:v>12551</c:v>
                </c:pt>
                <c:pt idx="2">
                  <c:v>12801</c:v>
                </c:pt>
                <c:pt idx="3">
                  <c:v>9766</c:v>
                </c:pt>
                <c:pt idx="4">
                  <c:v>7560</c:v>
                </c:pt>
                <c:pt idx="5">
                  <c:v>5519</c:v>
                </c:pt>
                <c:pt idx="6">
                  <c:v>8176</c:v>
                </c:pt>
                <c:pt idx="7">
                  <c:v>8939</c:v>
                </c:pt>
                <c:pt idx="8">
                  <c:v>11563</c:v>
                </c:pt>
                <c:pt idx="9">
                  <c:v>14034</c:v>
                </c:pt>
                <c:pt idx="10" formatCode="#,##0">
                  <c:v>21433</c:v>
                </c:pt>
                <c:pt idx="11" formatCode="#,##0">
                  <c:v>21700</c:v>
                </c:pt>
                <c:pt idx="12">
                  <c:v>8942</c:v>
                </c:pt>
                <c:pt idx="13">
                  <c:v>4839</c:v>
                </c:pt>
                <c:pt idx="14">
                  <c:v>8727</c:v>
                </c:pt>
                <c:pt idx="15">
                  <c:v>17666</c:v>
                </c:pt>
                <c:pt idx="16">
                  <c:v>30000</c:v>
                </c:pt>
                <c:pt idx="17">
                  <c:v>30000</c:v>
                </c:pt>
              </c:numCache>
            </c:numRef>
          </c:val>
        </c:ser>
        <c:dLbls>
          <c:showLegendKey val="0"/>
          <c:showVal val="0"/>
          <c:showCatName val="0"/>
          <c:showSerName val="0"/>
          <c:showPercent val="0"/>
          <c:showBubbleSize val="0"/>
        </c:dLbls>
        <c:gapWidth val="150"/>
        <c:overlap val="100"/>
        <c:axId val="121505280"/>
        <c:axId val="121506816"/>
      </c:barChart>
      <c:lineChart>
        <c:grouping val="standard"/>
        <c:varyColors val="0"/>
        <c:ser>
          <c:idx val="1"/>
          <c:order val="1"/>
          <c:tx>
            <c:strRef>
              <c:f>Sheet1!$A$3</c:f>
              <c:strCache>
                <c:ptCount val="1"/>
                <c:pt idx="0">
                  <c:v>Total Tank Fleet Size</c:v>
                </c:pt>
              </c:strCache>
            </c:strRef>
          </c:tx>
          <c:spPr>
            <a:ln w="44440">
              <a:solidFill>
                <a:srgbClr val="FF6600"/>
              </a:solidFill>
            </a:ln>
          </c:spPr>
          <c:marker>
            <c:symbol val="square"/>
            <c:size val="2"/>
            <c:spPr>
              <a:solidFill>
                <a:srgbClr val="FF6600"/>
              </a:solidFill>
              <a:ln>
                <a:solidFill>
                  <a:srgbClr val="FF6600"/>
                </a:solidFill>
              </a:ln>
            </c:spPr>
          </c:marker>
          <c:val>
            <c:numRef>
              <c:f>Sheet1!$B$3:$S$3</c:f>
              <c:numCache>
                <c:formatCode>#,##0</c:formatCode>
                <c:ptCount val="18"/>
                <c:pt idx="0">
                  <c:v>236225</c:v>
                </c:pt>
                <c:pt idx="1">
                  <c:v>247602</c:v>
                </c:pt>
                <c:pt idx="2">
                  <c:v>258577</c:v>
                </c:pt>
                <c:pt idx="3">
                  <c:v>266580</c:v>
                </c:pt>
                <c:pt idx="4">
                  <c:v>274182</c:v>
                </c:pt>
                <c:pt idx="5">
                  <c:v>272724</c:v>
                </c:pt>
                <c:pt idx="6">
                  <c:v>273889</c:v>
                </c:pt>
                <c:pt idx="7">
                  <c:v>274028</c:v>
                </c:pt>
                <c:pt idx="8">
                  <c:v>274603</c:v>
                </c:pt>
                <c:pt idx="9">
                  <c:v>281826</c:v>
                </c:pt>
                <c:pt idx="10">
                  <c:v>291046</c:v>
                </c:pt>
                <c:pt idx="11">
                  <c:v>308959</c:v>
                </c:pt>
                <c:pt idx="12" formatCode="_(* #,##0_);_(* \(#,##0\);_(* &quot;-&quot;??_);_(@_)">
                  <c:v>308006</c:v>
                </c:pt>
                <c:pt idx="13">
                  <c:v>307807</c:v>
                </c:pt>
                <c:pt idx="14">
                  <c:v>311418</c:v>
                </c:pt>
                <c:pt idx="15">
                  <c:v>329084</c:v>
                </c:pt>
                <c:pt idx="16">
                  <c:v>341084</c:v>
                </c:pt>
                <c:pt idx="17">
                  <c:v>353084</c:v>
                </c:pt>
              </c:numCache>
            </c:numRef>
          </c:val>
          <c:smooth val="0"/>
        </c:ser>
        <c:dLbls>
          <c:showLegendKey val="0"/>
          <c:showVal val="0"/>
          <c:showCatName val="0"/>
          <c:showSerName val="0"/>
          <c:showPercent val="0"/>
          <c:showBubbleSize val="0"/>
        </c:dLbls>
        <c:marker val="1"/>
        <c:smooth val="0"/>
        <c:axId val="121517184"/>
        <c:axId val="121518720"/>
      </c:lineChart>
      <c:catAx>
        <c:axId val="121505280"/>
        <c:scaling>
          <c:orientation val="minMax"/>
        </c:scaling>
        <c:delete val="0"/>
        <c:axPos val="b"/>
        <c:numFmt formatCode="General" sourceLinked="1"/>
        <c:majorTickMark val="out"/>
        <c:minorTickMark val="none"/>
        <c:tickLblPos val="nextTo"/>
        <c:txPr>
          <a:bodyPr rot="2640000"/>
          <a:lstStyle/>
          <a:p>
            <a:pPr>
              <a:defRPr sz="1200"/>
            </a:pPr>
            <a:endParaRPr lang="en-US"/>
          </a:p>
        </c:txPr>
        <c:crossAx val="121506816"/>
        <c:crosses val="autoZero"/>
        <c:auto val="1"/>
        <c:lblAlgn val="ctr"/>
        <c:lblOffset val="100"/>
        <c:noMultiLvlLbl val="0"/>
      </c:catAx>
      <c:valAx>
        <c:axId val="121506816"/>
        <c:scaling>
          <c:orientation val="minMax"/>
        </c:scaling>
        <c:delete val="0"/>
        <c:axPos val="l"/>
        <c:majorGridlines/>
        <c:title>
          <c:tx>
            <c:rich>
              <a:bodyPr/>
              <a:lstStyle/>
              <a:p>
                <a:pPr>
                  <a:defRPr sz="2000" b="1" i="0" u="none" strike="noStrike" baseline="0">
                    <a:solidFill>
                      <a:srgbClr val="000000"/>
                    </a:solidFill>
                    <a:latin typeface="Calibri"/>
                    <a:ea typeface="Calibri"/>
                    <a:cs typeface="Calibri"/>
                  </a:defRPr>
                </a:pPr>
                <a:r>
                  <a:rPr lang="en-US"/>
                  <a:t>New Tank  Car Build</a:t>
                </a:r>
              </a:p>
            </c:rich>
          </c:tx>
          <c:layout>
            <c:manualLayout>
              <c:xMode val="edge"/>
              <c:yMode val="edge"/>
              <c:x val="6.4766904136983033E-4"/>
              <c:y val="0.23549727372138643"/>
            </c:manualLayout>
          </c:layout>
          <c:overlay val="0"/>
        </c:title>
        <c:numFmt formatCode="#,##0" sourceLinked="1"/>
        <c:majorTickMark val="out"/>
        <c:minorTickMark val="none"/>
        <c:tickLblPos val="nextTo"/>
        <c:crossAx val="121505280"/>
        <c:crosses val="autoZero"/>
        <c:crossBetween val="between"/>
      </c:valAx>
      <c:catAx>
        <c:axId val="121517184"/>
        <c:scaling>
          <c:orientation val="minMax"/>
        </c:scaling>
        <c:delete val="1"/>
        <c:axPos val="b"/>
        <c:majorTickMark val="out"/>
        <c:minorTickMark val="none"/>
        <c:tickLblPos val="none"/>
        <c:crossAx val="121518720"/>
        <c:crosses val="autoZero"/>
        <c:auto val="1"/>
        <c:lblAlgn val="ctr"/>
        <c:lblOffset val="100"/>
        <c:noMultiLvlLbl val="0"/>
      </c:catAx>
      <c:valAx>
        <c:axId val="121518720"/>
        <c:scaling>
          <c:orientation val="minMax"/>
        </c:scaling>
        <c:delete val="0"/>
        <c:axPos val="r"/>
        <c:title>
          <c:tx>
            <c:rich>
              <a:bodyPr rot="-5400000" vert="horz"/>
              <a:lstStyle/>
              <a:p>
                <a:pPr>
                  <a:defRPr sz="1800"/>
                </a:pPr>
                <a:r>
                  <a:rPr lang="en-US" sz="1800"/>
                  <a:t>Totral Tank Car Fleet</a:t>
                </a:r>
              </a:p>
            </c:rich>
          </c:tx>
          <c:layout>
            <c:manualLayout>
              <c:xMode val="edge"/>
              <c:yMode val="edge"/>
              <c:x val="0.93024627792972103"/>
              <c:y val="0.25051857775590591"/>
            </c:manualLayout>
          </c:layout>
          <c:overlay val="0"/>
        </c:title>
        <c:numFmt formatCode="#,##0" sourceLinked="1"/>
        <c:majorTickMark val="out"/>
        <c:minorTickMark val="none"/>
        <c:tickLblPos val="nextTo"/>
        <c:crossAx val="121517184"/>
        <c:crosses val="max"/>
        <c:crossBetween val="between"/>
      </c:valAx>
      <c:spPr>
        <a:noFill/>
        <a:ln w="25394">
          <a:noFill/>
        </a:ln>
      </c:spPr>
    </c:plotArea>
    <c:legend>
      <c:legendPos val="r"/>
      <c:layout>
        <c:manualLayout>
          <c:xMode val="edge"/>
          <c:yMode val="edge"/>
          <c:x val="0.12130108736407949"/>
          <c:y val="0.89144317273269358"/>
          <c:w val="0.71355660888495187"/>
          <c:h val="0.10855682726730626"/>
        </c:manualLayout>
      </c:layout>
      <c:overlay val="0"/>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20" tIns="45710" rIns="91420" bIns="4571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20" tIns="45710" rIns="91420" bIns="45710" rtlCol="0"/>
          <a:lstStyle>
            <a:lvl1pPr algn="r">
              <a:defRPr sz="1200"/>
            </a:lvl1pPr>
          </a:lstStyle>
          <a:p>
            <a:fld id="{20A2C07C-2B5B-4818-8CA6-57FAA6B9E97A}" type="datetimeFigureOut">
              <a:rPr lang="en-US" smtClean="0"/>
              <a:pPr/>
              <a:t>3/4/2014</a:t>
            </a:fld>
            <a:endParaRPr lang="en-US" dirty="0"/>
          </a:p>
        </p:txBody>
      </p:sp>
      <p:sp>
        <p:nvSpPr>
          <p:cNvPr id="4" name="Footer Placeholder 3"/>
          <p:cNvSpPr>
            <a:spLocks noGrp="1"/>
          </p:cNvSpPr>
          <p:nvPr>
            <p:ph type="ftr" sz="quarter" idx="2"/>
          </p:nvPr>
        </p:nvSpPr>
        <p:spPr>
          <a:xfrm>
            <a:off x="2" y="6658443"/>
            <a:ext cx="4029282" cy="350760"/>
          </a:xfrm>
          <a:prstGeom prst="rect">
            <a:avLst/>
          </a:prstGeom>
        </p:spPr>
        <p:txBody>
          <a:bodyPr vert="horz" lIns="91420" tIns="45710" rIns="91420" bIns="457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20" tIns="45710" rIns="91420" bIns="45710" rtlCol="0" anchor="b"/>
          <a:lstStyle>
            <a:lvl1pPr algn="r">
              <a:defRPr sz="1200"/>
            </a:lvl1pPr>
          </a:lstStyle>
          <a:p>
            <a:fld id="{AA191B0C-A55D-491D-BDA3-E5E41D28714E}" type="slidenum">
              <a:rPr lang="en-US" smtClean="0"/>
              <a:pPr/>
              <a:t>‹#›</a:t>
            </a:fld>
            <a:endParaRPr lang="en-US" dirty="0"/>
          </a:p>
        </p:txBody>
      </p:sp>
    </p:spTree>
    <p:extLst>
      <p:ext uri="{BB962C8B-B14F-4D97-AF65-F5344CB8AC3E}">
        <p14:creationId xmlns:p14="http://schemas.microsoft.com/office/powerpoint/2010/main" val="114311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57" tIns="46579" rIns="93157" bIns="4657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57" tIns="46579" rIns="93157" bIns="46579" rtlCol="0"/>
          <a:lstStyle>
            <a:lvl1pPr algn="r">
              <a:defRPr sz="1200"/>
            </a:lvl1pPr>
          </a:lstStyle>
          <a:p>
            <a:fld id="{061C639A-EAF1-493D-A1B7-68F47CF50C55}" type="datetimeFigureOut">
              <a:rPr lang="en-US" smtClean="0"/>
              <a:pPr/>
              <a:t>3/4/2014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57" tIns="46579" rIns="93157" bIns="4657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57" tIns="46579" rIns="93157" bIns="465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57" tIns="46579" rIns="93157"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57" tIns="46579" rIns="93157" bIns="46579" rtlCol="0" anchor="b"/>
          <a:lstStyle>
            <a:lvl1pPr algn="r">
              <a:defRPr sz="1200"/>
            </a:lvl1pPr>
          </a:lstStyle>
          <a:p>
            <a:fld id="{B4B7F163-237E-4997-A5B7-129D55952B9A}" type="slidenum">
              <a:rPr lang="en-US" smtClean="0"/>
              <a:pPr/>
              <a:t>‹#›</a:t>
            </a:fld>
            <a:endParaRPr lang="en-US" dirty="0"/>
          </a:p>
        </p:txBody>
      </p:sp>
    </p:spTree>
    <p:extLst>
      <p:ext uri="{BB962C8B-B14F-4D97-AF65-F5344CB8AC3E}">
        <p14:creationId xmlns:p14="http://schemas.microsoft.com/office/powerpoint/2010/main" val="24213978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163-237E-4997-A5B7-129D55952B9A}" type="slidenum">
              <a:rPr lang="en-US" smtClean="0"/>
              <a:pPr/>
              <a:t>1</a:t>
            </a:fld>
            <a:endParaRPr lang="en-US" dirty="0"/>
          </a:p>
        </p:txBody>
      </p:sp>
    </p:spTree>
    <p:extLst>
      <p:ext uri="{BB962C8B-B14F-4D97-AF65-F5344CB8AC3E}">
        <p14:creationId xmlns:p14="http://schemas.microsoft.com/office/powerpoint/2010/main" val="381546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4294967295"/>
          </p:nvPr>
        </p:nvSpPr>
        <p:spPr bwMode="auto">
          <a:xfrm>
            <a:off x="5265014" y="6659641"/>
            <a:ext cx="4029282" cy="349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000">
                <a:solidFill>
                  <a:schemeClr val="folHlink"/>
                </a:solidFill>
                <a:latin typeface="Franklin Gothic Medium" pitchFamily="34" charset="0"/>
              </a:defRPr>
            </a:lvl1pPr>
            <a:lvl2pPr marL="742950" indent="-285750" defTabSz="919163">
              <a:defRPr sz="1000">
                <a:solidFill>
                  <a:schemeClr val="folHlink"/>
                </a:solidFill>
                <a:latin typeface="Franklin Gothic Medium" pitchFamily="34" charset="0"/>
              </a:defRPr>
            </a:lvl2pPr>
            <a:lvl3pPr marL="1143000" indent="-228600" defTabSz="919163">
              <a:defRPr sz="1000">
                <a:solidFill>
                  <a:schemeClr val="folHlink"/>
                </a:solidFill>
                <a:latin typeface="Franklin Gothic Medium" pitchFamily="34" charset="0"/>
              </a:defRPr>
            </a:lvl3pPr>
            <a:lvl4pPr marL="1600200" indent="-228600" defTabSz="919163">
              <a:defRPr sz="1000">
                <a:solidFill>
                  <a:schemeClr val="folHlink"/>
                </a:solidFill>
                <a:latin typeface="Franklin Gothic Medium" pitchFamily="34" charset="0"/>
              </a:defRPr>
            </a:lvl4pPr>
            <a:lvl5pPr marL="2057400" indent="-228600" defTabSz="919163">
              <a:defRPr sz="1000">
                <a:solidFill>
                  <a:schemeClr val="folHlink"/>
                </a:solidFill>
                <a:latin typeface="Franklin Gothic Medium" pitchFamily="34" charset="0"/>
              </a:defRPr>
            </a:lvl5pPr>
            <a:lvl6pPr marL="2514600" indent="-228600" defTabSz="919163" eaLnBrk="0" fontAlgn="base" hangingPunct="0">
              <a:spcBef>
                <a:spcPct val="0"/>
              </a:spcBef>
              <a:spcAft>
                <a:spcPct val="0"/>
              </a:spcAft>
              <a:defRPr sz="1000">
                <a:solidFill>
                  <a:schemeClr val="folHlink"/>
                </a:solidFill>
                <a:latin typeface="Franklin Gothic Medium" pitchFamily="34" charset="0"/>
              </a:defRPr>
            </a:lvl6pPr>
            <a:lvl7pPr marL="2971800" indent="-228600" defTabSz="919163" eaLnBrk="0" fontAlgn="base" hangingPunct="0">
              <a:spcBef>
                <a:spcPct val="0"/>
              </a:spcBef>
              <a:spcAft>
                <a:spcPct val="0"/>
              </a:spcAft>
              <a:defRPr sz="1000">
                <a:solidFill>
                  <a:schemeClr val="folHlink"/>
                </a:solidFill>
                <a:latin typeface="Franklin Gothic Medium" pitchFamily="34" charset="0"/>
              </a:defRPr>
            </a:lvl7pPr>
            <a:lvl8pPr marL="3429000" indent="-228600" defTabSz="919163" eaLnBrk="0" fontAlgn="base" hangingPunct="0">
              <a:spcBef>
                <a:spcPct val="0"/>
              </a:spcBef>
              <a:spcAft>
                <a:spcPct val="0"/>
              </a:spcAft>
              <a:defRPr sz="1000">
                <a:solidFill>
                  <a:schemeClr val="folHlink"/>
                </a:solidFill>
                <a:latin typeface="Franklin Gothic Medium" pitchFamily="34" charset="0"/>
              </a:defRPr>
            </a:lvl8pPr>
            <a:lvl9pPr marL="3886200" indent="-228600" defTabSz="919163" eaLnBrk="0" fontAlgn="base" hangingPunct="0">
              <a:spcBef>
                <a:spcPct val="0"/>
              </a:spcBef>
              <a:spcAft>
                <a:spcPct val="0"/>
              </a:spcAft>
              <a:defRPr sz="1000">
                <a:solidFill>
                  <a:schemeClr val="folHlink"/>
                </a:solidFill>
                <a:latin typeface="Franklin Gothic Medium" pitchFamily="34" charset="0"/>
              </a:defRPr>
            </a:lvl9pPr>
          </a:lstStyle>
          <a:p>
            <a:fld id="{53AB8A05-9F0F-4CCA-B9B0-5E72600678EF}" type="slidenum">
              <a:rPr lang="en-US">
                <a:solidFill>
                  <a:srgbClr val="000000"/>
                </a:solidFill>
                <a:latin typeface="Times New Roman" pitchFamily="18" charset="0"/>
              </a:rPr>
              <a:pPr/>
              <a:t>5</a:t>
            </a:fld>
            <a:endParaRPr lang="en-US" dirty="0">
              <a:solidFill>
                <a:srgbClr val="000000"/>
              </a:solidFill>
              <a:latin typeface="Times New Roman" pitchFamily="18" charset="0"/>
            </a:endParaRPr>
          </a:p>
        </p:txBody>
      </p:sp>
      <p:sp>
        <p:nvSpPr>
          <p:cNvPr id="20483" name="Rectangle 2"/>
          <p:cNvSpPr>
            <a:spLocks noGrp="1" noRot="1" noChangeAspect="1" noChangeArrowheads="1" noTextEdit="1"/>
          </p:cNvSpPr>
          <p:nvPr>
            <p:ph type="sldImg"/>
          </p:nvPr>
        </p:nvSpPr>
        <p:spPr>
          <a:xfrm>
            <a:off x="2862263" y="514350"/>
            <a:ext cx="3514725" cy="2635250"/>
          </a:xfrm>
          <a:ln/>
        </p:spPr>
      </p:sp>
      <p:sp>
        <p:nvSpPr>
          <p:cNvPr id="20484" name="Rectangle 3"/>
          <p:cNvSpPr>
            <a:spLocks noGrp="1" noChangeArrowheads="1"/>
          </p:cNvSpPr>
          <p:nvPr>
            <p:ph type="body" idx="1"/>
          </p:nvPr>
        </p:nvSpPr>
        <p:spPr>
          <a:xfrm>
            <a:off x="454715" y="3357953"/>
            <a:ext cx="8403811" cy="358660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4" tIns="45870" rIns="91734" bIns="45870"/>
          <a:lstStyle/>
          <a:p>
            <a:r>
              <a:rPr lang="en-US" sz="1600" dirty="0" smtClean="0">
                <a:latin typeface="Times New Roman" pitchFamily="18" charset="0"/>
              </a:rPr>
              <a:t>CSX – Philadelphia Energy/100 car trains/Q1  2013 operation</a:t>
            </a:r>
          </a:p>
          <a:p>
            <a:r>
              <a:rPr lang="en-US" sz="1600" dirty="0" smtClean="0">
                <a:latin typeface="Times New Roman" pitchFamily="18" charset="0"/>
              </a:rPr>
              <a:t>CSX – </a:t>
            </a:r>
            <a:r>
              <a:rPr lang="en-US" sz="1600" dirty="0" err="1" smtClean="0">
                <a:latin typeface="Times New Roman" pitchFamily="18" charset="0"/>
              </a:rPr>
              <a:t>Trainor</a:t>
            </a:r>
            <a:r>
              <a:rPr lang="en-US" sz="1600" smtClean="0">
                <a:latin typeface="Times New Roman" pitchFamily="18" charset="0"/>
              </a:rPr>
              <a:t>/Delta Airlines Refinery/100 car trains /Q2 2013 operation</a:t>
            </a:r>
          </a:p>
          <a:p>
            <a:r>
              <a:rPr lang="en-US" sz="1600" smtClean="0">
                <a:latin typeface="Times New Roman" pitchFamily="18" charset="0"/>
              </a:rPr>
              <a:t>CSX – Yorktown, VA/Plains Terminal/100 car trains/Q1 2012 operation</a:t>
            </a:r>
          </a:p>
          <a:p>
            <a:r>
              <a:rPr lang="en-US" sz="1600" smtClean="0">
                <a:latin typeface="Times New Roman" pitchFamily="18" charset="0"/>
              </a:rPr>
              <a:t>CSX – Toledo, OH/PBF Energy/100 car trains/Q2-Q3 operation</a:t>
            </a:r>
          </a:p>
          <a:p>
            <a:r>
              <a:rPr lang="en-US" sz="1600" smtClean="0">
                <a:latin typeface="Times New Roman" pitchFamily="18" charset="0"/>
              </a:rPr>
              <a:t>CSX – Albany, NY/Buckeye Terminal – Irving Oil/ 98 car trains/operational</a:t>
            </a:r>
          </a:p>
          <a:p>
            <a:r>
              <a:rPr lang="en-US" sz="1600" smtClean="0">
                <a:latin typeface="Times New Roman" pitchFamily="18" charset="0"/>
              </a:rPr>
              <a:t>NS – Westville, NJ/Sunoco/100 car trains/operational</a:t>
            </a:r>
          </a:p>
          <a:p>
            <a:r>
              <a:rPr lang="en-US" sz="1600" smtClean="0">
                <a:latin typeface="Times New Roman" pitchFamily="18" charset="0"/>
              </a:rPr>
              <a:t>NS – Reybold, DE/ PBF Energy/ 100 car trains/operational</a:t>
            </a:r>
          </a:p>
          <a:p>
            <a:r>
              <a:rPr lang="en-US" sz="1600" smtClean="0">
                <a:latin typeface="Times New Roman" pitchFamily="18" charset="0"/>
              </a:rPr>
              <a:t>CSX – Walnut Hills, FLA/ Genesis Energy/ 100 car trains/operational</a:t>
            </a:r>
            <a:endParaRPr lang="en-US" b="1" smtClean="0">
              <a:solidFill>
                <a:srgbClr val="FF33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163-237E-4997-A5B7-129D55952B9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163-237E-4997-A5B7-129D55952B9A}"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21508" name="Slide Number Placeholder 3"/>
          <p:cNvSpPr>
            <a:spLocks noGrp="1"/>
          </p:cNvSpPr>
          <p:nvPr>
            <p:ph type="sldNum" sz="quarter" idx="4294967295"/>
          </p:nvPr>
        </p:nvSpPr>
        <p:spPr bwMode="auto">
          <a:xfrm>
            <a:off x="5265014" y="6659641"/>
            <a:ext cx="4029282" cy="349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fld id="{2F088FD6-0AF9-4DC7-B447-2DA8CEB48B39}" type="slidenum">
              <a:rPr lang="en-US">
                <a:solidFill>
                  <a:srgbClr val="000000"/>
                </a:solidFill>
              </a:rPr>
              <a:pPr/>
              <a:t>12</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90556BA-3871-452B-B328-B2BBBE5D8E9B}" type="slidenum">
              <a:rPr lang="en-US" sz="1200" smtClean="0"/>
              <a:pPr eaLnBrk="1" hangingPunct="1"/>
              <a:t>16</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0.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ss Logo 50506A 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378" y="685800"/>
            <a:ext cx="155162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3352801" y="2730500"/>
            <a:ext cx="5641974" cy="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ase">
              <a:spcBef>
                <a:spcPct val="0"/>
              </a:spcBef>
              <a:spcAft>
                <a:spcPct val="0"/>
              </a:spcAft>
              <a:defRPr/>
            </a:pPr>
            <a:endParaRPr lang="en-US" b="1" dirty="0">
              <a:solidFill>
                <a:srgbClr val="000000"/>
              </a:solidFill>
              <a:ea typeface="ＭＳ Ｐゴシック" charset="0"/>
            </a:endParaRPr>
          </a:p>
        </p:txBody>
      </p:sp>
      <p:sp>
        <p:nvSpPr>
          <p:cNvPr id="6" name="Line 7"/>
          <p:cNvSpPr>
            <a:spLocks noChangeShapeType="1"/>
          </p:cNvSpPr>
          <p:nvPr/>
        </p:nvSpPr>
        <p:spPr bwMode="auto">
          <a:xfrm>
            <a:off x="3352801" y="4706938"/>
            <a:ext cx="5641974" cy="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ase">
              <a:spcBef>
                <a:spcPct val="0"/>
              </a:spcBef>
              <a:spcAft>
                <a:spcPct val="0"/>
              </a:spcAft>
              <a:defRPr/>
            </a:pPr>
            <a:endParaRPr lang="en-US" b="1" dirty="0">
              <a:solidFill>
                <a:srgbClr val="000000"/>
              </a:solidFill>
              <a:ea typeface="ＭＳ Ｐゴシック" charset="0"/>
            </a:endParaRPr>
          </a:p>
        </p:txBody>
      </p:sp>
      <p:sp>
        <p:nvSpPr>
          <p:cNvPr id="44040" name="Rectangle 8"/>
          <p:cNvSpPr>
            <a:spLocks noGrp="1" noChangeArrowheads="1"/>
          </p:cNvSpPr>
          <p:nvPr>
            <p:ph type="ctrTitle" sz="quarter"/>
          </p:nvPr>
        </p:nvSpPr>
        <p:spPr>
          <a:xfrm>
            <a:off x="684213" y="2681288"/>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algn="ctr">
              <a:defRPr sz="3200"/>
            </a:lvl1pPr>
          </a:lstStyle>
          <a:p>
            <a:pPr lvl="0"/>
            <a:r>
              <a:rPr lang="en-US" noProof="0" smtClean="0"/>
              <a:t>Click to edit Master title style</a:t>
            </a:r>
          </a:p>
        </p:txBody>
      </p:sp>
      <p:sp>
        <p:nvSpPr>
          <p:cNvPr id="44041" name="Rectangle 9"/>
          <p:cNvSpPr>
            <a:spLocks noGrp="1" noChangeArrowheads="1"/>
          </p:cNvSpPr>
          <p:nvPr>
            <p:ph type="subTitle" sz="quarter" idx="1"/>
          </p:nvPr>
        </p:nvSpPr>
        <p:spPr>
          <a:xfrm>
            <a:off x="1371600" y="4903788"/>
            <a:ext cx="6400800" cy="9064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marL="0" indent="0" algn="ctr">
              <a:defRPr/>
            </a:lvl1pPr>
          </a:lstStyle>
          <a:p>
            <a:pPr lvl="0"/>
            <a:r>
              <a:rPr lang="en-US" noProof="0" smtClean="0"/>
              <a:t>Click to edit Master subtitle style</a:t>
            </a:r>
          </a:p>
        </p:txBody>
      </p:sp>
      <p:pic>
        <p:nvPicPr>
          <p:cNvPr id="7" name="Picture 4" descr="North Dakota Field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375" y="2397666"/>
            <a:ext cx="1444458" cy="962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ioga Rail Terminal"/>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375" y="175417"/>
            <a:ext cx="1444752" cy="21214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27375" y="3452239"/>
            <a:ext cx="1444459" cy="95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Tioga Rail Termin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27376" y="4513903"/>
            <a:ext cx="1444458" cy="11033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Tioga Gas Plant"/>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727375" y="175416"/>
            <a:ext cx="1448711" cy="957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Drilling in North Dakota"/>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03375" y="3450547"/>
            <a:ext cx="1444457" cy="216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Tioga Gas Plant Expansion Sit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03375" y="5705475"/>
            <a:ext cx="1444456" cy="9608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Working at Pumpjacks in North Dakota"/>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727375" y="1209675"/>
            <a:ext cx="1444459" cy="21517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North Dakota Man Camp"/>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727376" y="5705474"/>
            <a:ext cx="1444458" cy="9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4026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3666CEA-3B0F-4021-875C-586C08C52F0A}" type="slidenum">
              <a:rPr lang="en-US"/>
              <a:pPr>
                <a:defRPr/>
              </a:pPr>
              <a:t>‹#›</a:t>
            </a:fld>
            <a:endParaRPr lang="en-US" dirty="0"/>
          </a:p>
        </p:txBody>
      </p:sp>
    </p:spTree>
    <p:extLst>
      <p:ext uri="{BB962C8B-B14F-4D97-AF65-F5344CB8AC3E}">
        <p14:creationId xmlns:p14="http://schemas.microsoft.com/office/powerpoint/2010/main" val="294934116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84138"/>
            <a:ext cx="2124075" cy="6251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4138"/>
            <a:ext cx="6223000" cy="6251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8266CD5A-F7D2-4144-AC49-AB2E071ED0B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75690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947738"/>
            <a:ext cx="8499475" cy="5387975"/>
          </a:xfrm>
        </p:spPr>
        <p:txBody>
          <a:bodyPr/>
          <a:lstStyle/>
          <a:p>
            <a:pPr lvl="0"/>
            <a:endParaRPr lang="en-US" noProof="0" dirty="0" smtClean="0"/>
          </a:p>
        </p:txBody>
      </p:sp>
      <p:sp>
        <p:nvSpPr>
          <p:cNvPr id="4" name="Rectangle 5"/>
          <p:cNvSpPr>
            <a:spLocks noGrp="1" noChangeArrowheads="1"/>
          </p:cNvSpPr>
          <p:nvPr>
            <p:ph type="sldNum" sz="quarter" idx="10"/>
          </p:nvPr>
        </p:nvSpPr>
        <p:spPr>
          <a:ln/>
        </p:spPr>
        <p:txBody>
          <a:bodyPr/>
          <a:lstStyle>
            <a:lvl1pPr>
              <a:defRPr/>
            </a:lvl1pPr>
          </a:lstStyle>
          <a:p>
            <a:fld id="{D8876B9F-1DD7-421F-85E2-ABE924B8F1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423036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47738"/>
            <a:ext cx="4173538"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414BB972-EDBB-4E71-BFDC-8A375DB3ED9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719908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fld id="{C6EE511E-DD9C-43A8-80B9-23895B800D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063581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47738"/>
            <a:ext cx="8499475" cy="5387975"/>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C4C01338-F825-46CE-AFE5-7B1AA7DF65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296426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ss Logo 50506A 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763" y="812800"/>
            <a:ext cx="24558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180975" y="2730500"/>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6" name="Line 7"/>
          <p:cNvSpPr>
            <a:spLocks noChangeShapeType="1"/>
          </p:cNvSpPr>
          <p:nvPr/>
        </p:nvSpPr>
        <p:spPr bwMode="auto">
          <a:xfrm>
            <a:off x="180975" y="4706938"/>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44040" name="Rectangle 8"/>
          <p:cNvSpPr>
            <a:spLocks noGrp="1" noChangeArrowheads="1"/>
          </p:cNvSpPr>
          <p:nvPr>
            <p:ph type="ctrTitle" sz="quarter"/>
          </p:nvPr>
        </p:nvSpPr>
        <p:spPr>
          <a:xfrm>
            <a:off x="684213" y="2681288"/>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algn="ctr">
              <a:defRPr sz="3200"/>
            </a:lvl1pPr>
          </a:lstStyle>
          <a:p>
            <a:pPr lvl="0"/>
            <a:r>
              <a:rPr lang="en-US" noProof="0" smtClean="0"/>
              <a:t>Click to edit Master title style</a:t>
            </a:r>
          </a:p>
        </p:txBody>
      </p:sp>
      <p:sp>
        <p:nvSpPr>
          <p:cNvPr id="44041" name="Rectangle 9"/>
          <p:cNvSpPr>
            <a:spLocks noGrp="1" noChangeArrowheads="1"/>
          </p:cNvSpPr>
          <p:nvPr>
            <p:ph type="subTitle" sz="quarter" idx="1"/>
          </p:nvPr>
        </p:nvSpPr>
        <p:spPr>
          <a:xfrm>
            <a:off x="1371600" y="4903788"/>
            <a:ext cx="6400800" cy="9064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1311456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860700D8-F5A1-4AED-9F1C-A14EB8D766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891917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E29E8CA0-76B7-4C71-A4E5-50D23B01D15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0395067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4173538"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4091776C-13D1-47A7-BD1E-FE1CC027F5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868953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F838B10B-8460-4D65-981D-5EA1B92C3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72643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84138"/>
            <a:ext cx="2124075" cy="6251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4138"/>
            <a:ext cx="6223000" cy="6251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C627800-F50B-4FFD-B4D4-9742E824D41A}" type="slidenum">
              <a:rPr lang="en-US"/>
              <a:pPr>
                <a:defRPr/>
              </a:pPr>
              <a:t>‹#›</a:t>
            </a:fld>
            <a:endParaRPr lang="en-US" dirty="0"/>
          </a:p>
        </p:txBody>
      </p:sp>
    </p:spTree>
    <p:extLst>
      <p:ext uri="{BB962C8B-B14F-4D97-AF65-F5344CB8AC3E}">
        <p14:creationId xmlns:p14="http://schemas.microsoft.com/office/powerpoint/2010/main" val="136827968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C84E00DB-2486-4886-96B2-C18C34973BD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1903166"/>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0E0E6AE6-941A-4554-BCE4-793ED4A6CFF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740624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18A057FA-EA7D-4127-AAE4-461B23CF4F5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598299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0C99903A-BF63-4693-9DCC-C2176BA1C0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755187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E434F6FD-D0D2-475F-A55B-F2BC6DE404B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219684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84138"/>
            <a:ext cx="2124075" cy="6251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4138"/>
            <a:ext cx="6223000" cy="6251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8266CD5A-F7D2-4144-AC49-AB2E071ED0B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569676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947738"/>
            <a:ext cx="8499475" cy="5387975"/>
          </a:xfrm>
        </p:spPr>
        <p:txBody>
          <a:bodyPr/>
          <a:lstStyle/>
          <a:p>
            <a:pPr lvl="0"/>
            <a:endParaRPr lang="en-US" noProof="0" dirty="0" smtClean="0"/>
          </a:p>
        </p:txBody>
      </p:sp>
      <p:sp>
        <p:nvSpPr>
          <p:cNvPr id="4" name="Rectangle 5"/>
          <p:cNvSpPr>
            <a:spLocks noGrp="1" noChangeArrowheads="1"/>
          </p:cNvSpPr>
          <p:nvPr>
            <p:ph type="sldNum" sz="quarter" idx="10"/>
          </p:nvPr>
        </p:nvSpPr>
        <p:spPr>
          <a:ln/>
        </p:spPr>
        <p:txBody>
          <a:bodyPr/>
          <a:lstStyle>
            <a:lvl1pPr>
              <a:defRPr/>
            </a:lvl1pPr>
          </a:lstStyle>
          <a:p>
            <a:fld id="{D8876B9F-1DD7-421F-85E2-ABE924B8F1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964725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47738"/>
            <a:ext cx="4173538"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414BB972-EDBB-4E71-BFDC-8A375DB3ED9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228242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fld id="{C6EE511E-DD9C-43A8-80B9-23895B800D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444784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47738"/>
            <a:ext cx="8499475" cy="5387975"/>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C4C01338-F825-46CE-AFE5-7B1AA7DF65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21594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947738"/>
            <a:ext cx="4173538"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938" y="947738"/>
            <a:ext cx="4173537"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717925"/>
            <a:ext cx="4173538"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6938" y="3717925"/>
            <a:ext cx="4173537"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84B551E-05E4-4DD7-BC8F-368EAA124BA1}" type="slidenum">
              <a:rPr lang="en-US"/>
              <a:pPr>
                <a:defRPr/>
              </a:pPr>
              <a:t>‹#›</a:t>
            </a:fld>
            <a:endParaRPr lang="en-US" dirty="0"/>
          </a:p>
        </p:txBody>
      </p:sp>
    </p:spTree>
    <p:extLst>
      <p:ext uri="{BB962C8B-B14F-4D97-AF65-F5344CB8AC3E}">
        <p14:creationId xmlns:p14="http://schemas.microsoft.com/office/powerpoint/2010/main" val="322054483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ss Logo 50506A 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763" y="812800"/>
            <a:ext cx="24558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180975" y="2730500"/>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6" name="Line 7"/>
          <p:cNvSpPr>
            <a:spLocks noChangeShapeType="1"/>
          </p:cNvSpPr>
          <p:nvPr/>
        </p:nvSpPr>
        <p:spPr bwMode="auto">
          <a:xfrm>
            <a:off x="180975" y="4706938"/>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44040" name="Rectangle 8"/>
          <p:cNvSpPr>
            <a:spLocks noGrp="1" noChangeArrowheads="1"/>
          </p:cNvSpPr>
          <p:nvPr>
            <p:ph type="ctrTitle" sz="quarter"/>
          </p:nvPr>
        </p:nvSpPr>
        <p:spPr>
          <a:xfrm>
            <a:off x="684213" y="2681288"/>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algn="ctr">
              <a:defRPr sz="3200"/>
            </a:lvl1pPr>
          </a:lstStyle>
          <a:p>
            <a:pPr lvl="0"/>
            <a:r>
              <a:rPr lang="en-US" noProof="0" smtClean="0"/>
              <a:t>Click to edit Master title style</a:t>
            </a:r>
          </a:p>
        </p:txBody>
      </p:sp>
      <p:sp>
        <p:nvSpPr>
          <p:cNvPr id="44041" name="Rectangle 9"/>
          <p:cNvSpPr>
            <a:spLocks noGrp="1" noChangeArrowheads="1"/>
          </p:cNvSpPr>
          <p:nvPr>
            <p:ph type="subTitle" sz="quarter" idx="1"/>
          </p:nvPr>
        </p:nvSpPr>
        <p:spPr>
          <a:xfrm>
            <a:off x="1371600" y="4903788"/>
            <a:ext cx="6400800" cy="9064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314051905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388FE196-A86D-49DD-A6DB-25A8AFBE201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120799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7C7B5300-28F5-4567-971F-10C333F541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644461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4173538"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4795737A-5BE0-4935-AF90-43A8BEFD3C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326909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E4C11FB0-C41F-4A6A-9C7C-96B2376A452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482503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218BB047-3122-47E2-B9F3-60BC3305045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78020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873075B3-43EA-490B-B24F-2582FD154F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563526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947738"/>
            <a:ext cx="8499475" cy="5387975"/>
          </a:xfrm>
        </p:spPr>
        <p:txBody>
          <a:bodyPr/>
          <a:lstStyle/>
          <a:p>
            <a:pPr lvl="0"/>
            <a:endParaRPr lang="en-US" noProof="0" dirty="0" smtClean="0"/>
          </a:p>
        </p:txBody>
      </p:sp>
      <p:sp>
        <p:nvSpPr>
          <p:cNvPr id="4" name="Rectangle 5"/>
          <p:cNvSpPr>
            <a:spLocks noGrp="1" noChangeArrowheads="1"/>
          </p:cNvSpPr>
          <p:nvPr>
            <p:ph type="sldNum" sz="quarter" idx="10"/>
          </p:nvPr>
        </p:nvSpPr>
        <p:spPr>
          <a:ln/>
        </p:spPr>
        <p:txBody>
          <a:bodyPr/>
          <a:lstStyle>
            <a:lvl1pPr>
              <a:defRPr/>
            </a:lvl1pPr>
          </a:lstStyle>
          <a:p>
            <a:fld id="{13CF2AC0-8339-4B08-B0C3-2CBDC5D86EE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148177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47738"/>
            <a:ext cx="4173538"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76A19057-9B22-485F-9B10-CE913A9BBC4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78799388"/>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fld id="{33C7CE54-C059-4E8D-AC48-964888EAC43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1465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947738"/>
            <a:ext cx="4173538"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1000" y="3717925"/>
            <a:ext cx="4173538"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6938" y="947738"/>
            <a:ext cx="4173537"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4F5D0C59-111D-448C-86C5-2271FD9A6FB0}" type="slidenum">
              <a:rPr lang="en-US"/>
              <a:pPr>
                <a:defRPr/>
              </a:pPr>
              <a:t>‹#›</a:t>
            </a:fld>
            <a:endParaRPr lang="en-US" dirty="0"/>
          </a:p>
        </p:txBody>
      </p:sp>
    </p:spTree>
    <p:extLst>
      <p:ext uri="{BB962C8B-B14F-4D97-AF65-F5344CB8AC3E}">
        <p14:creationId xmlns:p14="http://schemas.microsoft.com/office/powerpoint/2010/main" val="54330099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47738"/>
            <a:ext cx="8499475" cy="5387975"/>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8276666B-7304-447C-A987-D19488B96E1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1955246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0A667-68CD-4570-8D98-C834C4A20749}" type="slidenum">
              <a:rPr lang="en-US" smtClean="0"/>
              <a:pPr/>
              <a:t>‹#›</a:t>
            </a:fld>
            <a:endParaRPr lang="en-US" dirty="0"/>
          </a:p>
        </p:txBody>
      </p:sp>
      <p:pic>
        <p:nvPicPr>
          <p:cNvPr id="7" name="Picture 4" descr="North Dakota Field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375" y="2397666"/>
            <a:ext cx="1444458" cy="962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ioga Rail Terminal"/>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375" y="175417"/>
            <a:ext cx="1444752" cy="21214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27375" y="3452239"/>
            <a:ext cx="1444459" cy="95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Tioga Rail Termin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27376" y="4513903"/>
            <a:ext cx="1444458" cy="11033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Tioga Gas Plant"/>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27375" y="175416"/>
            <a:ext cx="1448711" cy="957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Drilling in North Dakota"/>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3375" y="3450547"/>
            <a:ext cx="1444457" cy="216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Tioga Gas Plant Expansion Sit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03375" y="5705475"/>
            <a:ext cx="1444456" cy="9608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Working at Pumpjacks in North Dakota"/>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727375" y="1209675"/>
            <a:ext cx="1444459" cy="21517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North Dakota Man Camp"/>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727376" y="5705474"/>
            <a:ext cx="1444458" cy="951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B69BAC9-5C6F-4CF2-AD09-D5CB210BA28D}" type="slidenum">
              <a:rPr lang="en-US" smtClean="0"/>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81148CB-098D-45AA-A1F5-A838D2BF715C}" type="slidenum">
              <a:rPr lang="en-US" smtClean="0"/>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4CEE1C34-69FD-4514-A723-DC72157BDFC4}" type="slidenum">
              <a:rPr lang="en-US" smtClean="0"/>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14AED7CD-189E-49A8-ADB2-E1DE883A2B22}" type="slidenum">
              <a:rPr lang="en-US" smtClean="0"/>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ED29D27A-B768-483D-B3BD-5F472B402C40}" type="slidenum">
              <a:rPr lang="en-US" smtClean="0"/>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D110F65-D9CE-43D9-8471-26E94D71E1D1}" type="slidenum">
              <a:rPr lang="en-US" smtClean="0"/>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2F57266-007E-4B28-BFF1-2025A7600E85}" type="slidenum">
              <a:rPr lang="en-US" smtClean="0"/>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2D86A4E-CABE-4475-944F-5CDDE1F28BF4}"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8499475"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717925"/>
            <a:ext cx="8499475"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3426A93-3C5C-4424-9590-DEDAAE0E5706}" type="slidenum">
              <a:rPr lang="en-US"/>
              <a:pPr>
                <a:defRPr/>
              </a:pPr>
              <a:t>‹#›</a:t>
            </a:fld>
            <a:endParaRPr lang="en-US" dirty="0"/>
          </a:p>
        </p:txBody>
      </p:sp>
    </p:spTree>
    <p:extLst>
      <p:ext uri="{BB962C8B-B14F-4D97-AF65-F5344CB8AC3E}">
        <p14:creationId xmlns:p14="http://schemas.microsoft.com/office/powerpoint/2010/main" val="2748142586"/>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3666CEA-3B0F-4021-875C-586C08C52F0A}" type="slidenum">
              <a:rPr lang="en-US" smtClean="0"/>
              <a:pPr>
                <a:defRPr/>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E890E-FAE0-4667-84BF-C53E5D8725CE}"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C627800-F50B-4FFD-B4D4-9742E824D41A}"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ss Logo 50506A 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763" y="812800"/>
            <a:ext cx="24558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180975" y="2730500"/>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0"/>
              </a:spcBef>
              <a:spcAft>
                <a:spcPct val="0"/>
              </a:spcAft>
              <a:defRPr/>
            </a:pPr>
            <a:endParaRPr lang="en-US" b="1" dirty="0">
              <a:solidFill>
                <a:srgbClr val="000000"/>
              </a:solidFill>
              <a:ea typeface="ＭＳ Ｐゴシック" charset="0"/>
            </a:endParaRPr>
          </a:p>
        </p:txBody>
      </p:sp>
      <p:sp>
        <p:nvSpPr>
          <p:cNvPr id="6" name="Line 7"/>
          <p:cNvSpPr>
            <a:spLocks noChangeShapeType="1"/>
          </p:cNvSpPr>
          <p:nvPr/>
        </p:nvSpPr>
        <p:spPr bwMode="auto">
          <a:xfrm>
            <a:off x="180975" y="4706938"/>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0"/>
              </a:spcBef>
              <a:spcAft>
                <a:spcPct val="0"/>
              </a:spcAft>
              <a:defRPr/>
            </a:pPr>
            <a:endParaRPr lang="en-US" b="1" dirty="0">
              <a:solidFill>
                <a:srgbClr val="000000"/>
              </a:solidFill>
              <a:ea typeface="ＭＳ Ｐゴシック" charset="0"/>
            </a:endParaRPr>
          </a:p>
        </p:txBody>
      </p:sp>
      <p:sp>
        <p:nvSpPr>
          <p:cNvPr id="44040" name="Rectangle 8"/>
          <p:cNvSpPr>
            <a:spLocks noGrp="1" noChangeArrowheads="1"/>
          </p:cNvSpPr>
          <p:nvPr>
            <p:ph type="ctrTitle" sz="quarter"/>
          </p:nvPr>
        </p:nvSpPr>
        <p:spPr>
          <a:xfrm>
            <a:off x="684213" y="2681288"/>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algn="ctr">
              <a:defRPr sz="3200"/>
            </a:lvl1pPr>
          </a:lstStyle>
          <a:p>
            <a:pPr lvl="0"/>
            <a:r>
              <a:rPr lang="en-US" noProof="0" smtClean="0"/>
              <a:t>Click to edit Master title style</a:t>
            </a:r>
          </a:p>
        </p:txBody>
      </p:sp>
      <p:sp>
        <p:nvSpPr>
          <p:cNvPr id="44041" name="Rectangle 9"/>
          <p:cNvSpPr>
            <a:spLocks noGrp="1" noChangeArrowheads="1"/>
          </p:cNvSpPr>
          <p:nvPr>
            <p:ph type="subTitle" sz="quarter" idx="1"/>
          </p:nvPr>
        </p:nvSpPr>
        <p:spPr>
          <a:xfrm>
            <a:off x="1371600" y="4903788"/>
            <a:ext cx="6400800" cy="9064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12224372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93DFBA3-B0AE-4FAF-9A80-B983BEDA0E45}" type="slidenum">
              <a:rPr lang="en-US"/>
              <a:pPr>
                <a:defRPr/>
              </a:pPr>
              <a:t>‹#›</a:t>
            </a:fld>
            <a:endParaRPr lang="en-US" dirty="0"/>
          </a:p>
        </p:txBody>
      </p:sp>
    </p:spTree>
    <p:extLst>
      <p:ext uri="{BB962C8B-B14F-4D97-AF65-F5344CB8AC3E}">
        <p14:creationId xmlns:p14="http://schemas.microsoft.com/office/powerpoint/2010/main" val="31040298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9B1B3D9-4791-4624-8969-6C790E8A7FC6}" type="slidenum">
              <a:rPr lang="en-US"/>
              <a:pPr>
                <a:defRPr/>
              </a:pPr>
              <a:t>‹#›</a:t>
            </a:fld>
            <a:endParaRPr lang="en-US" dirty="0"/>
          </a:p>
        </p:txBody>
      </p:sp>
    </p:spTree>
    <p:extLst>
      <p:ext uri="{BB962C8B-B14F-4D97-AF65-F5344CB8AC3E}">
        <p14:creationId xmlns:p14="http://schemas.microsoft.com/office/powerpoint/2010/main" val="30367739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4173538"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3096383-2E54-44EF-8CDA-43B341D9C946}" type="slidenum">
              <a:rPr lang="en-US"/>
              <a:pPr>
                <a:defRPr/>
              </a:pPr>
              <a:t>‹#›</a:t>
            </a:fld>
            <a:endParaRPr lang="en-US" dirty="0"/>
          </a:p>
        </p:txBody>
      </p:sp>
    </p:spTree>
    <p:extLst>
      <p:ext uri="{BB962C8B-B14F-4D97-AF65-F5344CB8AC3E}">
        <p14:creationId xmlns:p14="http://schemas.microsoft.com/office/powerpoint/2010/main" val="36694806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3ADFDB9C-3005-4AE5-9228-75318C9B98B9}" type="slidenum">
              <a:rPr lang="en-US"/>
              <a:pPr>
                <a:defRPr/>
              </a:pPr>
              <a:t>‹#›</a:t>
            </a:fld>
            <a:endParaRPr lang="en-US" dirty="0"/>
          </a:p>
        </p:txBody>
      </p:sp>
    </p:spTree>
    <p:extLst>
      <p:ext uri="{BB962C8B-B14F-4D97-AF65-F5344CB8AC3E}">
        <p14:creationId xmlns:p14="http://schemas.microsoft.com/office/powerpoint/2010/main" val="4435475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B69BAC9-5C6F-4CF2-AD09-D5CB210BA28D}" type="slidenum">
              <a:rPr lang="en-US"/>
              <a:pPr>
                <a:defRPr/>
              </a:pPr>
              <a:t>‹#›</a:t>
            </a:fld>
            <a:endParaRPr lang="en-US" dirty="0"/>
          </a:p>
        </p:txBody>
      </p:sp>
    </p:spTree>
    <p:extLst>
      <p:ext uri="{BB962C8B-B14F-4D97-AF65-F5344CB8AC3E}">
        <p14:creationId xmlns:p14="http://schemas.microsoft.com/office/powerpoint/2010/main" val="26641853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51ECE48B-B8A5-4A68-A126-4DEFD66063A1}" type="slidenum">
              <a:rPr lang="en-US"/>
              <a:pPr>
                <a:defRPr/>
              </a:pPr>
              <a:t>‹#›</a:t>
            </a:fld>
            <a:endParaRPr lang="en-US" dirty="0"/>
          </a:p>
        </p:txBody>
      </p:sp>
    </p:spTree>
    <p:extLst>
      <p:ext uri="{BB962C8B-B14F-4D97-AF65-F5344CB8AC3E}">
        <p14:creationId xmlns:p14="http://schemas.microsoft.com/office/powerpoint/2010/main" val="36168535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852BD83-F091-4F87-B36C-11E6D6B0760E}" type="slidenum">
              <a:rPr lang="en-US"/>
              <a:pPr>
                <a:defRPr/>
              </a:pPr>
              <a:t>‹#›</a:t>
            </a:fld>
            <a:endParaRPr lang="en-US" dirty="0"/>
          </a:p>
        </p:txBody>
      </p:sp>
    </p:spTree>
    <p:extLst>
      <p:ext uri="{BB962C8B-B14F-4D97-AF65-F5344CB8AC3E}">
        <p14:creationId xmlns:p14="http://schemas.microsoft.com/office/powerpoint/2010/main" val="3484934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F3C0713-9ECF-4998-9845-2C7F0075918D}" type="slidenum">
              <a:rPr lang="en-US"/>
              <a:pPr>
                <a:defRPr/>
              </a:pPr>
              <a:t>‹#›</a:t>
            </a:fld>
            <a:endParaRPr lang="en-US" dirty="0"/>
          </a:p>
        </p:txBody>
      </p:sp>
    </p:spTree>
    <p:extLst>
      <p:ext uri="{BB962C8B-B14F-4D97-AF65-F5344CB8AC3E}">
        <p14:creationId xmlns:p14="http://schemas.microsoft.com/office/powerpoint/2010/main" val="257944208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9822298-5FED-427A-995C-C6D6C68017FF}" type="slidenum">
              <a:rPr lang="en-US"/>
              <a:pPr>
                <a:defRPr/>
              </a:pPr>
              <a:t>‹#›</a:t>
            </a:fld>
            <a:endParaRPr lang="en-US" dirty="0"/>
          </a:p>
        </p:txBody>
      </p:sp>
    </p:spTree>
    <p:extLst>
      <p:ext uri="{BB962C8B-B14F-4D97-AF65-F5344CB8AC3E}">
        <p14:creationId xmlns:p14="http://schemas.microsoft.com/office/powerpoint/2010/main" val="14044415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E42CAAA-92F4-43F5-B46F-739769303971}" type="slidenum">
              <a:rPr lang="en-US"/>
              <a:pPr>
                <a:defRPr/>
              </a:pPr>
              <a:t>‹#›</a:t>
            </a:fld>
            <a:endParaRPr lang="en-US" dirty="0"/>
          </a:p>
        </p:txBody>
      </p:sp>
    </p:spTree>
    <p:extLst>
      <p:ext uri="{BB962C8B-B14F-4D97-AF65-F5344CB8AC3E}">
        <p14:creationId xmlns:p14="http://schemas.microsoft.com/office/powerpoint/2010/main" val="83306574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84138"/>
            <a:ext cx="2124075" cy="6251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4138"/>
            <a:ext cx="6223000" cy="6251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19203D0-5CF3-456E-8A99-48616D0BED57}" type="slidenum">
              <a:rPr lang="en-US"/>
              <a:pPr>
                <a:defRPr/>
              </a:pPr>
              <a:t>‹#›</a:t>
            </a:fld>
            <a:endParaRPr lang="en-US" dirty="0"/>
          </a:p>
        </p:txBody>
      </p:sp>
    </p:spTree>
    <p:extLst>
      <p:ext uri="{BB962C8B-B14F-4D97-AF65-F5344CB8AC3E}">
        <p14:creationId xmlns:p14="http://schemas.microsoft.com/office/powerpoint/2010/main" val="160287025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947738"/>
            <a:ext cx="4173538"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938" y="947738"/>
            <a:ext cx="4173537"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717925"/>
            <a:ext cx="4173538"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6938" y="3717925"/>
            <a:ext cx="4173537"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D4FC520-FD75-49F7-A18D-AA03D9D3554D}" type="slidenum">
              <a:rPr lang="en-US"/>
              <a:pPr>
                <a:defRPr/>
              </a:pPr>
              <a:t>‹#›</a:t>
            </a:fld>
            <a:endParaRPr lang="en-US" dirty="0"/>
          </a:p>
        </p:txBody>
      </p:sp>
    </p:spTree>
    <p:extLst>
      <p:ext uri="{BB962C8B-B14F-4D97-AF65-F5344CB8AC3E}">
        <p14:creationId xmlns:p14="http://schemas.microsoft.com/office/powerpoint/2010/main" val="359676597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947738"/>
            <a:ext cx="4173538"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1000" y="3717925"/>
            <a:ext cx="4173538"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6938" y="947738"/>
            <a:ext cx="4173537"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4D56F637-3BB2-4FEA-AF63-58E8D301043A}" type="slidenum">
              <a:rPr lang="en-US"/>
              <a:pPr>
                <a:defRPr/>
              </a:pPr>
              <a:t>‹#›</a:t>
            </a:fld>
            <a:endParaRPr lang="en-US" dirty="0"/>
          </a:p>
        </p:txBody>
      </p:sp>
    </p:spTree>
    <p:extLst>
      <p:ext uri="{BB962C8B-B14F-4D97-AF65-F5344CB8AC3E}">
        <p14:creationId xmlns:p14="http://schemas.microsoft.com/office/powerpoint/2010/main" val="132690384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8499475"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717925"/>
            <a:ext cx="8499475"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97251EBB-9750-4B62-BF47-37BC15A28B4C}" type="slidenum">
              <a:rPr lang="en-US"/>
              <a:pPr>
                <a:defRPr/>
              </a:pPr>
              <a:t>‹#›</a:t>
            </a:fld>
            <a:endParaRPr lang="en-US" dirty="0"/>
          </a:p>
        </p:txBody>
      </p:sp>
    </p:spTree>
    <p:extLst>
      <p:ext uri="{BB962C8B-B14F-4D97-AF65-F5344CB8AC3E}">
        <p14:creationId xmlns:p14="http://schemas.microsoft.com/office/powerpoint/2010/main" val="32439942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ss Logo 50506A 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763" y="812800"/>
            <a:ext cx="24558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180975" y="2730500"/>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0"/>
              </a:spcBef>
              <a:spcAft>
                <a:spcPct val="0"/>
              </a:spcAft>
              <a:defRPr/>
            </a:pPr>
            <a:endParaRPr lang="en-US" b="1" dirty="0">
              <a:solidFill>
                <a:srgbClr val="000000"/>
              </a:solidFill>
              <a:ea typeface="ＭＳ Ｐゴシック" charset="0"/>
            </a:endParaRPr>
          </a:p>
        </p:txBody>
      </p:sp>
      <p:sp>
        <p:nvSpPr>
          <p:cNvPr id="6" name="Line 7"/>
          <p:cNvSpPr>
            <a:spLocks noChangeShapeType="1"/>
          </p:cNvSpPr>
          <p:nvPr/>
        </p:nvSpPr>
        <p:spPr bwMode="auto">
          <a:xfrm>
            <a:off x="180975" y="4706938"/>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0"/>
              </a:spcBef>
              <a:spcAft>
                <a:spcPct val="0"/>
              </a:spcAft>
              <a:defRPr/>
            </a:pPr>
            <a:endParaRPr lang="en-US" b="1" dirty="0">
              <a:solidFill>
                <a:srgbClr val="000000"/>
              </a:solidFill>
              <a:ea typeface="ＭＳ Ｐゴシック" charset="0"/>
            </a:endParaRPr>
          </a:p>
        </p:txBody>
      </p:sp>
      <p:sp>
        <p:nvSpPr>
          <p:cNvPr id="44040" name="Rectangle 8"/>
          <p:cNvSpPr>
            <a:spLocks noGrp="1" noChangeArrowheads="1"/>
          </p:cNvSpPr>
          <p:nvPr>
            <p:ph type="ctrTitle" sz="quarter"/>
          </p:nvPr>
        </p:nvSpPr>
        <p:spPr>
          <a:xfrm>
            <a:off x="684213" y="2681288"/>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algn="ctr">
              <a:defRPr sz="3200"/>
            </a:lvl1pPr>
          </a:lstStyle>
          <a:p>
            <a:pPr lvl="0"/>
            <a:r>
              <a:rPr lang="en-US" noProof="0" smtClean="0"/>
              <a:t>Click to edit Master title style</a:t>
            </a:r>
          </a:p>
        </p:txBody>
      </p:sp>
      <p:sp>
        <p:nvSpPr>
          <p:cNvPr id="44041" name="Rectangle 9"/>
          <p:cNvSpPr>
            <a:spLocks noGrp="1" noChangeArrowheads="1"/>
          </p:cNvSpPr>
          <p:nvPr>
            <p:ph type="subTitle" sz="quarter" idx="1"/>
          </p:nvPr>
        </p:nvSpPr>
        <p:spPr>
          <a:xfrm>
            <a:off x="1371600" y="4903788"/>
            <a:ext cx="6400800" cy="9064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31941293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181148CB-098D-45AA-A1F5-A838D2BF715C}" type="slidenum">
              <a:rPr lang="en-US"/>
              <a:pPr>
                <a:defRPr/>
              </a:pPr>
              <a:t>‹#›</a:t>
            </a:fld>
            <a:endParaRPr lang="en-US" dirty="0"/>
          </a:p>
        </p:txBody>
      </p:sp>
    </p:spTree>
    <p:extLst>
      <p:ext uri="{BB962C8B-B14F-4D97-AF65-F5344CB8AC3E}">
        <p14:creationId xmlns:p14="http://schemas.microsoft.com/office/powerpoint/2010/main" val="40694756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B63A3BB-E2C7-4B24-8660-9113338E6AB7}" type="slidenum">
              <a:rPr lang="en-US"/>
              <a:pPr>
                <a:defRPr/>
              </a:pPr>
              <a:t>‹#›</a:t>
            </a:fld>
            <a:endParaRPr lang="en-US" dirty="0"/>
          </a:p>
        </p:txBody>
      </p:sp>
    </p:spTree>
    <p:extLst>
      <p:ext uri="{BB962C8B-B14F-4D97-AF65-F5344CB8AC3E}">
        <p14:creationId xmlns:p14="http://schemas.microsoft.com/office/powerpoint/2010/main" val="374759861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8A46855-5E19-4D96-8413-AE1D3A3E0306}" type="slidenum">
              <a:rPr lang="en-US"/>
              <a:pPr>
                <a:defRPr/>
              </a:pPr>
              <a:t>‹#›</a:t>
            </a:fld>
            <a:endParaRPr lang="en-US" dirty="0"/>
          </a:p>
        </p:txBody>
      </p:sp>
    </p:spTree>
    <p:extLst>
      <p:ext uri="{BB962C8B-B14F-4D97-AF65-F5344CB8AC3E}">
        <p14:creationId xmlns:p14="http://schemas.microsoft.com/office/powerpoint/2010/main" val="270840983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4173538"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BA83D1D-C802-4029-9D4B-BBD455179619}" type="slidenum">
              <a:rPr lang="en-US"/>
              <a:pPr>
                <a:defRPr/>
              </a:pPr>
              <a:t>‹#›</a:t>
            </a:fld>
            <a:endParaRPr lang="en-US" dirty="0"/>
          </a:p>
        </p:txBody>
      </p:sp>
    </p:spTree>
    <p:extLst>
      <p:ext uri="{BB962C8B-B14F-4D97-AF65-F5344CB8AC3E}">
        <p14:creationId xmlns:p14="http://schemas.microsoft.com/office/powerpoint/2010/main" val="16379214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330E262B-6E50-45CD-BDEF-B162C0A70C80}" type="slidenum">
              <a:rPr lang="en-US"/>
              <a:pPr>
                <a:defRPr/>
              </a:pPr>
              <a:t>‹#›</a:t>
            </a:fld>
            <a:endParaRPr lang="en-US" dirty="0"/>
          </a:p>
        </p:txBody>
      </p:sp>
    </p:spTree>
    <p:extLst>
      <p:ext uri="{BB962C8B-B14F-4D97-AF65-F5344CB8AC3E}">
        <p14:creationId xmlns:p14="http://schemas.microsoft.com/office/powerpoint/2010/main" val="314522660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56FC6189-A614-4E3A-B6A2-F185C33B3A24}" type="slidenum">
              <a:rPr lang="en-US"/>
              <a:pPr>
                <a:defRPr/>
              </a:pPr>
              <a:t>‹#›</a:t>
            </a:fld>
            <a:endParaRPr lang="en-US" dirty="0"/>
          </a:p>
        </p:txBody>
      </p:sp>
    </p:spTree>
    <p:extLst>
      <p:ext uri="{BB962C8B-B14F-4D97-AF65-F5344CB8AC3E}">
        <p14:creationId xmlns:p14="http://schemas.microsoft.com/office/powerpoint/2010/main" val="16428924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F389862-BD1E-4290-A131-EE23188D62CF}" type="slidenum">
              <a:rPr lang="en-US"/>
              <a:pPr>
                <a:defRPr/>
              </a:pPr>
              <a:t>‹#›</a:t>
            </a:fld>
            <a:endParaRPr lang="en-US" dirty="0"/>
          </a:p>
        </p:txBody>
      </p:sp>
    </p:spTree>
    <p:extLst>
      <p:ext uri="{BB962C8B-B14F-4D97-AF65-F5344CB8AC3E}">
        <p14:creationId xmlns:p14="http://schemas.microsoft.com/office/powerpoint/2010/main" val="17107246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4427370-EA6A-4E0D-AF81-FC1422CFAADA}" type="slidenum">
              <a:rPr lang="en-US"/>
              <a:pPr>
                <a:defRPr/>
              </a:pPr>
              <a:t>‹#›</a:t>
            </a:fld>
            <a:endParaRPr lang="en-US" dirty="0"/>
          </a:p>
        </p:txBody>
      </p:sp>
    </p:spTree>
    <p:extLst>
      <p:ext uri="{BB962C8B-B14F-4D97-AF65-F5344CB8AC3E}">
        <p14:creationId xmlns:p14="http://schemas.microsoft.com/office/powerpoint/2010/main" val="376047692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24EED8C-C4AF-4D93-B658-7D74A54BAB68}" type="slidenum">
              <a:rPr lang="en-US"/>
              <a:pPr>
                <a:defRPr/>
              </a:pPr>
              <a:t>‹#›</a:t>
            </a:fld>
            <a:endParaRPr lang="en-US" dirty="0"/>
          </a:p>
        </p:txBody>
      </p:sp>
    </p:spTree>
    <p:extLst>
      <p:ext uri="{BB962C8B-B14F-4D97-AF65-F5344CB8AC3E}">
        <p14:creationId xmlns:p14="http://schemas.microsoft.com/office/powerpoint/2010/main" val="4733488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6A9B358-3009-4F2E-9599-E9287FCC4512}" type="slidenum">
              <a:rPr lang="en-US"/>
              <a:pPr>
                <a:defRPr/>
              </a:pPr>
              <a:t>‹#›</a:t>
            </a:fld>
            <a:endParaRPr lang="en-US" dirty="0"/>
          </a:p>
        </p:txBody>
      </p:sp>
    </p:spTree>
    <p:extLst>
      <p:ext uri="{BB962C8B-B14F-4D97-AF65-F5344CB8AC3E}">
        <p14:creationId xmlns:p14="http://schemas.microsoft.com/office/powerpoint/2010/main" val="113339252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84138"/>
            <a:ext cx="2124075" cy="6251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4138"/>
            <a:ext cx="6223000" cy="6251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50EA89D-561A-41D6-A8DE-DE510CD3DBA5}" type="slidenum">
              <a:rPr lang="en-US"/>
              <a:pPr>
                <a:defRPr/>
              </a:pPr>
              <a:t>‹#›</a:t>
            </a:fld>
            <a:endParaRPr lang="en-US" dirty="0"/>
          </a:p>
        </p:txBody>
      </p:sp>
    </p:spTree>
    <p:extLst>
      <p:ext uri="{BB962C8B-B14F-4D97-AF65-F5344CB8AC3E}">
        <p14:creationId xmlns:p14="http://schemas.microsoft.com/office/powerpoint/2010/main" val="7893330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4173538"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CEE1C34-69FD-4514-A723-DC72157BDFC4}" type="slidenum">
              <a:rPr lang="en-US"/>
              <a:pPr>
                <a:defRPr/>
              </a:pPr>
              <a:t>‹#›</a:t>
            </a:fld>
            <a:endParaRPr lang="en-US" dirty="0"/>
          </a:p>
        </p:txBody>
      </p:sp>
    </p:spTree>
    <p:extLst>
      <p:ext uri="{BB962C8B-B14F-4D97-AF65-F5344CB8AC3E}">
        <p14:creationId xmlns:p14="http://schemas.microsoft.com/office/powerpoint/2010/main" val="90112080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947738"/>
            <a:ext cx="4173538"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938" y="947738"/>
            <a:ext cx="4173537"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717925"/>
            <a:ext cx="4173538"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6938" y="3717925"/>
            <a:ext cx="4173537"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A7BFA06D-7697-4B0E-A7C5-DD2F9D0C2F24}" type="slidenum">
              <a:rPr lang="en-US"/>
              <a:pPr>
                <a:defRPr/>
              </a:pPr>
              <a:t>‹#›</a:t>
            </a:fld>
            <a:endParaRPr lang="en-US" dirty="0"/>
          </a:p>
        </p:txBody>
      </p:sp>
    </p:spTree>
    <p:extLst>
      <p:ext uri="{BB962C8B-B14F-4D97-AF65-F5344CB8AC3E}">
        <p14:creationId xmlns:p14="http://schemas.microsoft.com/office/powerpoint/2010/main" val="403173397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947738"/>
            <a:ext cx="4173538"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1000" y="3717925"/>
            <a:ext cx="4173538"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6938" y="947738"/>
            <a:ext cx="4173537"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253B5D86-DD3D-4E38-8A5D-658AA5F46F19}" type="slidenum">
              <a:rPr lang="en-US"/>
              <a:pPr>
                <a:defRPr/>
              </a:pPr>
              <a:t>‹#›</a:t>
            </a:fld>
            <a:endParaRPr lang="en-US" dirty="0"/>
          </a:p>
        </p:txBody>
      </p:sp>
    </p:spTree>
    <p:extLst>
      <p:ext uri="{BB962C8B-B14F-4D97-AF65-F5344CB8AC3E}">
        <p14:creationId xmlns:p14="http://schemas.microsoft.com/office/powerpoint/2010/main" val="291526132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8499475"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717925"/>
            <a:ext cx="8499475" cy="261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D462E5FB-BA80-46C5-A9D4-822DF8DD1C42}" type="slidenum">
              <a:rPr lang="en-US"/>
              <a:pPr>
                <a:defRPr/>
              </a:pPr>
              <a:t>‹#›</a:t>
            </a:fld>
            <a:endParaRPr lang="en-US" dirty="0"/>
          </a:p>
        </p:txBody>
      </p:sp>
    </p:spTree>
    <p:extLst>
      <p:ext uri="{BB962C8B-B14F-4D97-AF65-F5344CB8AC3E}">
        <p14:creationId xmlns:p14="http://schemas.microsoft.com/office/powerpoint/2010/main" val="20047241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world_bk "/>
          <p:cNvPicPr>
            <a:picLocks noChangeAspect="1" noChangeArrowheads="1"/>
          </p:cNvPicPr>
          <p:nvPr userDrawn="1"/>
        </p:nvPicPr>
        <p:blipFill>
          <a:blip r:embed="rId2" cstate="print">
            <a:clrChange>
              <a:clrFrom>
                <a:srgbClr val="000000"/>
              </a:clrFrom>
              <a:clrTo>
                <a:srgbClr val="000000">
                  <a:alpha val="0"/>
                </a:srgbClr>
              </a:clrTo>
            </a:clrChange>
            <a:lum bright="22000"/>
            <a:extLst>
              <a:ext uri="{28A0092B-C50C-407E-A947-70E740481C1C}">
                <a14:useLocalDpi xmlns:a14="http://schemas.microsoft.com/office/drawing/2010/main" val="0"/>
              </a:ext>
            </a:extLst>
          </a:blip>
          <a:srcRect/>
          <a:stretch>
            <a:fillRect/>
          </a:stretch>
        </p:blipFill>
        <p:spPr bwMode="auto">
          <a:xfrm>
            <a:off x="1143000" y="1319213"/>
            <a:ext cx="68405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essLogo_green_167x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5525" y="457200"/>
            <a:ext cx="21907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Rectangle 10"/>
          <p:cNvSpPr>
            <a:spLocks noGrp="1" noChangeArrowheads="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
        <p:nvSpPr>
          <p:cNvPr id="185346" name="Rectangle 2"/>
          <p:cNvSpPr>
            <a:spLocks noGrp="1" noChangeArrowheads="1"/>
          </p:cNvSpPr>
          <p:nvPr>
            <p:ph type="ctrTitle"/>
          </p:nvPr>
        </p:nvSpPr>
        <p:spPr>
          <a:xfrm>
            <a:off x="685800" y="2130425"/>
            <a:ext cx="7772400" cy="1470025"/>
          </a:xfrm>
        </p:spPr>
        <p:txBody>
          <a:bodyPr/>
          <a:lstStyle>
            <a:lvl1pPr algn="ctr">
              <a:defRPr sz="4000" smtClean="0"/>
            </a:lvl1pPr>
          </a:lstStyle>
          <a:p>
            <a:r>
              <a:rPr lang="en-US" smtClean="0"/>
              <a:t>Click to edit Master title style</a:t>
            </a:r>
          </a:p>
        </p:txBody>
      </p:sp>
      <p:sp>
        <p:nvSpPr>
          <p:cNvPr id="6" name="Footer Placeholder 5"/>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0">
                <a:latin typeface="Arial" pitchFamily="34" charset="0"/>
              </a:defRPr>
            </a:lvl1pPr>
          </a:lstStyle>
          <a:p>
            <a:pPr fontAlgn="base">
              <a:spcBef>
                <a:spcPct val="0"/>
              </a:spcBef>
              <a:spcAft>
                <a:spcPct val="0"/>
              </a:spcAft>
            </a:pPr>
            <a:endParaRPr lang="en-US" dirty="0">
              <a:solidFill>
                <a:srgbClr val="000000"/>
              </a:solidFill>
              <a:ea typeface="MS PGothic" pitchFamily="34" charset="-128"/>
            </a:endParaRPr>
          </a:p>
        </p:txBody>
      </p:sp>
    </p:spTree>
    <p:extLst>
      <p:ext uri="{BB962C8B-B14F-4D97-AF65-F5344CB8AC3E}">
        <p14:creationId xmlns:p14="http://schemas.microsoft.com/office/powerpoint/2010/main" val="20135372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5A99A69-1DBE-4575-9FEA-8DF2945143F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7847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A461FE45-A9D0-4B0A-84F1-FECFEF9E02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647025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84238"/>
            <a:ext cx="4229100"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84238"/>
            <a:ext cx="4229100"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D6BA61E-DB6F-44DA-85A4-8DF91DBAA63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9826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2CAC3A0E-EB84-4036-86BF-4FAC8B37838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0327704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508382B-AE81-4902-8C7E-5E7EA5AFBDD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3481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1AD85C8-3F7D-410E-8E4C-7F20678B690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739863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14AED7CD-189E-49A8-ADB2-E1DE883A2B22}" type="slidenum">
              <a:rPr lang="en-US"/>
              <a:pPr>
                <a:defRPr/>
              </a:pPr>
              <a:t>‹#›</a:t>
            </a:fld>
            <a:endParaRPr lang="en-US" dirty="0"/>
          </a:p>
        </p:txBody>
      </p:sp>
    </p:spTree>
    <p:extLst>
      <p:ext uri="{BB962C8B-B14F-4D97-AF65-F5344CB8AC3E}">
        <p14:creationId xmlns:p14="http://schemas.microsoft.com/office/powerpoint/2010/main" val="63584591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567B7F3-E521-4CE8-9251-344584C132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8761248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4CE5186-D7DF-49B2-BDAE-DD3FC7F9B07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552771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7E33F72-A76A-4AE4-A184-BED66A858B7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16893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9750" y="228600"/>
            <a:ext cx="22479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050" y="228600"/>
            <a:ext cx="65913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D244C60-09EE-4BCA-BB5C-9CEDD2AD66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735276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050" y="228600"/>
            <a:ext cx="89916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884238"/>
            <a:ext cx="4229100" cy="5440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84238"/>
            <a:ext cx="4229100" cy="5440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9B18337B-4258-4F65-98CA-241BC949BA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3489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6050" y="228600"/>
            <a:ext cx="8991600" cy="381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884238"/>
            <a:ext cx="8610600" cy="5440362"/>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fld id="{7298BD2D-B1DD-4989-A1F1-2274B2B1B97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2251229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F4796C9E-6247-48FB-9D87-9A0080AB22B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0444643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050" y="228600"/>
            <a:ext cx="8991600" cy="381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655638"/>
            <a:ext cx="4495800" cy="3024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0" y="3832225"/>
            <a:ext cx="4495800" cy="302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655638"/>
            <a:ext cx="4495800" cy="620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fld id="{571516B8-3B4A-4F39-84FC-EE7DCEAA76C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382707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947738"/>
            <a:ext cx="8499475" cy="5387975"/>
          </a:xfrm>
        </p:spPr>
        <p:txBody>
          <a:bodyPr/>
          <a:lstStyle/>
          <a:p>
            <a:pPr lvl="0"/>
            <a:endParaRPr lang="en-US" noProof="0" dirty="0"/>
          </a:p>
        </p:txBody>
      </p:sp>
      <p:sp>
        <p:nvSpPr>
          <p:cNvPr id="4" name="Slide Number Placeholder 3"/>
          <p:cNvSpPr>
            <a:spLocks noGrp="1"/>
          </p:cNvSpPr>
          <p:nvPr>
            <p:ph type="sldNum" sz="quarter" idx="10"/>
          </p:nvPr>
        </p:nvSpPr>
        <p:spPr>
          <a:xfrm>
            <a:off x="6983413" y="6530975"/>
            <a:ext cx="2133600" cy="357188"/>
          </a:xfrm>
        </p:spPr>
        <p:txBody>
          <a:bodyPr/>
          <a:lstStyle>
            <a:lvl1pPr>
              <a:defRPr/>
            </a:lvl1pPr>
          </a:lstStyle>
          <a:p>
            <a:fld id="{E65A5943-3599-4EC1-AA9C-ECCF3CD5B3C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8963223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6050" y="228600"/>
            <a:ext cx="8991600" cy="381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0" y="655638"/>
            <a:ext cx="9144000" cy="6202362"/>
          </a:xfrm>
        </p:spPr>
        <p:txBody>
          <a:bodyPr/>
          <a:lstStyle/>
          <a:p>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C3A5AD3A-A1AB-4D5E-AB93-CC7EB3C427A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94950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D29D27A-B768-483D-B3BD-5F472B402C40}" type="slidenum">
              <a:rPr lang="en-US"/>
              <a:pPr>
                <a:defRPr/>
              </a:pPr>
              <a:t>‹#›</a:t>
            </a:fld>
            <a:endParaRPr lang="en-US" dirty="0"/>
          </a:p>
        </p:txBody>
      </p:sp>
    </p:spTree>
    <p:extLst>
      <p:ext uri="{BB962C8B-B14F-4D97-AF65-F5344CB8AC3E}">
        <p14:creationId xmlns:p14="http://schemas.microsoft.com/office/powerpoint/2010/main" val="3965223346"/>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ovworld_bk "/>
          <p:cNvPicPr>
            <a:picLocks noChangeAspect="1" noChangeArrowheads="1"/>
          </p:cNvPicPr>
          <p:nvPr userDrawn="1"/>
        </p:nvPicPr>
        <p:blipFill>
          <a:blip r:embed="rId2" cstate="print">
            <a:clrChange>
              <a:clrFrom>
                <a:srgbClr val="000000"/>
              </a:clrFrom>
              <a:clrTo>
                <a:srgbClr val="000000">
                  <a:alpha val="0"/>
                </a:srgbClr>
              </a:clrTo>
            </a:clrChange>
            <a:lum bright="22000"/>
            <a:extLst>
              <a:ext uri="{28A0092B-C50C-407E-A947-70E740481C1C}">
                <a14:useLocalDpi xmlns:a14="http://schemas.microsoft.com/office/drawing/2010/main" val="0"/>
              </a:ext>
            </a:extLst>
          </a:blip>
          <a:srcRect/>
          <a:stretch>
            <a:fillRect/>
          </a:stretch>
        </p:blipFill>
        <p:spPr bwMode="auto">
          <a:xfrm>
            <a:off x="1143000" y="1319213"/>
            <a:ext cx="68405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essLogo_green_167x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5525" y="457200"/>
            <a:ext cx="21907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Rectangle 10"/>
          <p:cNvSpPr>
            <a:spLocks noGrp="1" noChangeArrowheads="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
        <p:nvSpPr>
          <p:cNvPr id="185346" name="Rectangle 2"/>
          <p:cNvSpPr>
            <a:spLocks noGrp="1" noChangeArrowheads="1"/>
          </p:cNvSpPr>
          <p:nvPr>
            <p:ph type="ctrTitle"/>
          </p:nvPr>
        </p:nvSpPr>
        <p:spPr>
          <a:xfrm>
            <a:off x="685800" y="2130425"/>
            <a:ext cx="7772400" cy="1470025"/>
          </a:xfrm>
        </p:spPr>
        <p:txBody>
          <a:bodyPr/>
          <a:lstStyle>
            <a:lvl1pPr algn="ctr">
              <a:defRPr sz="4000" smtClean="0"/>
            </a:lvl1pPr>
          </a:lstStyle>
          <a:p>
            <a:r>
              <a:rPr lang="en-US" smtClean="0"/>
              <a:t>Click to edit Master title style</a:t>
            </a:r>
          </a:p>
        </p:txBody>
      </p:sp>
      <p:sp>
        <p:nvSpPr>
          <p:cNvPr id="6" name="Footer Placeholder 5"/>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0" smtClean="0">
                <a:latin typeface="Arial" pitchFamily="34" charset="0"/>
                <a:cs typeface="Arial" pitchFamily="34" charset="0"/>
              </a:defRPr>
            </a:lvl1pPr>
          </a:lstStyle>
          <a:p>
            <a:pPr fontAlgn="base">
              <a:spcBef>
                <a:spcPct val="0"/>
              </a:spcBef>
              <a:spcAft>
                <a:spcPct val="0"/>
              </a:spcAft>
              <a:defRPr/>
            </a:pPr>
            <a:endParaRPr lang="en-US" dirty="0">
              <a:solidFill>
                <a:srgbClr val="000000"/>
              </a:solidFill>
              <a:ea typeface="MS PGothic" pitchFamily="34" charset="-128"/>
            </a:endParaRPr>
          </a:p>
        </p:txBody>
      </p:sp>
    </p:spTree>
    <p:extLst>
      <p:ext uri="{BB962C8B-B14F-4D97-AF65-F5344CB8AC3E}">
        <p14:creationId xmlns:p14="http://schemas.microsoft.com/office/powerpoint/2010/main" val="293625449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193C7A4-1781-4418-BA2A-EBCDDA93B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842250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3CECB88-9556-4379-BCEB-40F84CABFC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458528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84238"/>
            <a:ext cx="4229100"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84238"/>
            <a:ext cx="4229100"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C5DF79B-1511-4107-9F12-CD938C4BAF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47519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EF48EBD-50D2-4C32-B389-EE4EA44B74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197329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6BC6E4E-EBF5-443F-91FC-180FC5D029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9540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6AB8CD9-DDEC-4B3B-93B0-8145E1EE6F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481734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376FEAC-39ED-448C-B2D5-60CD739C31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086939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7956EB8-6AD4-4747-8B59-35B7130A8F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917050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E7E45C3-7363-41D9-A781-6D2DF658CB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82373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D110F65-D9CE-43D9-8471-26E94D71E1D1}" type="slidenum">
              <a:rPr lang="en-US"/>
              <a:pPr>
                <a:defRPr/>
              </a:pPr>
              <a:t>‹#›</a:t>
            </a:fld>
            <a:endParaRPr lang="en-US" dirty="0"/>
          </a:p>
        </p:txBody>
      </p:sp>
    </p:spTree>
    <p:extLst>
      <p:ext uri="{BB962C8B-B14F-4D97-AF65-F5344CB8AC3E}">
        <p14:creationId xmlns:p14="http://schemas.microsoft.com/office/powerpoint/2010/main" val="7327894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9750" y="228600"/>
            <a:ext cx="22479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050" y="228600"/>
            <a:ext cx="65913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C2BFE4F-4805-459B-B2F9-CBAC240638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906181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050" y="228600"/>
            <a:ext cx="89916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884238"/>
            <a:ext cx="4229100" cy="5440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84238"/>
            <a:ext cx="4229100" cy="5440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BDD8AE6-937F-44D0-A9C3-F6484C86FC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66890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6050" y="228600"/>
            <a:ext cx="8991600" cy="381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884238"/>
            <a:ext cx="8610600" cy="5440362"/>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38FE189-F031-406D-8103-B410F39481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124158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8F3DEA1-7E57-46AD-A46F-989441238F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987250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050" y="228600"/>
            <a:ext cx="8991600" cy="381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655638"/>
            <a:ext cx="4495800" cy="3024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0" y="3832225"/>
            <a:ext cx="4495800" cy="302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655638"/>
            <a:ext cx="4495800" cy="620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FC4B7CF7-224F-4F5C-A0EE-DB65A8B692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561973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ss Logo 50506A 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763" y="812800"/>
            <a:ext cx="24558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180975" y="2730500"/>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6" name="Line 7"/>
          <p:cNvSpPr>
            <a:spLocks noChangeShapeType="1"/>
          </p:cNvSpPr>
          <p:nvPr/>
        </p:nvSpPr>
        <p:spPr bwMode="auto">
          <a:xfrm>
            <a:off x="180975" y="4706938"/>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44040" name="Rectangle 8"/>
          <p:cNvSpPr>
            <a:spLocks noGrp="1" noChangeArrowheads="1"/>
          </p:cNvSpPr>
          <p:nvPr>
            <p:ph type="ctrTitle" sz="quarter"/>
          </p:nvPr>
        </p:nvSpPr>
        <p:spPr>
          <a:xfrm>
            <a:off x="684213" y="2681288"/>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algn="ctr">
              <a:defRPr sz="3200"/>
            </a:lvl1pPr>
          </a:lstStyle>
          <a:p>
            <a:pPr lvl="0"/>
            <a:r>
              <a:rPr lang="en-US" noProof="0" smtClean="0"/>
              <a:t>Click to edit Master title style</a:t>
            </a:r>
          </a:p>
        </p:txBody>
      </p:sp>
      <p:sp>
        <p:nvSpPr>
          <p:cNvPr id="44041" name="Rectangle 9"/>
          <p:cNvSpPr>
            <a:spLocks noGrp="1" noChangeArrowheads="1"/>
          </p:cNvSpPr>
          <p:nvPr>
            <p:ph type="subTitle" sz="quarter" idx="1"/>
          </p:nvPr>
        </p:nvSpPr>
        <p:spPr>
          <a:xfrm>
            <a:off x="1371600" y="4903788"/>
            <a:ext cx="6400800" cy="9064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267187407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BE072007-6824-469B-96C8-FA4B4D88933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475671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7BC8C17F-284B-4ACD-8FFA-329EF2D1F0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9746495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4173538"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29F9CDBA-6E75-4F31-B6E0-1E2CE9783CB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8834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8E5AD94E-FA8C-4469-B228-07210130DAF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398576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2F57266-007E-4B28-BFF1-2025A7600E85}" type="slidenum">
              <a:rPr lang="en-US"/>
              <a:pPr>
                <a:defRPr/>
              </a:pPr>
              <a:t>‹#›</a:t>
            </a:fld>
            <a:endParaRPr lang="en-US" dirty="0"/>
          </a:p>
        </p:txBody>
      </p:sp>
    </p:spTree>
    <p:extLst>
      <p:ext uri="{BB962C8B-B14F-4D97-AF65-F5344CB8AC3E}">
        <p14:creationId xmlns:p14="http://schemas.microsoft.com/office/powerpoint/2010/main" val="206131584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E1C31D2B-1374-45D5-8667-9ECFDA20A27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653841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29610C3C-57E4-4C06-BF0D-46E3B29601F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9131334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FE245E84-D17B-4B39-AE41-3657B0597C7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568144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9F133EF9-6D3B-47A3-8F91-2A26178829A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4143435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C1C4528E-2EB4-4399-8378-D035AE75E78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0541260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84138"/>
            <a:ext cx="2124075" cy="6251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4138"/>
            <a:ext cx="6223000" cy="6251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308C823F-F419-47C8-8314-32255DC829E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806548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947738"/>
            <a:ext cx="8499475" cy="5387975"/>
          </a:xfrm>
        </p:spPr>
        <p:txBody>
          <a:bodyPr/>
          <a:lstStyle/>
          <a:p>
            <a:pPr lvl="0"/>
            <a:endParaRPr lang="en-US" noProof="0" dirty="0" smtClean="0"/>
          </a:p>
        </p:txBody>
      </p:sp>
      <p:sp>
        <p:nvSpPr>
          <p:cNvPr id="4" name="Rectangle 5"/>
          <p:cNvSpPr>
            <a:spLocks noGrp="1" noChangeArrowheads="1"/>
          </p:cNvSpPr>
          <p:nvPr>
            <p:ph type="sldNum" sz="quarter" idx="10"/>
          </p:nvPr>
        </p:nvSpPr>
        <p:spPr>
          <a:ln/>
        </p:spPr>
        <p:txBody>
          <a:bodyPr/>
          <a:lstStyle>
            <a:lvl1pPr>
              <a:defRPr/>
            </a:lvl1pPr>
          </a:lstStyle>
          <a:p>
            <a:fld id="{B84E5AEE-318A-4B01-A0B2-EB6ED80DF5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724938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47738"/>
            <a:ext cx="4173538"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95AB1491-9BDC-4165-8698-2DFC7D29A69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17258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fld id="{23EEF82B-0793-4889-B485-7E017537ED2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8182843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4138"/>
            <a:ext cx="7462838"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47738"/>
            <a:ext cx="8499475" cy="5387975"/>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605D8A06-B11E-4FD8-B898-15DD556B34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743245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2D86A4E-CABE-4475-944F-5CDDE1F28BF4}" type="slidenum">
              <a:rPr lang="en-US"/>
              <a:pPr>
                <a:defRPr/>
              </a:pPr>
              <a:t>‹#›</a:t>
            </a:fld>
            <a:endParaRPr lang="en-US" dirty="0"/>
          </a:p>
        </p:txBody>
      </p:sp>
    </p:spTree>
    <p:extLst>
      <p:ext uri="{BB962C8B-B14F-4D97-AF65-F5344CB8AC3E}">
        <p14:creationId xmlns:p14="http://schemas.microsoft.com/office/powerpoint/2010/main" val="33223920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ss Logo 50506A 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763" y="812800"/>
            <a:ext cx="2455862"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a:off x="180975" y="2730500"/>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6" name="Line 7"/>
          <p:cNvSpPr>
            <a:spLocks noChangeShapeType="1"/>
          </p:cNvSpPr>
          <p:nvPr/>
        </p:nvSpPr>
        <p:spPr bwMode="auto">
          <a:xfrm>
            <a:off x="180975" y="4706938"/>
            <a:ext cx="8813800" cy="0"/>
          </a:xfrm>
          <a:prstGeom prst="line">
            <a:avLst/>
          </a:prstGeom>
          <a:noFill/>
          <a:ln w="38100">
            <a:solidFill>
              <a:srgbClr val="007A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1600" b="1" dirty="0" smtClean="0">
              <a:solidFill>
                <a:srgbClr val="000000"/>
              </a:solidFill>
            </a:endParaRPr>
          </a:p>
        </p:txBody>
      </p:sp>
      <p:sp>
        <p:nvSpPr>
          <p:cNvPr id="44040" name="Rectangle 8"/>
          <p:cNvSpPr>
            <a:spLocks noGrp="1" noChangeArrowheads="1"/>
          </p:cNvSpPr>
          <p:nvPr>
            <p:ph type="ctrTitle" sz="quarter"/>
          </p:nvPr>
        </p:nvSpPr>
        <p:spPr>
          <a:xfrm>
            <a:off x="684213" y="2681288"/>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algn="ctr">
              <a:defRPr sz="3200"/>
            </a:lvl1pPr>
          </a:lstStyle>
          <a:p>
            <a:pPr lvl="0"/>
            <a:r>
              <a:rPr lang="en-US" noProof="0" smtClean="0"/>
              <a:t>Click to edit Master title style</a:t>
            </a:r>
          </a:p>
        </p:txBody>
      </p:sp>
      <p:sp>
        <p:nvSpPr>
          <p:cNvPr id="44041" name="Rectangle 9"/>
          <p:cNvSpPr>
            <a:spLocks noGrp="1" noChangeArrowheads="1"/>
          </p:cNvSpPr>
          <p:nvPr>
            <p:ph type="subTitle" sz="quarter" idx="1"/>
          </p:nvPr>
        </p:nvSpPr>
        <p:spPr>
          <a:xfrm>
            <a:off x="1371600" y="4903788"/>
            <a:ext cx="6400800" cy="9064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lstStyle>
            <a:lvl1pPr marL="0" indent="0" algn="ctr">
              <a:defRPr/>
            </a:lvl1pPr>
          </a:lstStyle>
          <a:p>
            <a:pPr lvl="0"/>
            <a:r>
              <a:rPr lang="en-US" noProof="0" smtClean="0"/>
              <a:t>Click to edit Master subtitle style</a:t>
            </a:r>
          </a:p>
        </p:txBody>
      </p:sp>
    </p:spTree>
    <p:extLst>
      <p:ext uri="{BB962C8B-B14F-4D97-AF65-F5344CB8AC3E}">
        <p14:creationId xmlns:p14="http://schemas.microsoft.com/office/powerpoint/2010/main" val="213020255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860700D8-F5A1-4AED-9F1C-A14EB8D766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80762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E29E8CA0-76B7-4C71-A4E5-50D23B01D15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206148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47738"/>
            <a:ext cx="4173538"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6938" y="947738"/>
            <a:ext cx="4173537" cy="5387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4091776C-13D1-47A7-BD1E-FE1CC027F51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548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F838B10B-8460-4D65-981D-5EA1B92C3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1158701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C84E00DB-2486-4886-96B2-C18C34973BD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428450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0E0E6AE6-941A-4554-BCE4-793ED4A6CFF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161351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18A057FA-EA7D-4127-AAE4-461B23CF4F5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941402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0C99903A-BF63-4693-9DCC-C2176BA1C0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7106336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E434F6FD-D0D2-475F-A55B-F2BC6DE404B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950354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0.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w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13.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3.jpeg"/><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1.wmf"/><Relationship Id="rId2" Type="http://schemas.openxmlformats.org/officeDocument/2006/relationships/slideLayout" Target="../slideLayouts/slideLayout76.xml"/><Relationship Id="rId16"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wmf"/><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image" Target="../media/image1.wmf"/><Relationship Id="rId2" Type="http://schemas.openxmlformats.org/officeDocument/2006/relationships/slideLayout" Target="../slideLayouts/slideLayout106.xml"/><Relationship Id="rId16" Type="http://schemas.openxmlformats.org/officeDocument/2006/relationships/theme" Target="../theme/theme8.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wmf"/><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9.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8" descr="Refined Hess Logo 5050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62900" y="195263"/>
            <a:ext cx="896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p:nvPr>
        </p:nvSpPr>
        <p:spPr bwMode="auto">
          <a:xfrm>
            <a:off x="381000" y="84138"/>
            <a:ext cx="74628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62468" name="Rectangle 3"/>
          <p:cNvSpPr>
            <a:spLocks noGrp="1" noChangeArrowheads="1"/>
          </p:cNvSpPr>
          <p:nvPr>
            <p:ph type="body" idx="1"/>
          </p:nvPr>
        </p:nvSpPr>
        <p:spPr bwMode="auto">
          <a:xfrm>
            <a:off x="381000" y="947738"/>
            <a:ext cx="84994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2469" name="Line 4"/>
          <p:cNvSpPr>
            <a:spLocks noChangeShapeType="1"/>
          </p:cNvSpPr>
          <p:nvPr/>
        </p:nvSpPr>
        <p:spPr bwMode="auto">
          <a:xfrm>
            <a:off x="352425" y="866775"/>
            <a:ext cx="8534400" cy="0"/>
          </a:xfrm>
          <a:prstGeom prst="line">
            <a:avLst/>
          </a:prstGeom>
          <a:noFill/>
          <a:ln w="38100">
            <a:solidFill>
              <a:srgbClr val="007A5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dirty="0">
              <a:solidFill>
                <a:srgbClr val="000000"/>
              </a:solidFill>
            </a:endParaRPr>
          </a:p>
        </p:txBody>
      </p:sp>
      <p:sp>
        <p:nvSpPr>
          <p:cNvPr id="177157" name="Rectangle 5"/>
          <p:cNvSpPr>
            <a:spLocks noGrp="1" noChangeArrowheads="1"/>
          </p:cNvSpPr>
          <p:nvPr>
            <p:ph type="sldNum" sz="quarter" idx="4"/>
          </p:nvPr>
        </p:nvSpPr>
        <p:spPr bwMode="auto">
          <a:xfrm>
            <a:off x="6983413" y="6530975"/>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rgbClr val="000000"/>
                </a:solidFill>
                <a:ea typeface="MS PGothic" pitchFamily="34" charset="-128"/>
              </a:defRPr>
            </a:lvl1pPr>
          </a:lstStyle>
          <a:p>
            <a:pPr fontAlgn="base">
              <a:spcBef>
                <a:spcPct val="0"/>
              </a:spcBef>
              <a:spcAft>
                <a:spcPct val="0"/>
              </a:spcAft>
              <a:defRPr/>
            </a:pPr>
            <a:r>
              <a:rPr lang="en-US" dirty="0" smtClean="0"/>
              <a:t> Page No.    </a:t>
            </a:r>
            <a:endParaRPr lang="en-US" dirty="0"/>
          </a:p>
        </p:txBody>
      </p:sp>
    </p:spTree>
    <p:extLst>
      <p:ext uri="{BB962C8B-B14F-4D97-AF65-F5344CB8AC3E}">
        <p14:creationId xmlns:p14="http://schemas.microsoft.com/office/powerpoint/2010/main" val="2339540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182563" indent="-182563" algn="l" rtl="0" eaLnBrk="0" fontAlgn="base" hangingPunct="0">
        <a:spcBef>
          <a:spcPct val="50000"/>
        </a:spcBef>
        <a:spcAft>
          <a:spcPct val="0"/>
        </a:spcAft>
        <a:defRPr sz="2400">
          <a:solidFill>
            <a:schemeClr val="tx1"/>
          </a:solidFill>
          <a:latin typeface="+mn-lt"/>
          <a:ea typeface="MS PGothic" pitchFamily="34" charset="-128"/>
          <a:cs typeface="MS PGothic" charset="0"/>
        </a:defRPr>
      </a:lvl1pPr>
      <a:lvl2pPr marL="541338" indent="-179388" algn="l" rtl="0" eaLnBrk="0" fontAlgn="base" hangingPunct="0">
        <a:spcBef>
          <a:spcPct val="50000"/>
        </a:spcBef>
        <a:spcAft>
          <a:spcPct val="0"/>
        </a:spcAft>
        <a:buClr>
          <a:schemeClr val="tx1"/>
        </a:buClr>
        <a:buChar char="•"/>
        <a:defRPr sz="2000">
          <a:solidFill>
            <a:schemeClr val="tx1"/>
          </a:solidFill>
          <a:latin typeface="+mn-lt"/>
          <a:ea typeface="MS PGothic" pitchFamily="34" charset="-128"/>
          <a:cs typeface="MS PGothic" charset="0"/>
        </a:defRPr>
      </a:lvl2pPr>
      <a:lvl3pPr marL="898525" indent="-177800" algn="l" rtl="0" eaLnBrk="0" fontAlgn="base" hangingPunct="0">
        <a:spcBef>
          <a:spcPct val="50000"/>
        </a:spcBef>
        <a:spcAft>
          <a:spcPct val="0"/>
        </a:spcAft>
        <a:buClr>
          <a:schemeClr val="tx1"/>
        </a:buClr>
        <a:buChar char="•"/>
        <a:defRPr>
          <a:solidFill>
            <a:schemeClr val="tx1"/>
          </a:solidFill>
          <a:latin typeface="+mn-lt"/>
          <a:ea typeface="MS PGothic" pitchFamily="34" charset="-128"/>
          <a:cs typeface="MS PGothic" charset="0"/>
        </a:defRPr>
      </a:lvl3pPr>
      <a:lvl4pPr marL="1257300" indent="-179388" algn="l" rtl="0" eaLnBrk="0" fontAlgn="base" hangingPunct="0">
        <a:spcBef>
          <a:spcPct val="50000"/>
        </a:spcBef>
        <a:spcAft>
          <a:spcPct val="0"/>
        </a:spcAft>
        <a:buClr>
          <a:schemeClr val="tx1"/>
        </a:buClr>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E890E-FAE0-4667-84BF-C53E5D8725CE}" type="datetimeFigureOut">
              <a:rPr lang="en-US" smtClean="0"/>
              <a:pPr/>
              <a:t>3/4/2014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r>
              <a:rPr lang="en-US" dirty="0" smtClean="0"/>
              <a:t> Page No.    </a:t>
            </a:r>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8" descr="Refined Hess Logo 5050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62900" y="195263"/>
            <a:ext cx="896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a:spLocks noGrp="1" noChangeArrowheads="1"/>
          </p:cNvSpPr>
          <p:nvPr>
            <p:ph type="title"/>
          </p:nvPr>
        </p:nvSpPr>
        <p:spPr bwMode="auto">
          <a:xfrm>
            <a:off x="381000" y="84138"/>
            <a:ext cx="74628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87044" name="Rectangle 3"/>
          <p:cNvSpPr>
            <a:spLocks noGrp="1" noChangeArrowheads="1"/>
          </p:cNvSpPr>
          <p:nvPr>
            <p:ph type="body" idx="1"/>
          </p:nvPr>
        </p:nvSpPr>
        <p:spPr bwMode="auto">
          <a:xfrm>
            <a:off x="381000" y="947738"/>
            <a:ext cx="84994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7045" name="Line 4"/>
          <p:cNvSpPr>
            <a:spLocks noChangeShapeType="1"/>
          </p:cNvSpPr>
          <p:nvPr/>
        </p:nvSpPr>
        <p:spPr bwMode="auto">
          <a:xfrm>
            <a:off x="352425" y="866775"/>
            <a:ext cx="8534400" cy="0"/>
          </a:xfrm>
          <a:prstGeom prst="line">
            <a:avLst/>
          </a:prstGeom>
          <a:noFill/>
          <a:ln w="38100">
            <a:solidFill>
              <a:srgbClr val="007A5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dirty="0">
              <a:solidFill>
                <a:srgbClr val="000000"/>
              </a:solidFill>
            </a:endParaRPr>
          </a:p>
        </p:txBody>
      </p:sp>
      <p:sp>
        <p:nvSpPr>
          <p:cNvPr id="177157" name="Rectangle 5"/>
          <p:cNvSpPr>
            <a:spLocks noGrp="1" noChangeArrowheads="1"/>
          </p:cNvSpPr>
          <p:nvPr>
            <p:ph type="sldNum" sz="quarter" idx="4"/>
          </p:nvPr>
        </p:nvSpPr>
        <p:spPr bwMode="auto">
          <a:xfrm>
            <a:off x="6983413" y="6530975"/>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rgbClr val="000000"/>
                </a:solidFill>
              </a:defRPr>
            </a:lvl1pPr>
          </a:lstStyle>
          <a:p>
            <a:pPr fontAlgn="base">
              <a:spcBef>
                <a:spcPct val="0"/>
              </a:spcBef>
              <a:spcAft>
                <a:spcPct val="0"/>
              </a:spcAft>
              <a:defRPr/>
            </a:pPr>
            <a:fld id="{CF807E41-A263-4E5D-967D-63F814E65D90}"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40899145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182563" indent="-182563" algn="l" rtl="0" eaLnBrk="0" fontAlgn="base" hangingPunct="0">
        <a:spcBef>
          <a:spcPct val="50000"/>
        </a:spcBef>
        <a:spcAft>
          <a:spcPct val="0"/>
        </a:spcAft>
        <a:defRPr sz="2400">
          <a:solidFill>
            <a:schemeClr val="tx1"/>
          </a:solidFill>
          <a:latin typeface="+mn-lt"/>
          <a:ea typeface="MS PGothic" pitchFamily="34" charset="-128"/>
          <a:cs typeface="MS PGothic" charset="0"/>
        </a:defRPr>
      </a:lvl1pPr>
      <a:lvl2pPr marL="541338" indent="-179388" algn="l" rtl="0" eaLnBrk="0" fontAlgn="base" hangingPunct="0">
        <a:spcBef>
          <a:spcPct val="50000"/>
        </a:spcBef>
        <a:spcAft>
          <a:spcPct val="0"/>
        </a:spcAft>
        <a:buClr>
          <a:schemeClr val="tx1"/>
        </a:buClr>
        <a:buChar char="•"/>
        <a:defRPr sz="2000">
          <a:solidFill>
            <a:schemeClr val="tx1"/>
          </a:solidFill>
          <a:latin typeface="+mn-lt"/>
          <a:ea typeface="MS PGothic" pitchFamily="34" charset="-128"/>
          <a:cs typeface="MS PGothic" charset="0"/>
        </a:defRPr>
      </a:lvl2pPr>
      <a:lvl3pPr marL="898525" indent="-177800" algn="l" rtl="0" eaLnBrk="0" fontAlgn="base" hangingPunct="0">
        <a:spcBef>
          <a:spcPct val="50000"/>
        </a:spcBef>
        <a:spcAft>
          <a:spcPct val="0"/>
        </a:spcAft>
        <a:buClr>
          <a:schemeClr val="tx1"/>
        </a:buClr>
        <a:buChar char="•"/>
        <a:defRPr>
          <a:solidFill>
            <a:schemeClr val="tx1"/>
          </a:solidFill>
          <a:latin typeface="+mn-lt"/>
          <a:ea typeface="MS PGothic" pitchFamily="34" charset="-128"/>
          <a:cs typeface="MS PGothic" charset="0"/>
        </a:defRPr>
      </a:lvl3pPr>
      <a:lvl4pPr marL="1257300" indent="-179388" algn="l" rtl="0" eaLnBrk="0" fontAlgn="base" hangingPunct="0">
        <a:spcBef>
          <a:spcPct val="50000"/>
        </a:spcBef>
        <a:spcAft>
          <a:spcPct val="0"/>
        </a:spcAft>
        <a:buClr>
          <a:schemeClr val="tx1"/>
        </a:buClr>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74" name="Picture 8" descr="Refined Hess Logo 5050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62900" y="195263"/>
            <a:ext cx="896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2"/>
          <p:cNvSpPr>
            <a:spLocks noGrp="1" noChangeArrowheads="1"/>
          </p:cNvSpPr>
          <p:nvPr>
            <p:ph type="title"/>
          </p:nvPr>
        </p:nvSpPr>
        <p:spPr bwMode="auto">
          <a:xfrm>
            <a:off x="381000" y="84138"/>
            <a:ext cx="74628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5476" name="Rectangle 3"/>
          <p:cNvSpPr>
            <a:spLocks noGrp="1" noChangeArrowheads="1"/>
          </p:cNvSpPr>
          <p:nvPr>
            <p:ph type="body" idx="1"/>
          </p:nvPr>
        </p:nvSpPr>
        <p:spPr bwMode="auto">
          <a:xfrm>
            <a:off x="381000" y="947738"/>
            <a:ext cx="84994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5477" name="Line 4"/>
          <p:cNvSpPr>
            <a:spLocks noChangeShapeType="1"/>
          </p:cNvSpPr>
          <p:nvPr/>
        </p:nvSpPr>
        <p:spPr bwMode="auto">
          <a:xfrm>
            <a:off x="352425" y="866775"/>
            <a:ext cx="8534400" cy="0"/>
          </a:xfrm>
          <a:prstGeom prst="line">
            <a:avLst/>
          </a:prstGeom>
          <a:noFill/>
          <a:ln w="38100">
            <a:solidFill>
              <a:srgbClr val="007A5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600" b="1" dirty="0">
              <a:solidFill>
                <a:srgbClr val="000000"/>
              </a:solidFill>
            </a:endParaRPr>
          </a:p>
        </p:txBody>
      </p:sp>
      <p:sp>
        <p:nvSpPr>
          <p:cNvPr id="177157" name="Rectangle 5"/>
          <p:cNvSpPr>
            <a:spLocks noGrp="1" noChangeArrowheads="1"/>
          </p:cNvSpPr>
          <p:nvPr>
            <p:ph type="sldNum" sz="quarter" idx="4"/>
          </p:nvPr>
        </p:nvSpPr>
        <p:spPr bwMode="auto">
          <a:xfrm>
            <a:off x="6983413" y="6530975"/>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rgbClr val="000000"/>
                </a:solidFill>
              </a:defRPr>
            </a:lvl1pPr>
          </a:lstStyle>
          <a:p>
            <a:pPr fontAlgn="base">
              <a:spcBef>
                <a:spcPct val="0"/>
              </a:spcBef>
              <a:spcAft>
                <a:spcPct val="0"/>
              </a:spcAft>
              <a:defRPr/>
            </a:pPr>
            <a:fld id="{E351A976-EAE1-4D31-BCC6-4A2AD7AC43EA}"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6348335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182563" indent="-182563" algn="l" rtl="0" eaLnBrk="0" fontAlgn="base" hangingPunct="0">
        <a:spcBef>
          <a:spcPct val="50000"/>
        </a:spcBef>
        <a:spcAft>
          <a:spcPct val="0"/>
        </a:spcAft>
        <a:defRPr sz="2400">
          <a:solidFill>
            <a:schemeClr val="tx1"/>
          </a:solidFill>
          <a:latin typeface="+mn-lt"/>
          <a:ea typeface="MS PGothic" pitchFamily="34" charset="-128"/>
          <a:cs typeface="MS PGothic" charset="0"/>
        </a:defRPr>
      </a:lvl1pPr>
      <a:lvl2pPr marL="541338" indent="-179388" algn="l" rtl="0" eaLnBrk="0" fontAlgn="base" hangingPunct="0">
        <a:spcBef>
          <a:spcPct val="50000"/>
        </a:spcBef>
        <a:spcAft>
          <a:spcPct val="0"/>
        </a:spcAft>
        <a:buClr>
          <a:schemeClr val="tx1"/>
        </a:buClr>
        <a:buChar char="•"/>
        <a:defRPr sz="2000">
          <a:solidFill>
            <a:schemeClr val="tx1"/>
          </a:solidFill>
          <a:latin typeface="+mn-lt"/>
          <a:ea typeface="MS PGothic" pitchFamily="34" charset="-128"/>
          <a:cs typeface="MS PGothic" charset="0"/>
        </a:defRPr>
      </a:lvl2pPr>
      <a:lvl3pPr marL="898525" indent="-177800" algn="l" rtl="0" eaLnBrk="0" fontAlgn="base" hangingPunct="0">
        <a:spcBef>
          <a:spcPct val="50000"/>
        </a:spcBef>
        <a:spcAft>
          <a:spcPct val="0"/>
        </a:spcAft>
        <a:buClr>
          <a:schemeClr val="tx1"/>
        </a:buClr>
        <a:buChar char="•"/>
        <a:defRPr>
          <a:solidFill>
            <a:schemeClr val="tx1"/>
          </a:solidFill>
          <a:latin typeface="+mn-lt"/>
          <a:ea typeface="MS PGothic" pitchFamily="34" charset="-128"/>
          <a:cs typeface="MS PGothic" charset="0"/>
        </a:defRPr>
      </a:lvl3pPr>
      <a:lvl4pPr marL="1257300" indent="-179388" algn="l" rtl="0" eaLnBrk="0" fontAlgn="base" hangingPunct="0">
        <a:spcBef>
          <a:spcPct val="50000"/>
        </a:spcBef>
        <a:spcAft>
          <a:spcPct val="0"/>
        </a:spcAft>
        <a:buClr>
          <a:schemeClr val="tx1"/>
        </a:buClr>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0" y="655638"/>
            <a:ext cx="9144000"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146050" y="228600"/>
            <a:ext cx="899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Line 8"/>
          <p:cNvSpPr>
            <a:spLocks noChangeShapeType="1"/>
          </p:cNvSpPr>
          <p:nvPr/>
        </p:nvSpPr>
        <p:spPr bwMode="auto">
          <a:xfrm>
            <a:off x="0" y="609600"/>
            <a:ext cx="91440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dirty="0">
              <a:solidFill>
                <a:srgbClr val="000000"/>
              </a:solidFill>
              <a:latin typeface="Calibri" pitchFamily="34" charset="0"/>
              <a:ea typeface="MS PGothic" pitchFamily="34" charset="-128"/>
            </a:endParaRPr>
          </a:p>
        </p:txBody>
      </p:sp>
      <p:pic>
        <p:nvPicPr>
          <p:cNvPr id="1029" name="Picture 13" descr="HessLogo_green_167x10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13725" y="38100"/>
            <a:ext cx="8461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defRPr>
            </a:lvl1pPr>
          </a:lstStyle>
          <a:p>
            <a:pPr fontAlgn="base">
              <a:spcBef>
                <a:spcPct val="0"/>
              </a:spcBef>
              <a:spcAft>
                <a:spcPct val="0"/>
              </a:spcAft>
            </a:pPr>
            <a:fld id="{FB5D4FED-2D61-473A-81BC-BC25BEA1D476}" type="slidenum">
              <a:rPr lang="en-US" b="1">
                <a:solidFill>
                  <a:srgbClr val="000000"/>
                </a:solidFill>
                <a:ea typeface="MS PGothic" pitchFamily="34" charset="-128"/>
              </a:rPr>
              <a:pPr fontAlgn="base">
                <a:spcBef>
                  <a:spcPct val="0"/>
                </a:spcBef>
                <a:spcAft>
                  <a:spcPct val="0"/>
                </a:spcAft>
              </a:pPr>
              <a:t>‹#›</a:t>
            </a:fld>
            <a:endParaRPr lang="en-US" b="1" dirty="0">
              <a:solidFill>
                <a:srgbClr val="000000"/>
              </a:solidFill>
              <a:ea typeface="MS PGothic" pitchFamily="34" charset="-128"/>
            </a:endParaRPr>
          </a:p>
        </p:txBody>
      </p:sp>
    </p:spTree>
    <p:extLst>
      <p:ext uri="{BB962C8B-B14F-4D97-AF65-F5344CB8AC3E}">
        <p14:creationId xmlns:p14="http://schemas.microsoft.com/office/powerpoint/2010/main" val="180261678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ransition/>
  <p:hf hdr="0" ftr="0" dt="0"/>
  <p:txStyles>
    <p:titleStyle>
      <a:lvl1pPr algn="l" rtl="0" eaLnBrk="0" fontAlgn="base" hangingPunct="0">
        <a:spcBef>
          <a:spcPct val="0"/>
        </a:spcBef>
        <a:spcAft>
          <a:spcPct val="0"/>
        </a:spcAft>
        <a:defRPr sz="2200" b="1">
          <a:solidFill>
            <a:schemeClr val="tx2"/>
          </a:solidFill>
          <a:latin typeface="+mj-lt"/>
          <a:ea typeface="MS PGothic" pitchFamily="34" charset="-128"/>
          <a:cs typeface="+mj-cs"/>
        </a:defRPr>
      </a:lvl1pPr>
      <a:lvl2pPr algn="l" rtl="0" eaLnBrk="0" fontAlgn="base" hangingPunct="0">
        <a:spcBef>
          <a:spcPct val="0"/>
        </a:spcBef>
        <a:spcAft>
          <a:spcPct val="0"/>
        </a:spcAft>
        <a:defRPr sz="2200" b="1">
          <a:solidFill>
            <a:schemeClr val="tx2"/>
          </a:solidFill>
          <a:latin typeface="Arial" charset="0"/>
          <a:ea typeface="MS PGothic" pitchFamily="34" charset="-128"/>
        </a:defRPr>
      </a:lvl2pPr>
      <a:lvl3pPr algn="l" rtl="0" eaLnBrk="0" fontAlgn="base" hangingPunct="0">
        <a:spcBef>
          <a:spcPct val="0"/>
        </a:spcBef>
        <a:spcAft>
          <a:spcPct val="0"/>
        </a:spcAft>
        <a:defRPr sz="2200" b="1">
          <a:solidFill>
            <a:schemeClr val="tx2"/>
          </a:solidFill>
          <a:latin typeface="Arial" charset="0"/>
          <a:ea typeface="MS PGothic" pitchFamily="34" charset="-128"/>
        </a:defRPr>
      </a:lvl3pPr>
      <a:lvl4pPr algn="l" rtl="0" eaLnBrk="0" fontAlgn="base" hangingPunct="0">
        <a:spcBef>
          <a:spcPct val="0"/>
        </a:spcBef>
        <a:spcAft>
          <a:spcPct val="0"/>
        </a:spcAft>
        <a:defRPr sz="2200" b="1">
          <a:solidFill>
            <a:schemeClr val="tx2"/>
          </a:solidFill>
          <a:latin typeface="Arial" charset="0"/>
          <a:ea typeface="MS PGothic" pitchFamily="34" charset="-128"/>
        </a:defRPr>
      </a:lvl4pPr>
      <a:lvl5pPr algn="l" rtl="0" eaLnBrk="0" fontAlgn="base" hangingPunct="0">
        <a:spcBef>
          <a:spcPct val="0"/>
        </a:spcBef>
        <a:spcAft>
          <a:spcPct val="0"/>
        </a:spcAft>
        <a:defRPr sz="2200" b="1">
          <a:solidFill>
            <a:schemeClr val="tx2"/>
          </a:solidFill>
          <a:latin typeface="Arial" charset="0"/>
          <a:ea typeface="MS PGothic" pitchFamily="34"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342900" indent="-342900" algn="l" rtl="0" eaLnBrk="0" fontAlgn="base" hangingPunct="0">
        <a:spcBef>
          <a:spcPct val="50000"/>
        </a:spcBef>
        <a:spcAft>
          <a:spcPct val="0"/>
        </a:spcAft>
        <a:buSzPct val="130000"/>
        <a:buFont typeface="Arial" pitchFamily="34" charset="0"/>
        <a:buChar char="•"/>
        <a:defRPr sz="1600" b="1">
          <a:solidFill>
            <a:schemeClr val="tx1"/>
          </a:solidFill>
          <a:latin typeface="+mn-lt"/>
          <a:ea typeface="MS PGothic" pitchFamily="34" charset="-128"/>
          <a:cs typeface="+mn-cs"/>
        </a:defRPr>
      </a:lvl1pPr>
      <a:lvl2pPr marL="742950" indent="-285750" algn="l" rtl="0" eaLnBrk="0" fontAlgn="base" hangingPunct="0">
        <a:spcBef>
          <a:spcPct val="50000"/>
        </a:spcBef>
        <a:spcAft>
          <a:spcPct val="0"/>
        </a:spcAft>
        <a:buSzPct val="50000"/>
        <a:buFont typeface="Franklin Gothic Medium" pitchFamily="34" charset="0"/>
        <a:buChar char="▬"/>
        <a:defRPr sz="1600">
          <a:solidFill>
            <a:schemeClr val="tx1"/>
          </a:solidFill>
          <a:latin typeface="+mn-lt"/>
          <a:ea typeface="MS PGothic" pitchFamily="34" charset="-128"/>
        </a:defRPr>
      </a:lvl2pPr>
      <a:lvl3pPr marL="1143000" indent="-228600" algn="l" rtl="0" eaLnBrk="0" fontAlgn="base" hangingPunct="0">
        <a:spcBef>
          <a:spcPct val="50000"/>
        </a:spcBef>
        <a:spcAft>
          <a:spcPct val="0"/>
        </a:spcAft>
        <a:buChar char="•"/>
        <a:defRPr sz="1600">
          <a:solidFill>
            <a:schemeClr val="tx1"/>
          </a:solidFill>
          <a:latin typeface="+mn-lt"/>
          <a:ea typeface="MS PGothic" pitchFamily="34" charset="-128"/>
        </a:defRPr>
      </a:lvl3pPr>
      <a:lvl4pPr marL="1600200" indent="-228600" algn="l" rtl="0" eaLnBrk="0" fontAlgn="base" hangingPunct="0">
        <a:spcBef>
          <a:spcPct val="5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50000"/>
        </a:spcBef>
        <a:spcAft>
          <a:spcPct val="0"/>
        </a:spcAft>
        <a:buChar char="»"/>
        <a:defRPr sz="1600">
          <a:solidFill>
            <a:schemeClr val="tx1"/>
          </a:solidFill>
          <a:latin typeface="+mn-lt"/>
          <a:ea typeface="MS PGothic" pitchFamily="34" charset="-128"/>
        </a:defRPr>
      </a:lvl5pPr>
      <a:lvl6pPr marL="2514600" indent="-228600" algn="l" rtl="0" fontAlgn="base">
        <a:spcBef>
          <a:spcPct val="50000"/>
        </a:spcBef>
        <a:spcAft>
          <a:spcPct val="0"/>
        </a:spcAft>
        <a:buChar char="»"/>
        <a:defRPr sz="1600">
          <a:solidFill>
            <a:schemeClr val="tx1"/>
          </a:solidFill>
          <a:latin typeface="+mn-lt"/>
        </a:defRPr>
      </a:lvl6pPr>
      <a:lvl7pPr marL="2971800" indent="-228600" algn="l" rtl="0" fontAlgn="base">
        <a:spcBef>
          <a:spcPct val="50000"/>
        </a:spcBef>
        <a:spcAft>
          <a:spcPct val="0"/>
        </a:spcAft>
        <a:buChar char="»"/>
        <a:defRPr sz="1600">
          <a:solidFill>
            <a:schemeClr val="tx1"/>
          </a:solidFill>
          <a:latin typeface="+mn-lt"/>
        </a:defRPr>
      </a:lvl7pPr>
      <a:lvl8pPr marL="3429000" indent="-228600" algn="l" rtl="0" fontAlgn="base">
        <a:spcBef>
          <a:spcPct val="50000"/>
        </a:spcBef>
        <a:spcAft>
          <a:spcPct val="0"/>
        </a:spcAft>
        <a:buChar char="»"/>
        <a:defRPr sz="1600">
          <a:solidFill>
            <a:schemeClr val="tx1"/>
          </a:solidFill>
          <a:latin typeface="+mn-lt"/>
        </a:defRPr>
      </a:lvl8pPr>
      <a:lvl9pPr marL="3886200" indent="-228600"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0" y="655638"/>
            <a:ext cx="9144000"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146050" y="228600"/>
            <a:ext cx="899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Line 8"/>
          <p:cNvSpPr>
            <a:spLocks noChangeShapeType="1"/>
          </p:cNvSpPr>
          <p:nvPr/>
        </p:nvSpPr>
        <p:spPr bwMode="auto">
          <a:xfrm>
            <a:off x="0" y="609600"/>
            <a:ext cx="91440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dirty="0">
              <a:solidFill>
                <a:srgbClr val="000000"/>
              </a:solidFill>
              <a:latin typeface="Calibri" pitchFamily="34" charset="0"/>
              <a:ea typeface="MS PGothic" pitchFamily="34" charset="-128"/>
            </a:endParaRPr>
          </a:p>
        </p:txBody>
      </p:sp>
      <p:pic>
        <p:nvPicPr>
          <p:cNvPr id="1029" name="Picture 13" descr="HessLogo_green_167x10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13725" y="38100"/>
            <a:ext cx="8461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smtClean="0">
                <a:latin typeface="Arial" pitchFamily="34" charset="0"/>
                <a:cs typeface="Arial" pitchFamily="34" charset="0"/>
              </a:defRPr>
            </a:lvl1pPr>
          </a:lstStyle>
          <a:p>
            <a:pPr fontAlgn="base">
              <a:spcBef>
                <a:spcPct val="0"/>
              </a:spcBef>
              <a:spcAft>
                <a:spcPct val="0"/>
              </a:spcAft>
              <a:defRPr/>
            </a:pPr>
            <a:fld id="{C0E9BFA4-3934-485B-BA78-DD1195AF11D6}" type="slidenum">
              <a:rPr lang="en-US" b="1">
                <a:solidFill>
                  <a:srgbClr val="000000"/>
                </a:solidFill>
                <a:ea typeface="MS PGothic" pitchFamily="34" charset="-128"/>
              </a:rPr>
              <a:pPr fontAlgn="base">
                <a:spcBef>
                  <a:spcPct val="0"/>
                </a:spcBef>
                <a:spcAft>
                  <a:spcPct val="0"/>
                </a:spcAft>
                <a:defRPr/>
              </a:pPr>
              <a:t>‹#›</a:t>
            </a:fld>
            <a:endParaRPr lang="en-US" b="1" dirty="0">
              <a:solidFill>
                <a:srgbClr val="000000"/>
              </a:solidFill>
              <a:ea typeface="MS PGothic" pitchFamily="34" charset="-128"/>
            </a:endParaRPr>
          </a:p>
        </p:txBody>
      </p:sp>
    </p:spTree>
    <p:extLst>
      <p:ext uri="{BB962C8B-B14F-4D97-AF65-F5344CB8AC3E}">
        <p14:creationId xmlns:p14="http://schemas.microsoft.com/office/powerpoint/2010/main" val="5163650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transition/>
  <p:hf hdr="0" ftr="0" dt="0"/>
  <p:txStyles>
    <p:titleStyle>
      <a:lvl1pPr algn="l" rtl="0" eaLnBrk="0" fontAlgn="base" hangingPunct="0">
        <a:spcBef>
          <a:spcPct val="0"/>
        </a:spcBef>
        <a:spcAft>
          <a:spcPct val="0"/>
        </a:spcAft>
        <a:defRPr sz="2200" b="1">
          <a:solidFill>
            <a:schemeClr val="tx2"/>
          </a:solidFill>
          <a:latin typeface="+mj-lt"/>
          <a:ea typeface="MS PGothic" pitchFamily="34" charset="-128"/>
          <a:cs typeface="+mj-cs"/>
        </a:defRPr>
      </a:lvl1pPr>
      <a:lvl2pPr algn="l" rtl="0" eaLnBrk="0" fontAlgn="base" hangingPunct="0">
        <a:spcBef>
          <a:spcPct val="0"/>
        </a:spcBef>
        <a:spcAft>
          <a:spcPct val="0"/>
        </a:spcAft>
        <a:defRPr sz="2200" b="1">
          <a:solidFill>
            <a:schemeClr val="tx2"/>
          </a:solidFill>
          <a:latin typeface="Arial" charset="0"/>
          <a:ea typeface="MS PGothic" pitchFamily="34" charset="-128"/>
        </a:defRPr>
      </a:lvl2pPr>
      <a:lvl3pPr algn="l" rtl="0" eaLnBrk="0" fontAlgn="base" hangingPunct="0">
        <a:spcBef>
          <a:spcPct val="0"/>
        </a:spcBef>
        <a:spcAft>
          <a:spcPct val="0"/>
        </a:spcAft>
        <a:defRPr sz="2200" b="1">
          <a:solidFill>
            <a:schemeClr val="tx2"/>
          </a:solidFill>
          <a:latin typeface="Arial" charset="0"/>
          <a:ea typeface="MS PGothic" pitchFamily="34" charset="-128"/>
        </a:defRPr>
      </a:lvl3pPr>
      <a:lvl4pPr algn="l" rtl="0" eaLnBrk="0" fontAlgn="base" hangingPunct="0">
        <a:spcBef>
          <a:spcPct val="0"/>
        </a:spcBef>
        <a:spcAft>
          <a:spcPct val="0"/>
        </a:spcAft>
        <a:defRPr sz="2200" b="1">
          <a:solidFill>
            <a:schemeClr val="tx2"/>
          </a:solidFill>
          <a:latin typeface="Arial" charset="0"/>
          <a:ea typeface="MS PGothic" pitchFamily="34" charset="-128"/>
        </a:defRPr>
      </a:lvl4pPr>
      <a:lvl5pPr algn="l" rtl="0" eaLnBrk="0" fontAlgn="base" hangingPunct="0">
        <a:spcBef>
          <a:spcPct val="0"/>
        </a:spcBef>
        <a:spcAft>
          <a:spcPct val="0"/>
        </a:spcAft>
        <a:defRPr sz="2200" b="1">
          <a:solidFill>
            <a:schemeClr val="tx2"/>
          </a:solidFill>
          <a:latin typeface="Arial" charset="0"/>
          <a:ea typeface="MS PGothic" pitchFamily="34"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342900" indent="-342900" algn="l" rtl="0" eaLnBrk="0" fontAlgn="base" hangingPunct="0">
        <a:spcBef>
          <a:spcPct val="50000"/>
        </a:spcBef>
        <a:spcAft>
          <a:spcPct val="0"/>
        </a:spcAft>
        <a:buSzPct val="130000"/>
        <a:buFont typeface="Arial" pitchFamily="34" charset="0"/>
        <a:buChar char="•"/>
        <a:defRPr sz="1600" b="1">
          <a:solidFill>
            <a:schemeClr val="tx1"/>
          </a:solidFill>
          <a:latin typeface="+mn-lt"/>
          <a:ea typeface="MS PGothic" pitchFamily="34" charset="-128"/>
          <a:cs typeface="+mn-cs"/>
        </a:defRPr>
      </a:lvl1pPr>
      <a:lvl2pPr marL="742950" indent="-285750" algn="l" rtl="0" eaLnBrk="0" fontAlgn="base" hangingPunct="0">
        <a:spcBef>
          <a:spcPct val="50000"/>
        </a:spcBef>
        <a:spcAft>
          <a:spcPct val="0"/>
        </a:spcAft>
        <a:buSzPct val="50000"/>
        <a:buFont typeface="Franklin Gothic Medium" pitchFamily="34" charset="0"/>
        <a:buChar char="▬"/>
        <a:defRPr sz="1600">
          <a:solidFill>
            <a:schemeClr val="tx1"/>
          </a:solidFill>
          <a:latin typeface="+mn-lt"/>
          <a:ea typeface="MS PGothic" pitchFamily="34" charset="-128"/>
        </a:defRPr>
      </a:lvl2pPr>
      <a:lvl3pPr marL="1143000" indent="-228600" algn="l" rtl="0" eaLnBrk="0" fontAlgn="base" hangingPunct="0">
        <a:spcBef>
          <a:spcPct val="50000"/>
        </a:spcBef>
        <a:spcAft>
          <a:spcPct val="0"/>
        </a:spcAft>
        <a:buChar char="•"/>
        <a:defRPr sz="1600">
          <a:solidFill>
            <a:schemeClr val="tx1"/>
          </a:solidFill>
          <a:latin typeface="+mn-lt"/>
          <a:ea typeface="MS PGothic" pitchFamily="34" charset="-128"/>
        </a:defRPr>
      </a:lvl3pPr>
      <a:lvl4pPr marL="1600200" indent="-228600" algn="l" rtl="0" eaLnBrk="0" fontAlgn="base" hangingPunct="0">
        <a:spcBef>
          <a:spcPct val="5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50000"/>
        </a:spcBef>
        <a:spcAft>
          <a:spcPct val="0"/>
        </a:spcAft>
        <a:buChar char="»"/>
        <a:defRPr sz="1600">
          <a:solidFill>
            <a:schemeClr val="tx1"/>
          </a:solidFill>
          <a:latin typeface="+mn-lt"/>
          <a:ea typeface="MS PGothic" pitchFamily="34" charset="-128"/>
        </a:defRPr>
      </a:lvl5pPr>
      <a:lvl6pPr marL="2514600" indent="-228600" algn="l" rtl="0" fontAlgn="base">
        <a:spcBef>
          <a:spcPct val="50000"/>
        </a:spcBef>
        <a:spcAft>
          <a:spcPct val="0"/>
        </a:spcAft>
        <a:buChar char="»"/>
        <a:defRPr sz="1600">
          <a:solidFill>
            <a:schemeClr val="tx1"/>
          </a:solidFill>
          <a:latin typeface="+mn-lt"/>
        </a:defRPr>
      </a:lvl6pPr>
      <a:lvl7pPr marL="2971800" indent="-228600" algn="l" rtl="0" fontAlgn="base">
        <a:spcBef>
          <a:spcPct val="50000"/>
        </a:spcBef>
        <a:spcAft>
          <a:spcPct val="0"/>
        </a:spcAft>
        <a:buChar char="»"/>
        <a:defRPr sz="1600">
          <a:solidFill>
            <a:schemeClr val="tx1"/>
          </a:solidFill>
          <a:latin typeface="+mn-lt"/>
        </a:defRPr>
      </a:lvl7pPr>
      <a:lvl8pPr marL="3429000" indent="-228600" algn="l" rtl="0" fontAlgn="base">
        <a:spcBef>
          <a:spcPct val="50000"/>
        </a:spcBef>
        <a:spcAft>
          <a:spcPct val="0"/>
        </a:spcAft>
        <a:buChar char="»"/>
        <a:defRPr sz="1600">
          <a:solidFill>
            <a:schemeClr val="tx1"/>
          </a:solidFill>
          <a:latin typeface="+mn-lt"/>
        </a:defRPr>
      </a:lvl8pPr>
      <a:lvl9pPr marL="3886200" indent="-228600"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Refined Hess Logo 5050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62900" y="195263"/>
            <a:ext cx="896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84138"/>
            <a:ext cx="74628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947738"/>
            <a:ext cx="84994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Line 4"/>
          <p:cNvSpPr>
            <a:spLocks noChangeShapeType="1"/>
          </p:cNvSpPr>
          <p:nvPr/>
        </p:nvSpPr>
        <p:spPr bwMode="auto">
          <a:xfrm>
            <a:off x="352425" y="866775"/>
            <a:ext cx="8534400" cy="0"/>
          </a:xfrm>
          <a:prstGeom prst="line">
            <a:avLst/>
          </a:prstGeom>
          <a:noFill/>
          <a:ln w="38100">
            <a:solidFill>
              <a:srgbClr val="007A5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600" b="1" dirty="0" smtClean="0">
              <a:solidFill>
                <a:srgbClr val="000000"/>
              </a:solidFill>
            </a:endParaRPr>
          </a:p>
        </p:txBody>
      </p:sp>
      <p:sp>
        <p:nvSpPr>
          <p:cNvPr id="177157" name="Rectangle 5"/>
          <p:cNvSpPr>
            <a:spLocks noGrp="1" noChangeArrowheads="1"/>
          </p:cNvSpPr>
          <p:nvPr>
            <p:ph type="sldNum" sz="quarter" idx="4"/>
          </p:nvPr>
        </p:nvSpPr>
        <p:spPr bwMode="auto">
          <a:xfrm>
            <a:off x="6983413" y="6530975"/>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fontAlgn="base">
              <a:spcBef>
                <a:spcPct val="0"/>
              </a:spcBef>
              <a:spcAft>
                <a:spcPct val="0"/>
              </a:spcAft>
            </a:pPr>
            <a:fld id="{63D55962-C3B6-4C35-A57D-19B215874BD4}" type="slidenum">
              <a:rPr lang="en-US" smtClean="0">
                <a:solidFill>
                  <a:srgbClr val="000000"/>
                </a:solidFill>
              </a:rPr>
              <a:pPr fontAlgn="base">
                <a:spcBef>
                  <a:spcPct val="0"/>
                </a:spcBef>
                <a:spcAft>
                  <a:spcPct val="0"/>
                </a:spcAft>
              </a:pPr>
              <a:t>‹#›</a:t>
            </a:fld>
            <a:endParaRPr lang="en-US" dirty="0" smtClean="0">
              <a:solidFill>
                <a:srgbClr val="000000"/>
              </a:solidFill>
            </a:endParaRPr>
          </a:p>
        </p:txBody>
      </p:sp>
    </p:spTree>
    <p:extLst>
      <p:ext uri="{BB962C8B-B14F-4D97-AF65-F5344CB8AC3E}">
        <p14:creationId xmlns:p14="http://schemas.microsoft.com/office/powerpoint/2010/main" val="203426078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Arial" charset="0"/>
          <a:cs typeface="Arial" charset="0"/>
        </a:defRPr>
      </a:lvl2pPr>
      <a:lvl3pPr algn="l" rtl="0" eaLnBrk="0" fontAlgn="base" hangingPunct="0">
        <a:lnSpc>
          <a:spcPct val="90000"/>
        </a:lnSpc>
        <a:spcBef>
          <a:spcPct val="0"/>
        </a:spcBef>
        <a:spcAft>
          <a:spcPct val="0"/>
        </a:spcAft>
        <a:defRPr sz="2800" b="1">
          <a:solidFill>
            <a:schemeClr val="tx1"/>
          </a:solidFill>
          <a:latin typeface="Arial" charset="0"/>
          <a:cs typeface="Arial" charset="0"/>
        </a:defRPr>
      </a:lvl3pPr>
      <a:lvl4pPr algn="l" rtl="0" eaLnBrk="0" fontAlgn="base" hangingPunct="0">
        <a:lnSpc>
          <a:spcPct val="90000"/>
        </a:lnSpc>
        <a:spcBef>
          <a:spcPct val="0"/>
        </a:spcBef>
        <a:spcAft>
          <a:spcPct val="0"/>
        </a:spcAft>
        <a:defRPr sz="2800" b="1">
          <a:solidFill>
            <a:schemeClr val="tx1"/>
          </a:solidFill>
          <a:latin typeface="Arial" charset="0"/>
          <a:cs typeface="Arial" charset="0"/>
        </a:defRPr>
      </a:lvl4pPr>
      <a:lvl5pPr algn="l" rtl="0" eaLnBrk="0" fontAlgn="base" hangingPunct="0">
        <a:lnSpc>
          <a:spcPct val="90000"/>
        </a:lnSpc>
        <a:spcBef>
          <a:spcPct val="0"/>
        </a:spcBef>
        <a:spcAft>
          <a:spcPct val="0"/>
        </a:spcAft>
        <a:defRPr sz="2800" b="1">
          <a:solidFill>
            <a:schemeClr val="tx1"/>
          </a:solidFill>
          <a:latin typeface="Arial" charset="0"/>
          <a:cs typeface="Arial" charset="0"/>
        </a:defRPr>
      </a:lvl5pPr>
      <a:lvl6pPr marL="457200" algn="l" rtl="0" fontAlgn="base">
        <a:lnSpc>
          <a:spcPct val="90000"/>
        </a:lnSpc>
        <a:spcBef>
          <a:spcPct val="0"/>
        </a:spcBef>
        <a:spcAft>
          <a:spcPct val="0"/>
        </a:spcAft>
        <a:defRPr sz="2800" b="1">
          <a:solidFill>
            <a:schemeClr val="tx1"/>
          </a:solidFill>
          <a:latin typeface="Arial" charset="0"/>
          <a:cs typeface="Arial" charset="0"/>
        </a:defRPr>
      </a:lvl6pPr>
      <a:lvl7pPr marL="914400" algn="l" rtl="0" fontAlgn="base">
        <a:lnSpc>
          <a:spcPct val="90000"/>
        </a:lnSpc>
        <a:spcBef>
          <a:spcPct val="0"/>
        </a:spcBef>
        <a:spcAft>
          <a:spcPct val="0"/>
        </a:spcAft>
        <a:defRPr sz="2800" b="1">
          <a:solidFill>
            <a:schemeClr val="tx1"/>
          </a:solidFill>
          <a:latin typeface="Arial" charset="0"/>
          <a:cs typeface="Arial" charset="0"/>
        </a:defRPr>
      </a:lvl7pPr>
      <a:lvl8pPr marL="1371600" algn="l" rtl="0" fontAlgn="base">
        <a:lnSpc>
          <a:spcPct val="90000"/>
        </a:lnSpc>
        <a:spcBef>
          <a:spcPct val="0"/>
        </a:spcBef>
        <a:spcAft>
          <a:spcPct val="0"/>
        </a:spcAft>
        <a:defRPr sz="2800" b="1">
          <a:solidFill>
            <a:schemeClr val="tx1"/>
          </a:solidFill>
          <a:latin typeface="Arial" charset="0"/>
          <a:cs typeface="Arial" charset="0"/>
        </a:defRPr>
      </a:lvl8pPr>
      <a:lvl9pPr marL="1828800" algn="l" rtl="0" fontAlgn="base">
        <a:lnSpc>
          <a:spcPct val="90000"/>
        </a:lnSpc>
        <a:spcBef>
          <a:spcPct val="0"/>
        </a:spcBef>
        <a:spcAft>
          <a:spcPct val="0"/>
        </a:spcAft>
        <a:defRPr sz="2800" b="1">
          <a:solidFill>
            <a:schemeClr val="tx1"/>
          </a:solidFill>
          <a:latin typeface="Arial" charset="0"/>
          <a:cs typeface="Arial" charset="0"/>
        </a:defRPr>
      </a:lvl9pPr>
    </p:titleStyle>
    <p:bodyStyle>
      <a:lvl1pPr marL="182563" indent="-182563" algn="l" rtl="0" eaLnBrk="0" fontAlgn="base" hangingPunct="0">
        <a:spcBef>
          <a:spcPct val="50000"/>
        </a:spcBef>
        <a:spcAft>
          <a:spcPct val="0"/>
        </a:spcAft>
        <a:defRPr sz="2400">
          <a:solidFill>
            <a:schemeClr val="tx1"/>
          </a:solidFill>
          <a:latin typeface="+mn-lt"/>
          <a:ea typeface="+mn-ea"/>
          <a:cs typeface="+mn-cs"/>
        </a:defRPr>
      </a:lvl1pPr>
      <a:lvl2pPr marL="541338" indent="-179388" algn="l" rtl="0" eaLnBrk="0" fontAlgn="base" hangingPunct="0">
        <a:spcBef>
          <a:spcPct val="50000"/>
        </a:spcBef>
        <a:spcAft>
          <a:spcPct val="0"/>
        </a:spcAft>
        <a:buClr>
          <a:schemeClr val="tx1"/>
        </a:buClr>
        <a:buChar char="•"/>
        <a:defRPr sz="2000">
          <a:solidFill>
            <a:schemeClr val="tx1"/>
          </a:solidFill>
          <a:latin typeface="+mn-lt"/>
          <a:cs typeface="+mn-cs"/>
        </a:defRPr>
      </a:lvl2pPr>
      <a:lvl3pPr marL="898525" indent="-177800" algn="l" rtl="0" eaLnBrk="0" fontAlgn="base" hangingPunct="0">
        <a:spcBef>
          <a:spcPct val="50000"/>
        </a:spcBef>
        <a:spcAft>
          <a:spcPct val="0"/>
        </a:spcAft>
        <a:buClr>
          <a:schemeClr val="tx1"/>
        </a:buClr>
        <a:buChar char="•"/>
        <a:defRPr>
          <a:solidFill>
            <a:schemeClr val="tx1"/>
          </a:solidFill>
          <a:latin typeface="+mn-lt"/>
          <a:cs typeface="+mn-cs"/>
        </a:defRPr>
      </a:lvl3pPr>
      <a:lvl4pPr marL="1257300" indent="-179388" algn="l" rtl="0" eaLnBrk="0" fontAlgn="base" hangingPunct="0">
        <a:spcBef>
          <a:spcPct val="5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Refined Hess Logo 5050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62900" y="195263"/>
            <a:ext cx="896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84138"/>
            <a:ext cx="74628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947738"/>
            <a:ext cx="84994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Line 4"/>
          <p:cNvSpPr>
            <a:spLocks noChangeShapeType="1"/>
          </p:cNvSpPr>
          <p:nvPr/>
        </p:nvSpPr>
        <p:spPr bwMode="auto">
          <a:xfrm>
            <a:off x="352425" y="866775"/>
            <a:ext cx="8534400" cy="0"/>
          </a:xfrm>
          <a:prstGeom prst="line">
            <a:avLst/>
          </a:prstGeom>
          <a:noFill/>
          <a:ln w="38100">
            <a:solidFill>
              <a:srgbClr val="007A5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600" b="1" dirty="0" smtClean="0">
              <a:solidFill>
                <a:srgbClr val="000000"/>
              </a:solidFill>
            </a:endParaRPr>
          </a:p>
        </p:txBody>
      </p:sp>
      <p:sp>
        <p:nvSpPr>
          <p:cNvPr id="177157" name="Rectangle 5"/>
          <p:cNvSpPr>
            <a:spLocks noGrp="1" noChangeArrowheads="1"/>
          </p:cNvSpPr>
          <p:nvPr>
            <p:ph type="sldNum" sz="quarter" idx="4"/>
          </p:nvPr>
        </p:nvSpPr>
        <p:spPr bwMode="auto">
          <a:xfrm>
            <a:off x="6983413" y="6530975"/>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fontAlgn="base">
              <a:spcBef>
                <a:spcPct val="0"/>
              </a:spcBef>
              <a:spcAft>
                <a:spcPct val="0"/>
              </a:spcAft>
            </a:pPr>
            <a:fld id="{FAB8C90F-E054-4AE9-A48A-D6A7B05995A3}" type="slidenum">
              <a:rPr lang="en-US" smtClean="0">
                <a:solidFill>
                  <a:srgbClr val="000000"/>
                </a:solidFill>
              </a:rPr>
              <a:pPr fontAlgn="base">
                <a:spcBef>
                  <a:spcPct val="0"/>
                </a:spcBef>
                <a:spcAft>
                  <a:spcPct val="0"/>
                </a:spcAft>
              </a:pPr>
              <a:t>‹#›</a:t>
            </a:fld>
            <a:endParaRPr lang="en-US" dirty="0" smtClean="0">
              <a:solidFill>
                <a:srgbClr val="000000"/>
              </a:solidFill>
            </a:endParaRPr>
          </a:p>
        </p:txBody>
      </p:sp>
    </p:spTree>
    <p:extLst>
      <p:ext uri="{BB962C8B-B14F-4D97-AF65-F5344CB8AC3E}">
        <p14:creationId xmlns:p14="http://schemas.microsoft.com/office/powerpoint/2010/main" val="43079147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Arial" charset="0"/>
          <a:cs typeface="Arial" charset="0"/>
        </a:defRPr>
      </a:lvl2pPr>
      <a:lvl3pPr algn="l" rtl="0" eaLnBrk="0" fontAlgn="base" hangingPunct="0">
        <a:lnSpc>
          <a:spcPct val="90000"/>
        </a:lnSpc>
        <a:spcBef>
          <a:spcPct val="0"/>
        </a:spcBef>
        <a:spcAft>
          <a:spcPct val="0"/>
        </a:spcAft>
        <a:defRPr sz="2800" b="1">
          <a:solidFill>
            <a:schemeClr val="tx1"/>
          </a:solidFill>
          <a:latin typeface="Arial" charset="0"/>
          <a:cs typeface="Arial" charset="0"/>
        </a:defRPr>
      </a:lvl3pPr>
      <a:lvl4pPr algn="l" rtl="0" eaLnBrk="0" fontAlgn="base" hangingPunct="0">
        <a:lnSpc>
          <a:spcPct val="90000"/>
        </a:lnSpc>
        <a:spcBef>
          <a:spcPct val="0"/>
        </a:spcBef>
        <a:spcAft>
          <a:spcPct val="0"/>
        </a:spcAft>
        <a:defRPr sz="2800" b="1">
          <a:solidFill>
            <a:schemeClr val="tx1"/>
          </a:solidFill>
          <a:latin typeface="Arial" charset="0"/>
          <a:cs typeface="Arial" charset="0"/>
        </a:defRPr>
      </a:lvl4pPr>
      <a:lvl5pPr algn="l" rtl="0" eaLnBrk="0" fontAlgn="base" hangingPunct="0">
        <a:lnSpc>
          <a:spcPct val="90000"/>
        </a:lnSpc>
        <a:spcBef>
          <a:spcPct val="0"/>
        </a:spcBef>
        <a:spcAft>
          <a:spcPct val="0"/>
        </a:spcAft>
        <a:defRPr sz="2800" b="1">
          <a:solidFill>
            <a:schemeClr val="tx1"/>
          </a:solidFill>
          <a:latin typeface="Arial" charset="0"/>
          <a:cs typeface="Arial" charset="0"/>
        </a:defRPr>
      </a:lvl5pPr>
      <a:lvl6pPr marL="457200" algn="l" rtl="0" fontAlgn="base">
        <a:lnSpc>
          <a:spcPct val="90000"/>
        </a:lnSpc>
        <a:spcBef>
          <a:spcPct val="0"/>
        </a:spcBef>
        <a:spcAft>
          <a:spcPct val="0"/>
        </a:spcAft>
        <a:defRPr sz="2800" b="1">
          <a:solidFill>
            <a:schemeClr val="tx1"/>
          </a:solidFill>
          <a:latin typeface="Arial" charset="0"/>
          <a:cs typeface="Arial" charset="0"/>
        </a:defRPr>
      </a:lvl6pPr>
      <a:lvl7pPr marL="914400" algn="l" rtl="0" fontAlgn="base">
        <a:lnSpc>
          <a:spcPct val="90000"/>
        </a:lnSpc>
        <a:spcBef>
          <a:spcPct val="0"/>
        </a:spcBef>
        <a:spcAft>
          <a:spcPct val="0"/>
        </a:spcAft>
        <a:defRPr sz="2800" b="1">
          <a:solidFill>
            <a:schemeClr val="tx1"/>
          </a:solidFill>
          <a:latin typeface="Arial" charset="0"/>
          <a:cs typeface="Arial" charset="0"/>
        </a:defRPr>
      </a:lvl7pPr>
      <a:lvl8pPr marL="1371600" algn="l" rtl="0" fontAlgn="base">
        <a:lnSpc>
          <a:spcPct val="90000"/>
        </a:lnSpc>
        <a:spcBef>
          <a:spcPct val="0"/>
        </a:spcBef>
        <a:spcAft>
          <a:spcPct val="0"/>
        </a:spcAft>
        <a:defRPr sz="2800" b="1">
          <a:solidFill>
            <a:schemeClr val="tx1"/>
          </a:solidFill>
          <a:latin typeface="Arial" charset="0"/>
          <a:cs typeface="Arial" charset="0"/>
        </a:defRPr>
      </a:lvl8pPr>
      <a:lvl9pPr marL="1828800" algn="l" rtl="0" fontAlgn="base">
        <a:lnSpc>
          <a:spcPct val="90000"/>
        </a:lnSpc>
        <a:spcBef>
          <a:spcPct val="0"/>
        </a:spcBef>
        <a:spcAft>
          <a:spcPct val="0"/>
        </a:spcAft>
        <a:defRPr sz="2800" b="1">
          <a:solidFill>
            <a:schemeClr val="tx1"/>
          </a:solidFill>
          <a:latin typeface="Arial" charset="0"/>
          <a:cs typeface="Arial" charset="0"/>
        </a:defRPr>
      </a:lvl9pPr>
    </p:titleStyle>
    <p:bodyStyle>
      <a:lvl1pPr marL="182563" indent="-182563" algn="l" rtl="0" eaLnBrk="0" fontAlgn="base" hangingPunct="0">
        <a:spcBef>
          <a:spcPct val="50000"/>
        </a:spcBef>
        <a:spcAft>
          <a:spcPct val="0"/>
        </a:spcAft>
        <a:defRPr sz="2400">
          <a:solidFill>
            <a:schemeClr val="tx1"/>
          </a:solidFill>
          <a:latin typeface="+mn-lt"/>
          <a:ea typeface="+mn-ea"/>
          <a:cs typeface="+mn-cs"/>
        </a:defRPr>
      </a:lvl1pPr>
      <a:lvl2pPr marL="541338" indent="-179388" algn="l" rtl="0" eaLnBrk="0" fontAlgn="base" hangingPunct="0">
        <a:spcBef>
          <a:spcPct val="50000"/>
        </a:spcBef>
        <a:spcAft>
          <a:spcPct val="0"/>
        </a:spcAft>
        <a:buClr>
          <a:schemeClr val="tx1"/>
        </a:buClr>
        <a:buChar char="•"/>
        <a:defRPr sz="2000">
          <a:solidFill>
            <a:schemeClr val="tx1"/>
          </a:solidFill>
          <a:latin typeface="+mn-lt"/>
          <a:cs typeface="+mn-cs"/>
        </a:defRPr>
      </a:lvl2pPr>
      <a:lvl3pPr marL="898525" indent="-177800" algn="l" rtl="0" eaLnBrk="0" fontAlgn="base" hangingPunct="0">
        <a:spcBef>
          <a:spcPct val="50000"/>
        </a:spcBef>
        <a:spcAft>
          <a:spcPct val="0"/>
        </a:spcAft>
        <a:buClr>
          <a:schemeClr val="tx1"/>
        </a:buClr>
        <a:buChar char="•"/>
        <a:defRPr>
          <a:solidFill>
            <a:schemeClr val="tx1"/>
          </a:solidFill>
          <a:latin typeface="+mn-lt"/>
          <a:cs typeface="+mn-cs"/>
        </a:defRPr>
      </a:lvl3pPr>
      <a:lvl4pPr marL="1257300" indent="-179388" algn="l" rtl="0" eaLnBrk="0" fontAlgn="base" hangingPunct="0">
        <a:spcBef>
          <a:spcPct val="5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Refined Hess Logo 5050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62900" y="195263"/>
            <a:ext cx="896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84138"/>
            <a:ext cx="74628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947738"/>
            <a:ext cx="84994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Line 4"/>
          <p:cNvSpPr>
            <a:spLocks noChangeShapeType="1"/>
          </p:cNvSpPr>
          <p:nvPr/>
        </p:nvSpPr>
        <p:spPr bwMode="auto">
          <a:xfrm>
            <a:off x="352425" y="866775"/>
            <a:ext cx="8534400" cy="0"/>
          </a:xfrm>
          <a:prstGeom prst="line">
            <a:avLst/>
          </a:prstGeom>
          <a:noFill/>
          <a:ln w="38100">
            <a:solidFill>
              <a:srgbClr val="007A5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600" b="1" dirty="0" smtClean="0">
              <a:solidFill>
                <a:srgbClr val="000000"/>
              </a:solidFill>
            </a:endParaRPr>
          </a:p>
        </p:txBody>
      </p:sp>
      <p:sp>
        <p:nvSpPr>
          <p:cNvPr id="177157" name="Rectangle 5"/>
          <p:cNvSpPr>
            <a:spLocks noGrp="1" noChangeArrowheads="1"/>
          </p:cNvSpPr>
          <p:nvPr>
            <p:ph type="sldNum" sz="quarter" idx="4"/>
          </p:nvPr>
        </p:nvSpPr>
        <p:spPr bwMode="auto">
          <a:xfrm>
            <a:off x="6983413" y="6530975"/>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fontAlgn="base">
              <a:spcBef>
                <a:spcPct val="0"/>
              </a:spcBef>
              <a:spcAft>
                <a:spcPct val="0"/>
              </a:spcAft>
            </a:pPr>
            <a:fld id="{FAB8C90F-E054-4AE9-A48A-D6A7B05995A3}" type="slidenum">
              <a:rPr lang="en-US" smtClean="0">
                <a:solidFill>
                  <a:srgbClr val="000000"/>
                </a:solidFill>
              </a:rPr>
              <a:pPr fontAlgn="base">
                <a:spcBef>
                  <a:spcPct val="0"/>
                </a:spcBef>
                <a:spcAft>
                  <a:spcPct val="0"/>
                </a:spcAft>
              </a:pPr>
              <a:t>‹#›</a:t>
            </a:fld>
            <a:endParaRPr lang="en-US" dirty="0" smtClean="0">
              <a:solidFill>
                <a:srgbClr val="000000"/>
              </a:solidFill>
            </a:endParaRPr>
          </a:p>
        </p:txBody>
      </p:sp>
    </p:spTree>
    <p:extLst>
      <p:ext uri="{BB962C8B-B14F-4D97-AF65-F5344CB8AC3E}">
        <p14:creationId xmlns:p14="http://schemas.microsoft.com/office/powerpoint/2010/main" val="348390809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Arial" charset="0"/>
          <a:cs typeface="Arial" charset="0"/>
        </a:defRPr>
      </a:lvl2pPr>
      <a:lvl3pPr algn="l" rtl="0" eaLnBrk="0" fontAlgn="base" hangingPunct="0">
        <a:lnSpc>
          <a:spcPct val="90000"/>
        </a:lnSpc>
        <a:spcBef>
          <a:spcPct val="0"/>
        </a:spcBef>
        <a:spcAft>
          <a:spcPct val="0"/>
        </a:spcAft>
        <a:defRPr sz="2800" b="1">
          <a:solidFill>
            <a:schemeClr val="tx1"/>
          </a:solidFill>
          <a:latin typeface="Arial" charset="0"/>
          <a:cs typeface="Arial" charset="0"/>
        </a:defRPr>
      </a:lvl3pPr>
      <a:lvl4pPr algn="l" rtl="0" eaLnBrk="0" fontAlgn="base" hangingPunct="0">
        <a:lnSpc>
          <a:spcPct val="90000"/>
        </a:lnSpc>
        <a:spcBef>
          <a:spcPct val="0"/>
        </a:spcBef>
        <a:spcAft>
          <a:spcPct val="0"/>
        </a:spcAft>
        <a:defRPr sz="2800" b="1">
          <a:solidFill>
            <a:schemeClr val="tx1"/>
          </a:solidFill>
          <a:latin typeface="Arial" charset="0"/>
          <a:cs typeface="Arial" charset="0"/>
        </a:defRPr>
      </a:lvl4pPr>
      <a:lvl5pPr algn="l" rtl="0" eaLnBrk="0" fontAlgn="base" hangingPunct="0">
        <a:lnSpc>
          <a:spcPct val="90000"/>
        </a:lnSpc>
        <a:spcBef>
          <a:spcPct val="0"/>
        </a:spcBef>
        <a:spcAft>
          <a:spcPct val="0"/>
        </a:spcAft>
        <a:defRPr sz="2800" b="1">
          <a:solidFill>
            <a:schemeClr val="tx1"/>
          </a:solidFill>
          <a:latin typeface="Arial" charset="0"/>
          <a:cs typeface="Arial" charset="0"/>
        </a:defRPr>
      </a:lvl5pPr>
      <a:lvl6pPr marL="457200" algn="l" rtl="0" fontAlgn="base">
        <a:lnSpc>
          <a:spcPct val="90000"/>
        </a:lnSpc>
        <a:spcBef>
          <a:spcPct val="0"/>
        </a:spcBef>
        <a:spcAft>
          <a:spcPct val="0"/>
        </a:spcAft>
        <a:defRPr sz="2800" b="1">
          <a:solidFill>
            <a:schemeClr val="tx1"/>
          </a:solidFill>
          <a:latin typeface="Arial" charset="0"/>
          <a:cs typeface="Arial" charset="0"/>
        </a:defRPr>
      </a:lvl6pPr>
      <a:lvl7pPr marL="914400" algn="l" rtl="0" fontAlgn="base">
        <a:lnSpc>
          <a:spcPct val="90000"/>
        </a:lnSpc>
        <a:spcBef>
          <a:spcPct val="0"/>
        </a:spcBef>
        <a:spcAft>
          <a:spcPct val="0"/>
        </a:spcAft>
        <a:defRPr sz="2800" b="1">
          <a:solidFill>
            <a:schemeClr val="tx1"/>
          </a:solidFill>
          <a:latin typeface="Arial" charset="0"/>
          <a:cs typeface="Arial" charset="0"/>
        </a:defRPr>
      </a:lvl7pPr>
      <a:lvl8pPr marL="1371600" algn="l" rtl="0" fontAlgn="base">
        <a:lnSpc>
          <a:spcPct val="90000"/>
        </a:lnSpc>
        <a:spcBef>
          <a:spcPct val="0"/>
        </a:spcBef>
        <a:spcAft>
          <a:spcPct val="0"/>
        </a:spcAft>
        <a:defRPr sz="2800" b="1">
          <a:solidFill>
            <a:schemeClr val="tx1"/>
          </a:solidFill>
          <a:latin typeface="Arial" charset="0"/>
          <a:cs typeface="Arial" charset="0"/>
        </a:defRPr>
      </a:lvl8pPr>
      <a:lvl9pPr marL="1828800" algn="l" rtl="0" fontAlgn="base">
        <a:lnSpc>
          <a:spcPct val="90000"/>
        </a:lnSpc>
        <a:spcBef>
          <a:spcPct val="0"/>
        </a:spcBef>
        <a:spcAft>
          <a:spcPct val="0"/>
        </a:spcAft>
        <a:defRPr sz="2800" b="1">
          <a:solidFill>
            <a:schemeClr val="tx1"/>
          </a:solidFill>
          <a:latin typeface="Arial" charset="0"/>
          <a:cs typeface="Arial" charset="0"/>
        </a:defRPr>
      </a:lvl9pPr>
    </p:titleStyle>
    <p:bodyStyle>
      <a:lvl1pPr marL="182563" indent="-182563" algn="l" rtl="0" eaLnBrk="0" fontAlgn="base" hangingPunct="0">
        <a:spcBef>
          <a:spcPct val="50000"/>
        </a:spcBef>
        <a:spcAft>
          <a:spcPct val="0"/>
        </a:spcAft>
        <a:defRPr sz="2400">
          <a:solidFill>
            <a:schemeClr val="tx1"/>
          </a:solidFill>
          <a:latin typeface="+mn-lt"/>
          <a:ea typeface="+mn-ea"/>
          <a:cs typeface="+mn-cs"/>
        </a:defRPr>
      </a:lvl1pPr>
      <a:lvl2pPr marL="541338" indent="-179388" algn="l" rtl="0" eaLnBrk="0" fontAlgn="base" hangingPunct="0">
        <a:spcBef>
          <a:spcPct val="50000"/>
        </a:spcBef>
        <a:spcAft>
          <a:spcPct val="0"/>
        </a:spcAft>
        <a:buClr>
          <a:schemeClr val="tx1"/>
        </a:buClr>
        <a:buChar char="•"/>
        <a:defRPr sz="2000">
          <a:solidFill>
            <a:schemeClr val="tx1"/>
          </a:solidFill>
          <a:latin typeface="+mn-lt"/>
          <a:cs typeface="+mn-cs"/>
        </a:defRPr>
      </a:lvl2pPr>
      <a:lvl3pPr marL="898525" indent="-177800" algn="l" rtl="0" eaLnBrk="0" fontAlgn="base" hangingPunct="0">
        <a:spcBef>
          <a:spcPct val="50000"/>
        </a:spcBef>
        <a:spcAft>
          <a:spcPct val="0"/>
        </a:spcAft>
        <a:buClr>
          <a:schemeClr val="tx1"/>
        </a:buClr>
        <a:buChar char="•"/>
        <a:defRPr>
          <a:solidFill>
            <a:schemeClr val="tx1"/>
          </a:solidFill>
          <a:latin typeface="+mn-lt"/>
          <a:cs typeface="+mn-cs"/>
        </a:defRPr>
      </a:lvl3pPr>
      <a:lvl4pPr marL="1257300" indent="-179388" algn="l" rtl="0" eaLnBrk="0" fontAlgn="base" hangingPunct="0">
        <a:spcBef>
          <a:spcPct val="5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Refined Hess Logo 5050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62900" y="195263"/>
            <a:ext cx="896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84138"/>
            <a:ext cx="746283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947738"/>
            <a:ext cx="8499475"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Line 4"/>
          <p:cNvSpPr>
            <a:spLocks noChangeShapeType="1"/>
          </p:cNvSpPr>
          <p:nvPr/>
        </p:nvSpPr>
        <p:spPr bwMode="auto">
          <a:xfrm>
            <a:off x="352425" y="866775"/>
            <a:ext cx="8534400" cy="0"/>
          </a:xfrm>
          <a:prstGeom prst="line">
            <a:avLst/>
          </a:prstGeom>
          <a:noFill/>
          <a:ln w="38100">
            <a:solidFill>
              <a:srgbClr val="007A5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1600" b="1" dirty="0" smtClean="0">
              <a:solidFill>
                <a:srgbClr val="000000"/>
              </a:solidFill>
            </a:endParaRPr>
          </a:p>
        </p:txBody>
      </p:sp>
      <p:sp>
        <p:nvSpPr>
          <p:cNvPr id="177157" name="Rectangle 5"/>
          <p:cNvSpPr>
            <a:spLocks noGrp="1" noChangeArrowheads="1"/>
          </p:cNvSpPr>
          <p:nvPr>
            <p:ph type="sldNum" sz="quarter" idx="4"/>
          </p:nvPr>
        </p:nvSpPr>
        <p:spPr bwMode="auto">
          <a:xfrm>
            <a:off x="6896100" y="650081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fontAlgn="base">
              <a:spcBef>
                <a:spcPct val="0"/>
              </a:spcBef>
              <a:spcAft>
                <a:spcPct val="0"/>
              </a:spcAft>
            </a:pPr>
            <a:r>
              <a:rPr lang="en-US" dirty="0" smtClean="0">
                <a:solidFill>
                  <a:srgbClr val="000000"/>
                </a:solidFill>
              </a:rPr>
              <a:t>Page | </a:t>
            </a:r>
            <a:fld id="{48D6FE4B-0CF7-40D8-918C-2C5511393BC0}" type="slidenum">
              <a:rPr lang="en-US" smtClean="0">
                <a:solidFill>
                  <a:srgbClr val="000000"/>
                </a:solidFill>
              </a:rPr>
              <a:pPr fontAlgn="base">
                <a:spcBef>
                  <a:spcPct val="0"/>
                </a:spcBef>
                <a:spcAft>
                  <a:spcPct val="0"/>
                </a:spcAft>
              </a:pPr>
              <a:t>‹#›</a:t>
            </a:fld>
            <a:endParaRPr lang="en-US" dirty="0" smtClean="0">
              <a:solidFill>
                <a:srgbClr val="000000"/>
              </a:solidFill>
            </a:endParaRPr>
          </a:p>
        </p:txBody>
      </p:sp>
    </p:spTree>
    <p:extLst>
      <p:ext uri="{BB962C8B-B14F-4D97-AF65-F5344CB8AC3E}">
        <p14:creationId xmlns:p14="http://schemas.microsoft.com/office/powerpoint/2010/main" val="408261469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9" r:id="rId7"/>
    <p:sldLayoutId id="2147483801" r:id="rId8"/>
    <p:sldLayoutId id="2147483802" r:id="rId9"/>
    <p:sldLayoutId id="2147483803" r:id="rId10"/>
    <p:sldLayoutId id="2147483804" r:id="rId11"/>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Arial" charset="0"/>
          <a:cs typeface="Arial" charset="0"/>
        </a:defRPr>
      </a:lvl2pPr>
      <a:lvl3pPr algn="l" rtl="0" eaLnBrk="0" fontAlgn="base" hangingPunct="0">
        <a:lnSpc>
          <a:spcPct val="90000"/>
        </a:lnSpc>
        <a:spcBef>
          <a:spcPct val="0"/>
        </a:spcBef>
        <a:spcAft>
          <a:spcPct val="0"/>
        </a:spcAft>
        <a:defRPr sz="2800" b="1">
          <a:solidFill>
            <a:schemeClr val="tx1"/>
          </a:solidFill>
          <a:latin typeface="Arial" charset="0"/>
          <a:cs typeface="Arial" charset="0"/>
        </a:defRPr>
      </a:lvl3pPr>
      <a:lvl4pPr algn="l" rtl="0" eaLnBrk="0" fontAlgn="base" hangingPunct="0">
        <a:lnSpc>
          <a:spcPct val="90000"/>
        </a:lnSpc>
        <a:spcBef>
          <a:spcPct val="0"/>
        </a:spcBef>
        <a:spcAft>
          <a:spcPct val="0"/>
        </a:spcAft>
        <a:defRPr sz="2800" b="1">
          <a:solidFill>
            <a:schemeClr val="tx1"/>
          </a:solidFill>
          <a:latin typeface="Arial" charset="0"/>
          <a:cs typeface="Arial" charset="0"/>
        </a:defRPr>
      </a:lvl4pPr>
      <a:lvl5pPr algn="l" rtl="0" eaLnBrk="0" fontAlgn="base" hangingPunct="0">
        <a:lnSpc>
          <a:spcPct val="90000"/>
        </a:lnSpc>
        <a:spcBef>
          <a:spcPct val="0"/>
        </a:spcBef>
        <a:spcAft>
          <a:spcPct val="0"/>
        </a:spcAft>
        <a:defRPr sz="2800" b="1">
          <a:solidFill>
            <a:schemeClr val="tx1"/>
          </a:solidFill>
          <a:latin typeface="Arial" charset="0"/>
          <a:cs typeface="Arial" charset="0"/>
        </a:defRPr>
      </a:lvl5pPr>
      <a:lvl6pPr marL="457200" algn="l" rtl="0" fontAlgn="base">
        <a:lnSpc>
          <a:spcPct val="90000"/>
        </a:lnSpc>
        <a:spcBef>
          <a:spcPct val="0"/>
        </a:spcBef>
        <a:spcAft>
          <a:spcPct val="0"/>
        </a:spcAft>
        <a:defRPr sz="2800" b="1">
          <a:solidFill>
            <a:schemeClr val="tx1"/>
          </a:solidFill>
          <a:latin typeface="Arial" charset="0"/>
          <a:cs typeface="Arial" charset="0"/>
        </a:defRPr>
      </a:lvl6pPr>
      <a:lvl7pPr marL="914400" algn="l" rtl="0" fontAlgn="base">
        <a:lnSpc>
          <a:spcPct val="90000"/>
        </a:lnSpc>
        <a:spcBef>
          <a:spcPct val="0"/>
        </a:spcBef>
        <a:spcAft>
          <a:spcPct val="0"/>
        </a:spcAft>
        <a:defRPr sz="2800" b="1">
          <a:solidFill>
            <a:schemeClr val="tx1"/>
          </a:solidFill>
          <a:latin typeface="Arial" charset="0"/>
          <a:cs typeface="Arial" charset="0"/>
        </a:defRPr>
      </a:lvl7pPr>
      <a:lvl8pPr marL="1371600" algn="l" rtl="0" fontAlgn="base">
        <a:lnSpc>
          <a:spcPct val="90000"/>
        </a:lnSpc>
        <a:spcBef>
          <a:spcPct val="0"/>
        </a:spcBef>
        <a:spcAft>
          <a:spcPct val="0"/>
        </a:spcAft>
        <a:defRPr sz="2800" b="1">
          <a:solidFill>
            <a:schemeClr val="tx1"/>
          </a:solidFill>
          <a:latin typeface="Arial" charset="0"/>
          <a:cs typeface="Arial" charset="0"/>
        </a:defRPr>
      </a:lvl8pPr>
      <a:lvl9pPr marL="1828800" algn="l" rtl="0" fontAlgn="base">
        <a:lnSpc>
          <a:spcPct val="90000"/>
        </a:lnSpc>
        <a:spcBef>
          <a:spcPct val="0"/>
        </a:spcBef>
        <a:spcAft>
          <a:spcPct val="0"/>
        </a:spcAft>
        <a:defRPr sz="2800" b="1">
          <a:solidFill>
            <a:schemeClr val="tx1"/>
          </a:solidFill>
          <a:latin typeface="Arial" charset="0"/>
          <a:cs typeface="Arial" charset="0"/>
        </a:defRPr>
      </a:lvl9pPr>
    </p:titleStyle>
    <p:bodyStyle>
      <a:lvl1pPr marL="182563" indent="-182563" algn="l" rtl="0" eaLnBrk="0" fontAlgn="base" hangingPunct="0">
        <a:spcBef>
          <a:spcPct val="50000"/>
        </a:spcBef>
        <a:spcAft>
          <a:spcPct val="0"/>
        </a:spcAft>
        <a:defRPr sz="2400">
          <a:solidFill>
            <a:schemeClr val="tx1"/>
          </a:solidFill>
          <a:latin typeface="+mn-lt"/>
          <a:ea typeface="+mn-ea"/>
          <a:cs typeface="+mn-cs"/>
        </a:defRPr>
      </a:lvl1pPr>
      <a:lvl2pPr marL="541338" indent="-179388" algn="l" rtl="0" eaLnBrk="0" fontAlgn="base" hangingPunct="0">
        <a:spcBef>
          <a:spcPct val="50000"/>
        </a:spcBef>
        <a:spcAft>
          <a:spcPct val="0"/>
        </a:spcAft>
        <a:buClr>
          <a:schemeClr val="tx1"/>
        </a:buClr>
        <a:buChar char="•"/>
        <a:defRPr sz="2000">
          <a:solidFill>
            <a:schemeClr val="tx1"/>
          </a:solidFill>
          <a:latin typeface="+mn-lt"/>
          <a:cs typeface="+mn-cs"/>
        </a:defRPr>
      </a:lvl2pPr>
      <a:lvl3pPr marL="898525" indent="-177800" algn="l" rtl="0" eaLnBrk="0" fontAlgn="base" hangingPunct="0">
        <a:spcBef>
          <a:spcPct val="50000"/>
        </a:spcBef>
        <a:spcAft>
          <a:spcPct val="0"/>
        </a:spcAft>
        <a:buClr>
          <a:schemeClr val="tx1"/>
        </a:buClr>
        <a:buChar char="•"/>
        <a:defRPr>
          <a:solidFill>
            <a:schemeClr val="tx1"/>
          </a:solidFill>
          <a:latin typeface="+mn-lt"/>
          <a:cs typeface="+mn-cs"/>
        </a:defRPr>
      </a:lvl3pPr>
      <a:lvl4pPr marL="1257300" indent="-179388" algn="l" rtl="0" eaLnBrk="0" fontAlgn="base" hangingPunct="0">
        <a:spcBef>
          <a:spcPct val="5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276600" y="2590800"/>
            <a:ext cx="5715000" cy="2209800"/>
          </a:xfrm>
        </p:spPr>
        <p:txBody>
          <a:bodyPr>
            <a:normAutofit/>
          </a:bodyPr>
          <a:lstStyle/>
          <a:p>
            <a:pPr>
              <a:lnSpc>
                <a:spcPct val="150000"/>
              </a:lnSpc>
            </a:pPr>
            <a:r>
              <a:rPr lang="en-US" sz="3600" b="1" dirty="0" smtClean="0">
                <a:solidFill>
                  <a:srgbClr val="006632"/>
                </a:solidFill>
              </a:rPr>
              <a:t>Oil Industry Segment Update</a:t>
            </a:r>
            <a:r>
              <a:rPr lang="en-US" dirty="0" smtClean="0">
                <a:solidFill>
                  <a:srgbClr val="006632"/>
                </a:solidFill>
              </a:rPr>
              <a:t/>
            </a:r>
            <a:br>
              <a:rPr lang="en-US" dirty="0" smtClean="0">
                <a:solidFill>
                  <a:srgbClr val="006632"/>
                </a:solidFill>
              </a:rPr>
            </a:br>
            <a:r>
              <a:rPr lang="en-US" sz="2200" b="1" dirty="0" smtClean="0">
                <a:solidFill>
                  <a:srgbClr val="006632"/>
                </a:solidFill>
              </a:rPr>
              <a:t>Lee K. Johnson </a:t>
            </a:r>
            <a:r>
              <a:rPr lang="en-US" sz="2000" dirty="0" smtClean="0">
                <a:solidFill>
                  <a:srgbClr val="006632"/>
                </a:solidFill>
              </a:rPr>
              <a:t/>
            </a:r>
            <a:br>
              <a:rPr lang="en-US" sz="2000" dirty="0" smtClean="0">
                <a:solidFill>
                  <a:srgbClr val="006632"/>
                </a:solidFill>
              </a:rPr>
            </a:br>
            <a:endParaRPr lang="en-US" sz="1600" dirty="0">
              <a:solidFill>
                <a:srgbClr val="006632"/>
              </a:solidFill>
            </a:endParaRPr>
          </a:p>
        </p:txBody>
      </p:sp>
      <p:sp>
        <p:nvSpPr>
          <p:cNvPr id="3" name="Subtitle 2"/>
          <p:cNvSpPr>
            <a:spLocks noGrp="1"/>
          </p:cNvSpPr>
          <p:nvPr>
            <p:ph type="subTitle" idx="1"/>
          </p:nvPr>
        </p:nvSpPr>
        <p:spPr>
          <a:xfrm>
            <a:off x="3048000" y="5257800"/>
            <a:ext cx="5943600" cy="1447800"/>
          </a:xfrm>
        </p:spPr>
        <p:txBody>
          <a:bodyPr/>
          <a:lstStyle/>
          <a:p>
            <a:pPr>
              <a:spcBef>
                <a:spcPct val="0"/>
              </a:spcBef>
            </a:pPr>
            <a:r>
              <a:rPr lang="en-US" sz="1800" b="1" dirty="0" smtClean="0">
                <a:solidFill>
                  <a:srgbClr val="006632"/>
                </a:solidFill>
                <a:latin typeface="+mj-lt"/>
              </a:rPr>
              <a:t>Rail Energy Transportation Advisory Committee</a:t>
            </a:r>
          </a:p>
          <a:p>
            <a:pPr>
              <a:spcBef>
                <a:spcPct val="0"/>
              </a:spcBef>
            </a:pPr>
            <a:r>
              <a:rPr lang="en-US" sz="1800" b="1" dirty="0" smtClean="0">
                <a:solidFill>
                  <a:srgbClr val="006632"/>
                </a:solidFill>
                <a:latin typeface="+mj-lt"/>
              </a:rPr>
              <a:t>Surface Transportation Board</a:t>
            </a:r>
          </a:p>
          <a:p>
            <a:pPr>
              <a:spcBef>
                <a:spcPct val="0"/>
              </a:spcBef>
            </a:pPr>
            <a:endParaRPr lang="en-US" sz="1600" b="1" dirty="0" smtClean="0">
              <a:solidFill>
                <a:srgbClr val="006632"/>
              </a:solidFill>
              <a:latin typeface="+mj-lt"/>
            </a:endParaRPr>
          </a:p>
          <a:p>
            <a:pPr>
              <a:spcBef>
                <a:spcPct val="0"/>
              </a:spcBef>
            </a:pPr>
            <a:r>
              <a:rPr lang="en-US" sz="1600" b="1" smtClean="0">
                <a:solidFill>
                  <a:srgbClr val="006632"/>
                </a:solidFill>
                <a:latin typeface="+mj-lt"/>
              </a:rPr>
              <a:t>March </a:t>
            </a:r>
            <a:r>
              <a:rPr lang="en-US" sz="1600" b="1" smtClean="0">
                <a:solidFill>
                  <a:srgbClr val="006632"/>
                </a:solidFill>
                <a:latin typeface="+mj-lt"/>
              </a:rPr>
              <a:t>6,  </a:t>
            </a:r>
            <a:r>
              <a:rPr lang="en-US" sz="1600" b="1" dirty="0" smtClean="0">
                <a:solidFill>
                  <a:srgbClr val="006632"/>
                </a:solidFill>
                <a:latin typeface="+mj-lt"/>
              </a:rPr>
              <a:t>2014</a:t>
            </a:r>
            <a:endParaRPr lang="en-US" sz="1600" b="1" dirty="0">
              <a:solidFill>
                <a:srgbClr val="006632"/>
              </a:solidFill>
              <a:latin typeface="+mj-lt"/>
            </a:endParaRPr>
          </a:p>
        </p:txBody>
      </p:sp>
    </p:spTree>
    <p:extLst>
      <p:ext uri="{BB962C8B-B14F-4D97-AF65-F5344CB8AC3E}">
        <p14:creationId xmlns:p14="http://schemas.microsoft.com/office/powerpoint/2010/main" val="2360481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3314" name="Title 1"/>
          <p:cNvSpPr>
            <a:spLocks noGrp="1"/>
          </p:cNvSpPr>
          <p:nvPr>
            <p:ph type="title"/>
          </p:nvPr>
        </p:nvSpPr>
        <p:spPr>
          <a:xfrm>
            <a:off x="228600" y="0"/>
            <a:ext cx="8686800" cy="715963"/>
          </a:xfrm>
        </p:spPr>
        <p:txBody>
          <a:bodyPr>
            <a:normAutofit/>
          </a:bodyPr>
          <a:lstStyle/>
          <a:p>
            <a:r>
              <a:rPr lang="en-US" sz="3600" dirty="0" smtClean="0"/>
              <a:t>Crude-by-Rail Growth Risks</a:t>
            </a:r>
          </a:p>
        </p:txBody>
      </p:sp>
      <p:sp>
        <p:nvSpPr>
          <p:cNvPr id="3" name="Content Placeholder 2"/>
          <p:cNvSpPr>
            <a:spLocks noGrp="1"/>
          </p:cNvSpPr>
          <p:nvPr>
            <p:ph idx="1"/>
          </p:nvPr>
        </p:nvSpPr>
        <p:spPr>
          <a:xfrm>
            <a:off x="304800" y="762000"/>
            <a:ext cx="8534400" cy="5791200"/>
          </a:xfrm>
        </p:spPr>
        <p:txBody>
          <a:bodyPr rtlCol="0">
            <a:normAutofit lnSpcReduction="10000"/>
          </a:bodyPr>
          <a:lstStyle/>
          <a:p>
            <a:pPr marL="284163" indent="-284163" fontAlgn="auto">
              <a:spcAft>
                <a:spcPts val="0"/>
              </a:spcAft>
              <a:buFont typeface="Arial" pitchFamily="34" charset="0"/>
              <a:buChar char="•"/>
              <a:defRPr/>
            </a:pPr>
            <a:r>
              <a:rPr lang="en-US" sz="2200" dirty="0" smtClean="0">
                <a:solidFill>
                  <a:srgbClr val="007846"/>
                </a:solidFill>
              </a:rPr>
              <a:t>Railroad capacity/service – Winter 2013/2014 has been a challenge</a:t>
            </a:r>
          </a:p>
          <a:p>
            <a:pPr marL="284163" indent="-284163" fontAlgn="auto">
              <a:spcAft>
                <a:spcPts val="0"/>
              </a:spcAft>
              <a:buFont typeface="Arial" pitchFamily="34" charset="0"/>
              <a:buChar char="•"/>
              <a:defRPr/>
            </a:pPr>
            <a:r>
              <a:rPr lang="en-US" sz="2200" dirty="0" smtClean="0">
                <a:solidFill>
                  <a:srgbClr val="007846"/>
                </a:solidFill>
              </a:rPr>
              <a:t>Development of off-take terminals – loading capacity adequate</a:t>
            </a:r>
          </a:p>
          <a:p>
            <a:pPr marL="284163" indent="-284163" fontAlgn="auto">
              <a:spcAft>
                <a:spcPts val="0"/>
              </a:spcAft>
              <a:buFont typeface="Arial" pitchFamily="34" charset="0"/>
              <a:buChar char="•"/>
              <a:defRPr/>
            </a:pPr>
            <a:r>
              <a:rPr lang="en-US" sz="2200" dirty="0" smtClean="0">
                <a:solidFill>
                  <a:srgbClr val="007846"/>
                </a:solidFill>
              </a:rPr>
              <a:t>Adequate tank car fleet – limited manufacturing capacity</a:t>
            </a:r>
          </a:p>
          <a:p>
            <a:pPr marL="284163" indent="-284163" fontAlgn="auto">
              <a:spcAft>
                <a:spcPts val="0"/>
              </a:spcAft>
              <a:buFont typeface="Arial" pitchFamily="34" charset="0"/>
              <a:buChar char="•"/>
              <a:defRPr/>
            </a:pPr>
            <a:r>
              <a:rPr lang="en-US" sz="2200" dirty="0" smtClean="0">
                <a:solidFill>
                  <a:srgbClr val="007846"/>
                </a:solidFill>
              </a:rPr>
              <a:t>Uncertainty regarding ongoing tank car regulatory activity</a:t>
            </a:r>
            <a:endParaRPr lang="en-US" sz="800" dirty="0" smtClean="0"/>
          </a:p>
          <a:p>
            <a:pPr lvl="1" fontAlgn="auto">
              <a:lnSpc>
                <a:spcPct val="150000"/>
              </a:lnSpc>
              <a:spcAft>
                <a:spcPts val="0"/>
              </a:spcAft>
              <a:buFont typeface="Arial" pitchFamily="34" charset="0"/>
              <a:buChar char="•"/>
              <a:defRPr/>
            </a:pPr>
            <a:r>
              <a:rPr lang="en-US" sz="1600" dirty="0" smtClean="0"/>
              <a:t>FRA and industry have collaborated on design improvement Task Forces T87.5 and T87.6 have resulted in industry implementation of AAR CPC-1232 for Packing Groups I &amp; II </a:t>
            </a:r>
          </a:p>
          <a:p>
            <a:pPr lvl="1" fontAlgn="auto">
              <a:lnSpc>
                <a:spcPct val="150000"/>
              </a:lnSpc>
              <a:spcAft>
                <a:spcPts val="0"/>
              </a:spcAft>
              <a:buFont typeface="Arial" pitchFamily="34" charset="0"/>
              <a:buChar char="•"/>
              <a:defRPr/>
            </a:pPr>
            <a:r>
              <a:rPr lang="en-US" sz="1600" dirty="0" smtClean="0"/>
              <a:t>The 2011 TF T87.6 consensus result is Petition P-1577 before PHMSA for approval</a:t>
            </a:r>
          </a:p>
          <a:p>
            <a:pPr lvl="1" fontAlgn="auto">
              <a:lnSpc>
                <a:spcPct val="150000"/>
              </a:lnSpc>
              <a:spcAft>
                <a:spcPts val="0"/>
              </a:spcAft>
              <a:buFont typeface="Arial" pitchFamily="34" charset="0"/>
              <a:buChar char="•"/>
              <a:defRPr/>
            </a:pPr>
            <a:r>
              <a:rPr lang="en-US" sz="1600" dirty="0" smtClean="0"/>
              <a:t>API/RFA/ACC/CI Petition P-1612 supported by RSI suggests prompt approval of P-1577 specification separate from the “pre-Petition” cars </a:t>
            </a:r>
          </a:p>
          <a:p>
            <a:pPr lvl="1" fontAlgn="auto">
              <a:lnSpc>
                <a:spcPct val="150000"/>
              </a:lnSpc>
              <a:spcAft>
                <a:spcPts val="0"/>
              </a:spcAft>
              <a:buFont typeface="Arial" pitchFamily="34" charset="0"/>
              <a:buChar char="•"/>
              <a:defRPr/>
            </a:pPr>
            <a:r>
              <a:rPr lang="en-US" sz="1600" dirty="0" smtClean="0"/>
              <a:t>Railroads departed from the P-1577 consensus with their ANPRM comments in November, 2013 and moved further away at the January, 2014 AAR Tank Car Committee Meeting</a:t>
            </a:r>
          </a:p>
          <a:p>
            <a:pPr lvl="1" fontAlgn="auto">
              <a:lnSpc>
                <a:spcPct val="150000"/>
              </a:lnSpc>
              <a:spcAft>
                <a:spcPts val="0"/>
              </a:spcAft>
              <a:buFont typeface="Arial" pitchFamily="34" charset="0"/>
              <a:buChar char="•"/>
              <a:defRPr/>
            </a:pPr>
            <a:r>
              <a:rPr lang="en-US" sz="1600" dirty="0" smtClean="0"/>
              <a:t>RSI have moved to recommend the jacketed CPC-1232 car with insulation going forward</a:t>
            </a:r>
          </a:p>
          <a:p>
            <a:pPr lvl="1" fontAlgn="auto">
              <a:lnSpc>
                <a:spcPct val="150000"/>
              </a:lnSpc>
              <a:spcAft>
                <a:spcPts val="0"/>
              </a:spcAft>
              <a:buFont typeface="Arial" pitchFamily="34" charset="0"/>
              <a:buChar char="•"/>
              <a:defRPr/>
            </a:pPr>
            <a:r>
              <a:rPr lang="en-US" sz="1600" dirty="0" smtClean="0"/>
              <a:t>The shipping community continues to support Petitions P-1577 and P-1612 for both the jacketed and non-jacketed specifications pending the results of API Classification and Loading of Crude Oil Standard Development Working Group</a:t>
            </a:r>
            <a:endParaRPr lang="en-US" sz="1600" dirty="0"/>
          </a:p>
        </p:txBody>
      </p:sp>
      <p:sp>
        <p:nvSpPr>
          <p:cNvPr id="2" name="Slide Number Placeholder 1"/>
          <p:cNvSpPr>
            <a:spLocks noGrp="1"/>
          </p:cNvSpPr>
          <p:nvPr>
            <p:ph type="sldNum" sz="quarter" idx="12"/>
          </p:nvPr>
        </p:nvSpPr>
        <p:spPr>
          <a:xfrm>
            <a:off x="6553200" y="6462712"/>
            <a:ext cx="2133600" cy="357188"/>
          </a:xfrm>
        </p:spPr>
        <p:txBody>
          <a:bodyPr/>
          <a:lstStyle/>
          <a:p>
            <a:pPr>
              <a:defRPr/>
            </a:pPr>
            <a:fld id="{CB69BAC9-5C6F-4CF2-AD09-D5CB210BA28D}"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CB69BAC9-5C6F-4CF2-AD09-D5CB210BA28D}" type="slidenum">
              <a:rPr lang="en-US" smtClean="0"/>
              <a:pPr>
                <a:defRPr/>
              </a:pPr>
              <a:t>11</a:t>
            </a:fld>
            <a:endParaRPr lang="en-US" dirty="0"/>
          </a:p>
        </p:txBody>
      </p:sp>
      <p:pic>
        <p:nvPicPr>
          <p:cNvPr id="5"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31782" y="305842"/>
            <a:ext cx="8128036" cy="609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2291" name="TextBox 4"/>
          <p:cNvSpPr txBox="1">
            <a:spLocks noChangeArrowheads="1"/>
          </p:cNvSpPr>
          <p:nvPr/>
        </p:nvSpPr>
        <p:spPr bwMode="auto">
          <a:xfrm>
            <a:off x="228600" y="6251575"/>
            <a:ext cx="52847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pPr algn="r"/>
            <a:r>
              <a:rPr lang="en-US" dirty="0">
                <a:solidFill>
                  <a:srgbClr val="FF0000"/>
                </a:solidFill>
              </a:rPr>
              <a:t>Sources: AAR, GATX, Global Insight, Barclays</a:t>
            </a:r>
          </a:p>
        </p:txBody>
      </p:sp>
      <p:sp>
        <p:nvSpPr>
          <p:cNvPr id="7" name="Rectangle 2"/>
          <p:cNvSpPr txBox="1">
            <a:spLocks noChangeArrowheads="1"/>
          </p:cNvSpPr>
          <p:nvPr/>
        </p:nvSpPr>
        <p:spPr bwMode="auto">
          <a:xfrm>
            <a:off x="228600" y="0"/>
            <a:ext cx="8915400" cy="539750"/>
          </a:xfrm>
          <a:prstGeom prst="rect">
            <a:avLst/>
          </a:prstGeom>
          <a:noFill/>
          <a:ln>
            <a:noFill/>
          </a:ln>
          <a:extLst/>
        </p:spPr>
        <p:txBody>
          <a:bodyPr anchor="ct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Franklin Gothic Medium" pitchFamily="34" charset="0"/>
              </a:defRPr>
            </a:lvl2pPr>
            <a:lvl3pPr algn="l" rtl="0" eaLnBrk="0" fontAlgn="base" hangingPunct="0">
              <a:spcBef>
                <a:spcPct val="0"/>
              </a:spcBef>
              <a:spcAft>
                <a:spcPct val="0"/>
              </a:spcAft>
              <a:defRPr sz="2000" b="1">
                <a:solidFill>
                  <a:schemeClr val="bg1"/>
                </a:solidFill>
                <a:latin typeface="Franklin Gothic Medium" pitchFamily="34" charset="0"/>
              </a:defRPr>
            </a:lvl3pPr>
            <a:lvl4pPr algn="l" rtl="0" eaLnBrk="0" fontAlgn="base" hangingPunct="0">
              <a:spcBef>
                <a:spcPct val="0"/>
              </a:spcBef>
              <a:spcAft>
                <a:spcPct val="0"/>
              </a:spcAft>
              <a:defRPr sz="2000" b="1">
                <a:solidFill>
                  <a:schemeClr val="bg1"/>
                </a:solidFill>
                <a:latin typeface="Franklin Gothic Medium" pitchFamily="34" charset="0"/>
              </a:defRPr>
            </a:lvl4pPr>
            <a:lvl5pPr algn="l" rtl="0" eaLnBrk="0" fontAlgn="base" hangingPunct="0">
              <a:spcBef>
                <a:spcPct val="0"/>
              </a:spcBef>
              <a:spcAft>
                <a:spcPct val="0"/>
              </a:spcAft>
              <a:defRPr sz="2000" b="1">
                <a:solidFill>
                  <a:schemeClr val="bg1"/>
                </a:solidFill>
                <a:latin typeface="Franklin Gothic Medium" pitchFamily="34" charset="0"/>
              </a:defRPr>
            </a:lvl5pPr>
            <a:lvl6pPr marL="457200" algn="l" rtl="0" fontAlgn="base">
              <a:spcBef>
                <a:spcPct val="0"/>
              </a:spcBef>
              <a:spcAft>
                <a:spcPct val="0"/>
              </a:spcAft>
              <a:defRPr sz="2000" b="1">
                <a:solidFill>
                  <a:schemeClr val="bg1"/>
                </a:solidFill>
                <a:latin typeface="Franklin Gothic Medium" pitchFamily="34" charset="0"/>
              </a:defRPr>
            </a:lvl6pPr>
            <a:lvl7pPr marL="914400" algn="l" rtl="0" fontAlgn="base">
              <a:spcBef>
                <a:spcPct val="0"/>
              </a:spcBef>
              <a:spcAft>
                <a:spcPct val="0"/>
              </a:spcAft>
              <a:defRPr sz="2000" b="1">
                <a:solidFill>
                  <a:schemeClr val="bg1"/>
                </a:solidFill>
                <a:latin typeface="Franklin Gothic Medium" pitchFamily="34" charset="0"/>
              </a:defRPr>
            </a:lvl7pPr>
            <a:lvl8pPr marL="1371600" algn="l" rtl="0" fontAlgn="base">
              <a:spcBef>
                <a:spcPct val="0"/>
              </a:spcBef>
              <a:spcAft>
                <a:spcPct val="0"/>
              </a:spcAft>
              <a:defRPr sz="2000" b="1">
                <a:solidFill>
                  <a:schemeClr val="bg1"/>
                </a:solidFill>
                <a:latin typeface="Franklin Gothic Medium" pitchFamily="34" charset="0"/>
              </a:defRPr>
            </a:lvl8pPr>
            <a:lvl9pPr marL="1828800" algn="l" rtl="0" fontAlgn="base">
              <a:spcBef>
                <a:spcPct val="0"/>
              </a:spcBef>
              <a:spcAft>
                <a:spcPct val="0"/>
              </a:spcAft>
              <a:defRPr sz="2000" b="1">
                <a:solidFill>
                  <a:schemeClr val="bg1"/>
                </a:solidFill>
                <a:latin typeface="Franklin Gothic Medium" pitchFamily="34" charset="0"/>
              </a:defRPr>
            </a:lvl9pPr>
          </a:lstStyle>
          <a:p>
            <a:pPr>
              <a:defRPr/>
            </a:pPr>
            <a:r>
              <a:rPr lang="en-US" sz="2400" kern="0" smtClean="0"/>
              <a:t>North American Tank Car Fleet</a:t>
            </a:r>
            <a:endParaRPr lang="en-US" sz="2400" kern="0" dirty="0"/>
          </a:p>
        </p:txBody>
      </p:sp>
      <p:sp>
        <p:nvSpPr>
          <p:cNvPr id="8" name="Rectangle 2"/>
          <p:cNvSpPr txBox="1">
            <a:spLocks noChangeArrowheads="1"/>
          </p:cNvSpPr>
          <p:nvPr/>
        </p:nvSpPr>
        <p:spPr bwMode="auto">
          <a:xfrm>
            <a:off x="381000" y="152400"/>
            <a:ext cx="8305800" cy="685800"/>
          </a:xfrm>
          <a:prstGeom prst="rect">
            <a:avLst/>
          </a:prstGeom>
          <a:noFill/>
          <a:ln>
            <a:noFill/>
          </a:ln>
          <a:effectLst/>
          <a:extLst/>
        </p:spPr>
        <p:txBody>
          <a:bodyPr lIns="0" tIns="0" rIns="0" bIns="0" anchor="b"/>
          <a:lstStyle>
            <a:lvl1pPr algn="l" rtl="0" eaLnBrk="1" fontAlgn="base" hangingPunct="1">
              <a:lnSpc>
                <a:spcPts val="2500"/>
              </a:lnSpc>
              <a:spcBef>
                <a:spcPct val="0"/>
              </a:spcBef>
              <a:spcAft>
                <a:spcPct val="0"/>
              </a:spcAft>
              <a:defRPr sz="2000" b="1">
                <a:solidFill>
                  <a:schemeClr val="tx1"/>
                </a:solidFill>
                <a:latin typeface="+mj-lt"/>
                <a:ea typeface="+mj-ea"/>
                <a:cs typeface="+mj-cs"/>
              </a:defRPr>
            </a:lvl1pPr>
            <a:lvl2pPr algn="l" rtl="0" eaLnBrk="1" fontAlgn="base" hangingPunct="1">
              <a:lnSpc>
                <a:spcPts val="2500"/>
              </a:lnSpc>
              <a:spcBef>
                <a:spcPct val="0"/>
              </a:spcBef>
              <a:spcAft>
                <a:spcPct val="0"/>
              </a:spcAft>
              <a:defRPr sz="2000" b="1">
                <a:solidFill>
                  <a:schemeClr val="tx1"/>
                </a:solidFill>
                <a:latin typeface="Arial" charset="0"/>
                <a:ea typeface="LF_Kai" pitchFamily="2" charset="-122"/>
              </a:defRPr>
            </a:lvl2pPr>
            <a:lvl3pPr algn="l" rtl="0" eaLnBrk="1" fontAlgn="base" hangingPunct="1">
              <a:lnSpc>
                <a:spcPts val="2500"/>
              </a:lnSpc>
              <a:spcBef>
                <a:spcPct val="0"/>
              </a:spcBef>
              <a:spcAft>
                <a:spcPct val="0"/>
              </a:spcAft>
              <a:defRPr sz="2000" b="1">
                <a:solidFill>
                  <a:schemeClr val="tx1"/>
                </a:solidFill>
                <a:latin typeface="Arial" charset="0"/>
                <a:ea typeface="LF_Kai" pitchFamily="2" charset="-122"/>
              </a:defRPr>
            </a:lvl3pPr>
            <a:lvl4pPr algn="l" rtl="0" eaLnBrk="1" fontAlgn="base" hangingPunct="1">
              <a:lnSpc>
                <a:spcPts val="2500"/>
              </a:lnSpc>
              <a:spcBef>
                <a:spcPct val="0"/>
              </a:spcBef>
              <a:spcAft>
                <a:spcPct val="0"/>
              </a:spcAft>
              <a:defRPr sz="2000" b="1">
                <a:solidFill>
                  <a:schemeClr val="tx1"/>
                </a:solidFill>
                <a:latin typeface="Arial" charset="0"/>
                <a:ea typeface="LF_Kai" pitchFamily="2" charset="-122"/>
              </a:defRPr>
            </a:lvl4pPr>
            <a:lvl5pPr algn="l" rtl="0" eaLnBrk="1" fontAlgn="base" hangingPunct="1">
              <a:lnSpc>
                <a:spcPts val="2500"/>
              </a:lnSpc>
              <a:spcBef>
                <a:spcPct val="0"/>
              </a:spcBef>
              <a:spcAft>
                <a:spcPct val="0"/>
              </a:spcAft>
              <a:defRPr sz="2000" b="1">
                <a:solidFill>
                  <a:schemeClr val="tx1"/>
                </a:solidFill>
                <a:latin typeface="Arial" charset="0"/>
                <a:ea typeface="LF_Kai" pitchFamily="2" charset="-122"/>
              </a:defRPr>
            </a:lvl5pPr>
            <a:lvl6pPr marL="457200" algn="l" rtl="0" eaLnBrk="1" fontAlgn="base" hangingPunct="1">
              <a:lnSpc>
                <a:spcPts val="2500"/>
              </a:lnSpc>
              <a:spcBef>
                <a:spcPct val="0"/>
              </a:spcBef>
              <a:spcAft>
                <a:spcPct val="0"/>
              </a:spcAft>
              <a:defRPr sz="2000" b="1">
                <a:solidFill>
                  <a:schemeClr val="tx1"/>
                </a:solidFill>
                <a:latin typeface="Arial" charset="0"/>
                <a:ea typeface="LF_Kai" pitchFamily="2" charset="-122"/>
              </a:defRPr>
            </a:lvl6pPr>
            <a:lvl7pPr marL="914400" algn="l" rtl="0" eaLnBrk="1" fontAlgn="base" hangingPunct="1">
              <a:lnSpc>
                <a:spcPts val="2500"/>
              </a:lnSpc>
              <a:spcBef>
                <a:spcPct val="0"/>
              </a:spcBef>
              <a:spcAft>
                <a:spcPct val="0"/>
              </a:spcAft>
              <a:defRPr sz="2000" b="1">
                <a:solidFill>
                  <a:schemeClr val="tx1"/>
                </a:solidFill>
                <a:latin typeface="Arial" charset="0"/>
                <a:ea typeface="LF_Kai" pitchFamily="2" charset="-122"/>
              </a:defRPr>
            </a:lvl7pPr>
            <a:lvl8pPr marL="1371600" algn="l" rtl="0" eaLnBrk="1" fontAlgn="base" hangingPunct="1">
              <a:lnSpc>
                <a:spcPts val="2500"/>
              </a:lnSpc>
              <a:spcBef>
                <a:spcPct val="0"/>
              </a:spcBef>
              <a:spcAft>
                <a:spcPct val="0"/>
              </a:spcAft>
              <a:defRPr sz="2000" b="1">
                <a:solidFill>
                  <a:schemeClr val="tx1"/>
                </a:solidFill>
                <a:latin typeface="Arial" charset="0"/>
                <a:ea typeface="LF_Kai" pitchFamily="2" charset="-122"/>
              </a:defRPr>
            </a:lvl8pPr>
            <a:lvl9pPr marL="1828800" algn="l" rtl="0" eaLnBrk="1" fontAlgn="base" hangingPunct="1">
              <a:lnSpc>
                <a:spcPts val="2500"/>
              </a:lnSpc>
              <a:spcBef>
                <a:spcPct val="0"/>
              </a:spcBef>
              <a:spcAft>
                <a:spcPct val="0"/>
              </a:spcAft>
              <a:defRPr sz="2000" b="1">
                <a:solidFill>
                  <a:schemeClr val="tx1"/>
                </a:solidFill>
                <a:latin typeface="Arial" charset="0"/>
                <a:ea typeface="LF_Kai" pitchFamily="2" charset="-122"/>
              </a:defRPr>
            </a:lvl9pPr>
          </a:lstStyle>
          <a:p>
            <a:pPr algn="ctr">
              <a:defRPr/>
            </a:pPr>
            <a:r>
              <a:rPr lang="en-US" sz="2400" kern="0" dirty="0" smtClean="0">
                <a:solidFill>
                  <a:srgbClr val="000000"/>
                </a:solidFill>
                <a:latin typeface="Arial"/>
              </a:rPr>
              <a:t>North American Tank Car Fleet Additions</a:t>
            </a:r>
            <a:endParaRPr lang="en-US" sz="2400" kern="0" dirty="0">
              <a:solidFill>
                <a:srgbClr val="000000"/>
              </a:solidFill>
              <a:latin typeface="Arial"/>
            </a:endParaRPr>
          </a:p>
        </p:txBody>
      </p:sp>
      <p:graphicFrame>
        <p:nvGraphicFramePr>
          <p:cNvPr id="3" name="Chart 8"/>
          <p:cNvGraphicFramePr>
            <a:graphicFrameLocks/>
          </p:cNvGraphicFramePr>
          <p:nvPr>
            <p:extLst>
              <p:ext uri="{D42A27DB-BD31-4B8C-83A1-F6EECF244321}">
                <p14:modId xmlns:p14="http://schemas.microsoft.com/office/powerpoint/2010/main" val="3371471901"/>
              </p:ext>
            </p:extLst>
          </p:nvPr>
        </p:nvGraphicFramePr>
        <p:xfrm>
          <a:off x="457200" y="990601"/>
          <a:ext cx="82296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6705600" y="6378575"/>
            <a:ext cx="2133600" cy="357188"/>
          </a:xfrm>
        </p:spPr>
        <p:txBody>
          <a:bodyPr/>
          <a:lstStyle/>
          <a:p>
            <a:pPr>
              <a:defRPr/>
            </a:pPr>
            <a:fld id="{CB69BAC9-5C6F-4CF2-AD09-D5CB210BA28D}" type="slidenum">
              <a:rPr lang="en-US" smtClean="0"/>
              <a:pPr>
                <a:defRPr/>
              </a:pPr>
              <a:t>12</a:t>
            </a:fld>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7410" name="Title 1"/>
          <p:cNvSpPr>
            <a:spLocks noGrp="1"/>
          </p:cNvSpPr>
          <p:nvPr>
            <p:ph type="title"/>
          </p:nvPr>
        </p:nvSpPr>
        <p:spPr>
          <a:xfrm>
            <a:off x="457200" y="274638"/>
            <a:ext cx="8229600" cy="639762"/>
          </a:xfrm>
        </p:spPr>
        <p:txBody>
          <a:bodyPr>
            <a:normAutofit fontScale="90000"/>
          </a:bodyPr>
          <a:lstStyle/>
          <a:p>
            <a:r>
              <a:rPr lang="en-US" dirty="0" smtClean="0">
                <a:solidFill>
                  <a:srgbClr val="000000"/>
                </a:solidFill>
              </a:rPr>
              <a:t>Industry’s Commitment to Safety</a:t>
            </a:r>
            <a:endParaRPr lang="en-US" dirty="0" smtClean="0"/>
          </a:p>
        </p:txBody>
      </p:sp>
      <p:sp>
        <p:nvSpPr>
          <p:cNvPr id="17411" name="Content Placeholder 2"/>
          <p:cNvSpPr>
            <a:spLocks noGrp="1"/>
          </p:cNvSpPr>
          <p:nvPr>
            <p:ph idx="1"/>
          </p:nvPr>
        </p:nvSpPr>
        <p:spPr>
          <a:xfrm>
            <a:off x="381000" y="947738"/>
            <a:ext cx="8499475" cy="1109662"/>
          </a:xfrm>
        </p:spPr>
        <p:txBody>
          <a:bodyPr>
            <a:normAutofit lnSpcReduction="10000"/>
          </a:bodyPr>
          <a:lstStyle/>
          <a:p>
            <a:pPr marL="0" indent="0">
              <a:buFont typeface="Arial" charset="0"/>
              <a:buNone/>
            </a:pPr>
            <a:r>
              <a:rPr lang="en-US" sz="1600" dirty="0" smtClean="0"/>
              <a:t>The petroleum industry is committed to the safer movement of crude oil and bringing the number of incidents to zero. Shippers are building new tank cars to state-of-the-art standards to meet the growing demand for transporting oil by rail.</a:t>
            </a:r>
          </a:p>
          <a:p>
            <a:pPr marL="0" indent="0">
              <a:buFont typeface="Arial" charset="0"/>
              <a:buNone/>
            </a:pPr>
            <a:r>
              <a:rPr lang="en-US" sz="1600" dirty="0" smtClean="0"/>
              <a:t>60% of the fleet expected to meet these standards by 2015. </a:t>
            </a:r>
          </a:p>
        </p:txBody>
      </p:sp>
      <p:sp>
        <p:nvSpPr>
          <p:cNvPr id="25" name="Slide Number Placeholder 1"/>
          <p:cNvSpPr>
            <a:spLocks noGrp="1"/>
          </p:cNvSpPr>
          <p:nvPr>
            <p:ph type="sldNum" sz="quarter" idx="12"/>
          </p:nvPr>
        </p:nvSpPr>
        <p:spPr>
          <a:xfrm>
            <a:off x="6477000" y="6400800"/>
            <a:ext cx="2133600" cy="357188"/>
          </a:xfrm>
        </p:spPr>
        <p:txBody>
          <a:bodyPr/>
          <a:lstStyle/>
          <a:p>
            <a:pPr>
              <a:defRPr/>
            </a:pPr>
            <a:fld id="{CB69BAC9-5C6F-4CF2-AD09-D5CB210BA28D}" type="slidenum">
              <a:rPr lang="en-US" smtClean="0"/>
              <a:pPr>
                <a:defRPr/>
              </a:pPr>
              <a:t>13</a:t>
            </a:fld>
            <a:endParaRPr lang="en-US" dirty="0"/>
          </a:p>
        </p:txBody>
      </p:sp>
      <p:sp>
        <p:nvSpPr>
          <p:cNvPr id="17412"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fld id="{99A6D6D7-AA58-4778-A100-F105F8F1DF9E}" type="slidenum">
              <a:rPr lang="en-US" sz="1200">
                <a:solidFill>
                  <a:schemeClr val="bg1"/>
                </a:solidFill>
                <a:latin typeface="Arial" charset="0"/>
              </a:rPr>
              <a:pPr/>
              <a:t>13</a:t>
            </a:fld>
            <a:endParaRPr lang="en-US" sz="1200" dirty="0">
              <a:solidFill>
                <a:schemeClr val="bg1"/>
              </a:solidFill>
              <a:latin typeface="Arial" charset="0"/>
            </a:endParaRPr>
          </a:p>
        </p:txBody>
      </p:sp>
      <p:sp>
        <p:nvSpPr>
          <p:cNvPr id="5" name="TextBox 4"/>
          <p:cNvSpPr txBox="1"/>
          <p:nvPr/>
        </p:nvSpPr>
        <p:spPr>
          <a:xfrm>
            <a:off x="533400" y="2141538"/>
            <a:ext cx="1828800" cy="830997"/>
          </a:xfrm>
          <a:prstGeom prst="rect">
            <a:avLst/>
          </a:prstGeom>
          <a:noFill/>
        </p:spPr>
        <p:txBody>
          <a:bodyPr>
            <a:spAutoFit/>
          </a:bodyPr>
          <a:lstStyle/>
          <a:p>
            <a:pPr algn="ctr">
              <a:defRPr/>
            </a:pPr>
            <a:r>
              <a:rPr lang="en-US" sz="1600" b="1" dirty="0">
                <a:solidFill>
                  <a:srgbClr val="007846"/>
                </a:solidFill>
              </a:rPr>
              <a:t>CRUDE OIL TANK CAR PRODUCTION</a:t>
            </a:r>
          </a:p>
        </p:txBody>
      </p:sp>
      <p:sp>
        <p:nvSpPr>
          <p:cNvPr id="6" name="Flowchart: Connector 5"/>
          <p:cNvSpPr/>
          <p:nvPr/>
        </p:nvSpPr>
        <p:spPr bwMode="auto">
          <a:xfrm>
            <a:off x="1128516" y="3733800"/>
            <a:ext cx="228600" cy="228600"/>
          </a:xfrm>
          <a:prstGeom prst="flowChartConnector">
            <a:avLst/>
          </a:prstGeom>
          <a:solidFill>
            <a:schemeClr val="accent1"/>
          </a:solidFill>
          <a:ln w="38100" cap="flat" cmpd="sng" algn="ctr">
            <a:solidFill>
              <a:schemeClr val="accent1"/>
            </a:solidFill>
            <a:prstDash val="solid"/>
            <a:round/>
            <a:headEnd type="none" w="med" len="med"/>
            <a:tailEnd type="triangle" w="med" len="med"/>
          </a:ln>
          <a:effectLst>
            <a:glow rad="127000">
              <a:schemeClr val="bg1"/>
            </a:glow>
            <a:outerShdw dist="35921" dir="2700000" algn="ctr" rotWithShape="0">
              <a:schemeClr val="bg1"/>
            </a:outerShdw>
            <a:reflection endPos="0" dist="50800" dir="5400000" sy="-100000" algn="bl" rotWithShape="0"/>
          </a:effectLst>
        </p:spPr>
        <p:txBody>
          <a:bodyPr anchor="ctr" anchorCtr="1"/>
          <a:lstStyle/>
          <a:p>
            <a:pPr>
              <a:defRPr/>
            </a:pPr>
            <a:endParaRPr lang="en-US" dirty="0"/>
          </a:p>
        </p:txBody>
      </p:sp>
      <p:cxnSp>
        <p:nvCxnSpPr>
          <p:cNvPr id="17415" name="Straight Connector 7"/>
          <p:cNvCxnSpPr>
            <a:cxnSpLocks noChangeShapeType="1"/>
          </p:cNvCxnSpPr>
          <p:nvPr/>
        </p:nvCxnSpPr>
        <p:spPr bwMode="auto">
          <a:xfrm flipV="1">
            <a:off x="1358900" y="3079750"/>
            <a:ext cx="2484438" cy="752475"/>
          </a:xfrm>
          <a:prstGeom prst="line">
            <a:avLst/>
          </a:prstGeom>
          <a:noFill/>
          <a:ln w="19050" algn="ctr">
            <a:solidFill>
              <a:schemeClr val="accent1"/>
            </a:solidFill>
            <a:prstDash val="sysDash"/>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cxnSp>
      <p:sp>
        <p:nvSpPr>
          <p:cNvPr id="17416" name="Flowchart: Connector 14"/>
          <p:cNvSpPr>
            <a:spLocks noChangeArrowheads="1"/>
          </p:cNvSpPr>
          <p:nvPr/>
        </p:nvSpPr>
        <p:spPr bwMode="auto">
          <a:xfrm>
            <a:off x="3597275" y="2947988"/>
            <a:ext cx="304800" cy="304800"/>
          </a:xfrm>
          <a:prstGeom prst="flowChartConnector">
            <a:avLst/>
          </a:prstGeom>
          <a:solidFill>
            <a:schemeClr val="accent1"/>
          </a:solidFill>
          <a:ln w="38100" algn="ctr">
            <a:solidFill>
              <a:schemeClr val="bg1"/>
            </a:solidFill>
            <a:round/>
            <a:headEnd/>
            <a:tailEnd type="triangle" w="med" len="med"/>
          </a:ln>
          <a:effectLst>
            <a:outerShdw dist="35921" dir="2700000" algn="ctr" rotWithShape="0">
              <a:schemeClr val="bg1"/>
            </a:outerShdw>
          </a:effectLst>
        </p:spPr>
        <p:txBody>
          <a:bodyPr anchor="ctr" anchorCtr="1"/>
          <a:lstStyle/>
          <a:p>
            <a:endParaRPr lang="en-US" dirty="0"/>
          </a:p>
        </p:txBody>
      </p:sp>
      <p:sp>
        <p:nvSpPr>
          <p:cNvPr id="17417" name="TextBox 30"/>
          <p:cNvSpPr txBox="1">
            <a:spLocks noChangeArrowheads="1"/>
          </p:cNvSpPr>
          <p:nvPr/>
        </p:nvSpPr>
        <p:spPr bwMode="auto">
          <a:xfrm>
            <a:off x="2987675" y="2603500"/>
            <a:ext cx="152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pPr algn="ctr"/>
            <a:r>
              <a:rPr lang="en-US" sz="1800" dirty="0">
                <a:solidFill>
                  <a:schemeClr val="tx1"/>
                </a:solidFill>
              </a:rPr>
              <a:t>68,556</a:t>
            </a:r>
          </a:p>
        </p:txBody>
      </p:sp>
      <p:sp>
        <p:nvSpPr>
          <p:cNvPr id="17418" name="TextBox 37887"/>
          <p:cNvSpPr txBox="1">
            <a:spLocks noChangeArrowheads="1"/>
          </p:cNvSpPr>
          <p:nvPr/>
        </p:nvSpPr>
        <p:spPr bwMode="auto">
          <a:xfrm>
            <a:off x="838200" y="325596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sz="1800" dirty="0">
                <a:solidFill>
                  <a:schemeClr val="tx1"/>
                </a:solidFill>
              </a:rPr>
              <a:t>37,356</a:t>
            </a:r>
          </a:p>
        </p:txBody>
      </p:sp>
      <p:sp>
        <p:nvSpPr>
          <p:cNvPr id="17419" name="TextBox 37891"/>
          <p:cNvSpPr txBox="1">
            <a:spLocks noChangeArrowheads="1"/>
          </p:cNvSpPr>
          <p:nvPr/>
        </p:nvSpPr>
        <p:spPr bwMode="auto">
          <a:xfrm>
            <a:off x="74613" y="3733800"/>
            <a:ext cx="102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pPr algn="ctr"/>
            <a:r>
              <a:rPr lang="en-US" dirty="0">
                <a:solidFill>
                  <a:schemeClr val="tx1"/>
                </a:solidFill>
              </a:rPr>
              <a:t>ALL TANK CAR PRODUCTION</a:t>
            </a:r>
          </a:p>
        </p:txBody>
      </p:sp>
      <p:pic>
        <p:nvPicPr>
          <p:cNvPr id="37894" name="Picture 4"/>
          <p:cNvPicPr>
            <a:picLocks noChangeAspect="1" noChangeArrowheads="1"/>
          </p:cNvPicPr>
          <p:nvPr/>
        </p:nvPicPr>
        <p:blipFill>
          <a:blip r:embed="rId2" cstate="print">
            <a:duotone>
              <a:prstClr val="black"/>
              <a:schemeClr val="accent3">
                <a:tint val="45000"/>
                <a:satMod val="400000"/>
              </a:schemeClr>
            </a:duotone>
            <a:extLst/>
          </a:blip>
          <a:srcRect/>
          <a:stretch>
            <a:fillRect/>
          </a:stretch>
        </p:blipFill>
        <p:spPr bwMode="auto">
          <a:xfrm>
            <a:off x="990600" y="3832356"/>
            <a:ext cx="2968625" cy="1493838"/>
          </a:xfrm>
          <a:prstGeom prst="rect">
            <a:avLst/>
          </a:prstGeom>
          <a:noFill/>
          <a:ln>
            <a:noFill/>
          </a:ln>
          <a:effectLst/>
          <a:extLst/>
        </p:spPr>
      </p:pic>
      <p:sp>
        <p:nvSpPr>
          <p:cNvPr id="17421" name="TextBox 37894"/>
          <p:cNvSpPr txBox="1">
            <a:spLocks noChangeArrowheads="1"/>
          </p:cNvSpPr>
          <p:nvPr/>
        </p:nvSpPr>
        <p:spPr bwMode="auto">
          <a:xfrm>
            <a:off x="38100" y="4587875"/>
            <a:ext cx="1204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pPr algn="ctr"/>
            <a:r>
              <a:rPr lang="en-US" dirty="0">
                <a:solidFill>
                  <a:schemeClr val="tx1"/>
                </a:solidFill>
              </a:rPr>
              <a:t>NEW STANDARD TANK CAR PRODUCTION</a:t>
            </a:r>
          </a:p>
        </p:txBody>
      </p:sp>
      <p:sp>
        <p:nvSpPr>
          <p:cNvPr id="17422" name="TextBox 37895"/>
          <p:cNvSpPr txBox="1">
            <a:spLocks noChangeArrowheads="1"/>
          </p:cNvSpPr>
          <p:nvPr/>
        </p:nvSpPr>
        <p:spPr bwMode="auto">
          <a:xfrm>
            <a:off x="841375" y="4157663"/>
            <a:ext cx="1055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sz="1800" dirty="0">
                <a:solidFill>
                  <a:schemeClr val="tx1"/>
                </a:solidFill>
              </a:rPr>
              <a:t>11,550</a:t>
            </a:r>
          </a:p>
        </p:txBody>
      </p:sp>
      <p:sp>
        <p:nvSpPr>
          <p:cNvPr id="17423" name="TextBox 37896"/>
          <p:cNvSpPr txBox="1">
            <a:spLocks noChangeArrowheads="1"/>
          </p:cNvSpPr>
          <p:nvPr/>
        </p:nvSpPr>
        <p:spPr bwMode="auto">
          <a:xfrm>
            <a:off x="3290888" y="3478213"/>
            <a:ext cx="1036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sz="1800" dirty="0">
                <a:solidFill>
                  <a:schemeClr val="tx1"/>
                </a:solidFill>
              </a:rPr>
              <a:t>42,750</a:t>
            </a:r>
          </a:p>
        </p:txBody>
      </p:sp>
      <p:cxnSp>
        <p:nvCxnSpPr>
          <p:cNvPr id="17424" name="Straight Connector 37901"/>
          <p:cNvCxnSpPr>
            <a:cxnSpLocks noChangeShapeType="1"/>
          </p:cNvCxnSpPr>
          <p:nvPr/>
        </p:nvCxnSpPr>
        <p:spPr bwMode="auto">
          <a:xfrm>
            <a:off x="3749675" y="4133850"/>
            <a:ext cx="0" cy="285750"/>
          </a:xfrm>
          <a:prstGeom prst="line">
            <a:avLst/>
          </a:prstGeom>
          <a:noFill/>
          <a:ln w="38100" algn="ctr">
            <a:solidFill>
              <a:srgbClr val="FFC000"/>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cxnSp>
      <p:sp>
        <p:nvSpPr>
          <p:cNvPr id="17425" name="Oval 37903"/>
          <p:cNvSpPr>
            <a:spLocks noChangeArrowheads="1"/>
          </p:cNvSpPr>
          <p:nvPr/>
        </p:nvSpPr>
        <p:spPr bwMode="auto">
          <a:xfrm>
            <a:off x="3216275" y="4419600"/>
            <a:ext cx="1066800" cy="1050925"/>
          </a:xfrm>
          <a:prstGeom prst="ellipse">
            <a:avLst/>
          </a:prstGeom>
          <a:solidFill>
            <a:schemeClr val="accent1"/>
          </a:solidFill>
          <a:ln w="38100" algn="ctr">
            <a:solidFill>
              <a:srgbClr val="FFC000"/>
            </a:solidFill>
            <a:round/>
            <a:headEnd/>
            <a:tailEnd type="triangle" w="med" len="med"/>
          </a:ln>
          <a:effectLst>
            <a:outerShdw dist="35921" dir="2700000" algn="ctr" rotWithShape="0">
              <a:schemeClr val="bg1"/>
            </a:outerShdw>
          </a:effectLst>
        </p:spPr>
        <p:txBody>
          <a:bodyPr anchor="ctr" anchorCtr="1"/>
          <a:lstStyle/>
          <a:p>
            <a:pPr algn="ctr"/>
            <a:r>
              <a:rPr lang="en-US" sz="900" b="1" dirty="0">
                <a:solidFill>
                  <a:schemeClr val="bg1"/>
                </a:solidFill>
              </a:rPr>
              <a:t>over 60% of the fleet </a:t>
            </a:r>
          </a:p>
        </p:txBody>
      </p:sp>
      <p:cxnSp>
        <p:nvCxnSpPr>
          <p:cNvPr id="37906" name="Straight Connector 37905"/>
          <p:cNvCxnSpPr/>
          <p:nvPr/>
        </p:nvCxnSpPr>
        <p:spPr bwMode="auto">
          <a:xfrm>
            <a:off x="990600" y="5867400"/>
            <a:ext cx="3336925" cy="0"/>
          </a:xfrm>
          <a:prstGeom prst="line">
            <a:avLst/>
          </a:prstGeom>
          <a:solidFill>
            <a:schemeClr val="accent1"/>
          </a:solidFill>
          <a:ln w="38100" cap="flat" cmpd="sng" algn="ctr">
            <a:solidFill>
              <a:srgbClr val="007846"/>
            </a:solidFill>
            <a:prstDash val="solid"/>
            <a:round/>
            <a:headEnd type="none" w="med" len="med"/>
            <a:tailEnd type="none" w="med" len="med"/>
          </a:ln>
          <a:effectLst>
            <a:outerShdw dist="35921" dir="2700000" algn="ctr" rotWithShape="0">
              <a:schemeClr val="bg1"/>
            </a:outerShdw>
          </a:effectLst>
        </p:spPr>
      </p:cxnSp>
      <p:sp>
        <p:nvSpPr>
          <p:cNvPr id="37907" name="TextBox 37906"/>
          <p:cNvSpPr txBox="1"/>
          <p:nvPr/>
        </p:nvSpPr>
        <p:spPr>
          <a:xfrm>
            <a:off x="914400" y="5943600"/>
            <a:ext cx="3505200" cy="400110"/>
          </a:xfrm>
          <a:prstGeom prst="rect">
            <a:avLst/>
          </a:prstGeom>
          <a:noFill/>
        </p:spPr>
        <p:txBody>
          <a:bodyPr>
            <a:spAutoFit/>
          </a:bodyPr>
          <a:lstStyle/>
          <a:p>
            <a:pPr>
              <a:defRPr/>
            </a:pPr>
            <a:r>
              <a:rPr lang="en-US" sz="2000" dirty="0" smtClean="0">
                <a:solidFill>
                  <a:srgbClr val="006E46"/>
                </a:solidFill>
              </a:rPr>
              <a:t>2013</a:t>
            </a:r>
            <a:r>
              <a:rPr lang="en-US" sz="2000" dirty="0">
                <a:solidFill>
                  <a:srgbClr val="006E46"/>
                </a:solidFill>
              </a:rPr>
              <a:t>	              </a:t>
            </a:r>
            <a:r>
              <a:rPr lang="en-US" sz="2000" dirty="0" smtClean="0">
                <a:solidFill>
                  <a:srgbClr val="006E46"/>
                </a:solidFill>
              </a:rPr>
              <a:t>            2015</a:t>
            </a:r>
            <a:endParaRPr lang="en-US" sz="2000" dirty="0">
              <a:solidFill>
                <a:srgbClr val="006E46"/>
              </a:solidFill>
            </a:endParaRPr>
          </a:p>
        </p:txBody>
      </p:sp>
      <p:cxnSp>
        <p:nvCxnSpPr>
          <p:cNvPr id="37911" name="Straight Connector 37910"/>
          <p:cNvCxnSpPr/>
          <p:nvPr/>
        </p:nvCxnSpPr>
        <p:spPr bwMode="auto">
          <a:xfrm>
            <a:off x="4876800" y="1981200"/>
            <a:ext cx="0" cy="4316413"/>
          </a:xfrm>
          <a:prstGeom prst="line">
            <a:avLst/>
          </a:prstGeom>
          <a:solidFill>
            <a:schemeClr val="accent1"/>
          </a:solidFill>
          <a:ln w="19050" cap="flat" cmpd="sng" algn="ctr">
            <a:solidFill>
              <a:schemeClr val="accent3">
                <a:lumMod val="50000"/>
              </a:schemeClr>
            </a:solidFill>
            <a:prstDash val="sysDash"/>
            <a:round/>
            <a:headEnd type="none" w="med" len="med"/>
            <a:tailEnd type="none" w="med" len="med"/>
          </a:ln>
          <a:effectLst>
            <a:outerShdw dist="35921" dir="2700000" algn="ctr" rotWithShape="0">
              <a:schemeClr val="bg1"/>
            </a:outerShdw>
          </a:effectLst>
        </p:spPr>
      </p:cxnSp>
      <p:sp>
        <p:nvSpPr>
          <p:cNvPr id="37913" name="TextBox 37912"/>
          <p:cNvSpPr txBox="1"/>
          <p:nvPr/>
        </p:nvSpPr>
        <p:spPr>
          <a:xfrm>
            <a:off x="5181600" y="5589657"/>
            <a:ext cx="3733800" cy="646331"/>
          </a:xfrm>
          <a:prstGeom prst="rect">
            <a:avLst/>
          </a:prstGeom>
          <a:noFill/>
        </p:spPr>
        <p:txBody>
          <a:bodyPr>
            <a:spAutoFit/>
          </a:bodyPr>
          <a:lstStyle/>
          <a:p>
            <a:pPr algn="ctr">
              <a:defRPr/>
            </a:pPr>
            <a:r>
              <a:rPr lang="en-US" b="1" dirty="0">
                <a:solidFill>
                  <a:srgbClr val="006E46"/>
                </a:solidFill>
              </a:rPr>
              <a:t>STATE-OF-THE-ART TANK CAR STANDARDS</a:t>
            </a:r>
          </a:p>
        </p:txBody>
      </p:sp>
      <p:sp>
        <p:nvSpPr>
          <p:cNvPr id="37916" name="TextBox 37915"/>
          <p:cNvSpPr txBox="1"/>
          <p:nvPr/>
        </p:nvSpPr>
        <p:spPr>
          <a:xfrm>
            <a:off x="5029200" y="2098443"/>
            <a:ext cx="3962400" cy="1107996"/>
          </a:xfrm>
          <a:prstGeom prst="rect">
            <a:avLst/>
          </a:prstGeom>
          <a:noFill/>
        </p:spPr>
        <p:txBody>
          <a:bodyPr wrap="square">
            <a:spAutoFit/>
          </a:bodyPr>
          <a:lstStyle/>
          <a:p>
            <a:pPr marL="171450" indent="-171450">
              <a:lnSpc>
                <a:spcPct val="150000"/>
              </a:lnSpc>
              <a:buFont typeface="Arial" pitchFamily="34" charset="0"/>
              <a:buChar char="•"/>
              <a:defRPr/>
            </a:pPr>
            <a:r>
              <a:rPr lang="en-US" sz="1100" b="1" dirty="0">
                <a:solidFill>
                  <a:srgbClr val="007846"/>
                </a:solidFill>
              </a:rPr>
              <a:t>HIGH CAPACITY PRESSURE RELIEF DEVICE</a:t>
            </a:r>
          </a:p>
          <a:p>
            <a:pPr marL="171450" indent="-171450">
              <a:lnSpc>
                <a:spcPct val="150000"/>
              </a:lnSpc>
              <a:buFont typeface="Arial" pitchFamily="34" charset="0"/>
              <a:buChar char="•"/>
              <a:defRPr/>
            </a:pPr>
            <a:r>
              <a:rPr lang="en-US" sz="1100" b="1" dirty="0">
                <a:solidFill>
                  <a:srgbClr val="007846"/>
                </a:solidFill>
              </a:rPr>
              <a:t>TOP FITTINGS PROTECTION</a:t>
            </a:r>
          </a:p>
          <a:p>
            <a:pPr marL="171450" indent="-171450">
              <a:lnSpc>
                <a:spcPct val="150000"/>
              </a:lnSpc>
              <a:buFont typeface="Arial" pitchFamily="34" charset="0"/>
              <a:buChar char="•"/>
              <a:defRPr/>
            </a:pPr>
            <a:r>
              <a:rPr lang="en-US" sz="1100" b="1" dirty="0">
                <a:solidFill>
                  <a:srgbClr val="007846"/>
                </a:solidFill>
              </a:rPr>
              <a:t>INCREASED </a:t>
            </a:r>
            <a:r>
              <a:rPr lang="en-US" sz="1100" b="1" dirty="0" smtClean="0">
                <a:solidFill>
                  <a:srgbClr val="007846"/>
                </a:solidFill>
              </a:rPr>
              <a:t>SHELL THICKNESS and </a:t>
            </a:r>
            <a:r>
              <a:rPr lang="en-US" sz="1100" b="1" dirty="0">
                <a:solidFill>
                  <a:srgbClr val="007846"/>
                </a:solidFill>
              </a:rPr>
              <a:t>HALF HEIGHT HEAD SHIELD</a:t>
            </a:r>
          </a:p>
          <a:p>
            <a:pPr marL="171450" indent="-171450">
              <a:lnSpc>
                <a:spcPct val="150000"/>
              </a:lnSpc>
              <a:buFont typeface="Arial" pitchFamily="34" charset="0"/>
              <a:buChar char="•"/>
              <a:defRPr/>
            </a:pPr>
            <a:r>
              <a:rPr lang="en-US" sz="1100" b="1" dirty="0">
                <a:solidFill>
                  <a:srgbClr val="007846"/>
                </a:solidFill>
              </a:rPr>
              <a:t>INCREASED PUNCTURE RESISTANCE</a:t>
            </a:r>
          </a:p>
        </p:txBody>
      </p:sp>
      <p:sp>
        <p:nvSpPr>
          <p:cNvPr id="17432" name="TextBox 1"/>
          <p:cNvSpPr txBox="1">
            <a:spLocks noChangeArrowheads="1"/>
          </p:cNvSpPr>
          <p:nvPr/>
        </p:nvSpPr>
        <p:spPr bwMode="auto">
          <a:xfrm>
            <a:off x="187325" y="6343710"/>
            <a:ext cx="41687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dirty="0">
                <a:solidFill>
                  <a:srgbClr val="FF0000"/>
                </a:solidFill>
              </a:rPr>
              <a:t>Source: American Petroleum Institute (API), FRA, and DOT</a:t>
            </a:r>
          </a:p>
        </p:txBody>
      </p:sp>
      <p:pic>
        <p:nvPicPr>
          <p:cNvPr id="152577" name="Picture 1"/>
          <p:cNvPicPr>
            <a:picLocks noChangeAspect="1" noChangeArrowheads="1"/>
          </p:cNvPicPr>
          <p:nvPr/>
        </p:nvPicPr>
        <p:blipFill>
          <a:blip r:embed="rId3" cstate="print"/>
          <a:srcRect/>
          <a:stretch>
            <a:fillRect/>
          </a:stretch>
        </p:blipFill>
        <p:spPr bwMode="auto">
          <a:xfrm>
            <a:off x="5418667" y="3324870"/>
            <a:ext cx="2740119" cy="21615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386" name="Title 1"/>
          <p:cNvSpPr>
            <a:spLocks noGrp="1"/>
          </p:cNvSpPr>
          <p:nvPr>
            <p:ph type="title"/>
          </p:nvPr>
        </p:nvSpPr>
        <p:spPr>
          <a:xfrm>
            <a:off x="457200" y="76200"/>
            <a:ext cx="8153400" cy="715962"/>
          </a:xfrm>
        </p:spPr>
        <p:txBody>
          <a:bodyPr rtlCol="0">
            <a:normAutofit/>
          </a:bodyPr>
          <a:lstStyle/>
          <a:p>
            <a:pPr fontAlgn="auto">
              <a:spcAft>
                <a:spcPts val="0"/>
              </a:spcAft>
              <a:defRPr/>
            </a:pPr>
            <a:r>
              <a:rPr lang="en-US" sz="3200" dirty="0" smtClean="0"/>
              <a:t>Call to Action Meeting Follow-up</a:t>
            </a:r>
          </a:p>
        </p:txBody>
      </p:sp>
      <p:sp>
        <p:nvSpPr>
          <p:cNvPr id="14339" name="Content Placeholder 4"/>
          <p:cNvSpPr>
            <a:spLocks noGrp="1"/>
          </p:cNvSpPr>
          <p:nvPr>
            <p:ph idx="1"/>
          </p:nvPr>
        </p:nvSpPr>
        <p:spPr>
          <a:xfrm>
            <a:off x="381000" y="1066800"/>
            <a:ext cx="8499475" cy="5387975"/>
          </a:xfrm>
        </p:spPr>
        <p:txBody>
          <a:bodyPr/>
          <a:lstStyle/>
          <a:p>
            <a:r>
              <a:rPr lang="en-US" sz="1800" dirty="0" smtClean="0">
                <a:solidFill>
                  <a:srgbClr val="007846"/>
                </a:solidFill>
              </a:rPr>
              <a:t>Secretary Foxx’s letter of January 22</a:t>
            </a:r>
            <a:r>
              <a:rPr lang="en-US" sz="1800" baseline="30000" dirty="0" smtClean="0">
                <a:solidFill>
                  <a:srgbClr val="007846"/>
                </a:solidFill>
              </a:rPr>
              <a:t>nd</a:t>
            </a:r>
            <a:r>
              <a:rPr lang="en-US" sz="1800" dirty="0" smtClean="0">
                <a:solidFill>
                  <a:srgbClr val="007846"/>
                </a:solidFill>
              </a:rPr>
              <a:t> confirmed the January 16</a:t>
            </a:r>
            <a:r>
              <a:rPr lang="en-US" sz="1800" baseline="30000" dirty="0" smtClean="0">
                <a:solidFill>
                  <a:srgbClr val="007846"/>
                </a:solidFill>
              </a:rPr>
              <a:t>th</a:t>
            </a:r>
            <a:r>
              <a:rPr lang="en-US" sz="1800" dirty="0" smtClean="0">
                <a:solidFill>
                  <a:srgbClr val="007846"/>
                </a:solidFill>
              </a:rPr>
              <a:t> path forward:</a:t>
            </a:r>
          </a:p>
          <a:p>
            <a:endParaRPr lang="en-US" sz="1800" dirty="0" smtClean="0"/>
          </a:p>
          <a:p>
            <a:pPr>
              <a:buFont typeface="+mj-lt"/>
              <a:buAutoNum type="arabicPeriod"/>
            </a:pPr>
            <a:r>
              <a:rPr lang="en-US" sz="1800" dirty="0" smtClean="0">
                <a:solidFill>
                  <a:srgbClr val="006E46"/>
                </a:solidFill>
              </a:rPr>
              <a:t>The API recommended and agreed to the following:</a:t>
            </a:r>
          </a:p>
          <a:p>
            <a:pPr lvl="1"/>
            <a:r>
              <a:rPr lang="en-US" sz="1600" dirty="0" smtClean="0"/>
              <a:t>Share expertise and testing information with DOT, notably PHMSA, about characteristics of crude oil in the Bakken region;</a:t>
            </a:r>
          </a:p>
          <a:p>
            <a:pPr lvl="1"/>
            <a:r>
              <a:rPr lang="en-US" sz="1600" dirty="0" smtClean="0"/>
              <a:t>Work on identifying best practices to ensure that appropriate and comprehensive testing of crude oil being transported by rail is performed; and </a:t>
            </a:r>
          </a:p>
          <a:p>
            <a:pPr lvl="1"/>
            <a:r>
              <a:rPr lang="en-US" sz="1600" dirty="0" smtClean="0"/>
              <a:t>Collaborate with PHMSA on improving its analysis of crude oil characteristics.</a:t>
            </a:r>
            <a:endParaRPr lang="en-US" sz="1600" dirty="0"/>
          </a:p>
          <a:p>
            <a:pPr>
              <a:buNone/>
            </a:pPr>
            <a:r>
              <a:rPr lang="en-US" sz="1800" dirty="0" smtClean="0"/>
              <a:t>Update: API is continuing the ongoing efforts of a technical working group developing an “API Recommended Practice (RP) for Classifying and Loading of Crude Oil into Rail Tank Cars”.  The goal is to complete the typical two year process in six months.</a:t>
            </a:r>
            <a:endParaRPr lang="en-US" sz="1600" dirty="0" smtClean="0"/>
          </a:p>
          <a:p>
            <a:pPr>
              <a:buFont typeface="+mj-lt"/>
              <a:buAutoNum type="arabicPeriod" startAt="2"/>
            </a:pPr>
            <a:r>
              <a:rPr lang="en-US" sz="1800" dirty="0" smtClean="0">
                <a:solidFill>
                  <a:srgbClr val="006E46"/>
                </a:solidFill>
              </a:rPr>
              <a:t>Both AAR and API agreed to the following:</a:t>
            </a:r>
          </a:p>
          <a:p>
            <a:pPr lvl="1"/>
            <a:r>
              <a:rPr lang="en-US" sz="1600" dirty="0" smtClean="0"/>
              <a:t>Improve emergency responder capabilities and training to address crude oil incidents; and</a:t>
            </a:r>
          </a:p>
          <a:p>
            <a:pPr lvl="1"/>
            <a:r>
              <a:rPr lang="en-US" sz="1600" dirty="0" err="1" smtClean="0"/>
              <a:t>Recommission</a:t>
            </a:r>
            <a:r>
              <a:rPr lang="en-US" sz="1600" dirty="0" smtClean="0"/>
              <a:t> the AAR Rail Tank Car Standards Committee to reach consensus on additional changes proposed to the AAR rail tank car standard CPC 1232s, to be considered by DOT, as appropriate, in the rulemaking process.</a:t>
            </a:r>
          </a:p>
          <a:p>
            <a:pPr>
              <a:buNone/>
            </a:pPr>
            <a:r>
              <a:rPr lang="en-US" sz="1800" dirty="0" smtClean="0"/>
              <a:t>Update: The Task Force T87.6 has again been reconvened and was unable to reach consensus at the first meeting. Cooperative efforts continue.</a:t>
            </a:r>
          </a:p>
        </p:txBody>
      </p:sp>
      <p:sp>
        <p:nvSpPr>
          <p:cNvPr id="5" name="Slide Number Placeholder 1"/>
          <p:cNvSpPr>
            <a:spLocks noGrp="1"/>
          </p:cNvSpPr>
          <p:nvPr>
            <p:ph type="sldNum" sz="quarter" idx="12"/>
          </p:nvPr>
        </p:nvSpPr>
        <p:spPr>
          <a:xfrm>
            <a:off x="6477000" y="6400800"/>
            <a:ext cx="2133600" cy="357188"/>
          </a:xfrm>
        </p:spPr>
        <p:txBody>
          <a:bodyPr/>
          <a:lstStyle/>
          <a:p>
            <a:pPr>
              <a:defRPr/>
            </a:pPr>
            <a:fld id="{CB69BAC9-5C6F-4CF2-AD09-D5CB210BA28D}" type="slidenum">
              <a:rPr lang="en-US" smtClean="0"/>
              <a:pPr>
                <a:defRPr/>
              </a:pPr>
              <a:t>14</a:t>
            </a:fld>
            <a:endParaRPr lang="en-US" dirty="0"/>
          </a:p>
        </p:txBody>
      </p:sp>
      <p:sp>
        <p:nvSpPr>
          <p:cNvPr id="14340"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fld id="{84CC62F6-252E-4FC8-8C50-E4699EC4750D}" type="slidenum">
              <a:rPr lang="en-US" sz="1200">
                <a:solidFill>
                  <a:schemeClr val="bg1"/>
                </a:solidFill>
                <a:latin typeface="Arial" charset="0"/>
              </a:rPr>
              <a:pPr/>
              <a:t>14</a:t>
            </a:fld>
            <a:endParaRPr lang="en-US" sz="1200"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sz="3200" dirty="0" smtClean="0"/>
              <a:t>API Standards Development Process</a:t>
            </a:r>
            <a:endParaRPr lang="en-US" sz="3200" dirty="0"/>
          </a:p>
        </p:txBody>
      </p:sp>
      <p:sp>
        <p:nvSpPr>
          <p:cNvPr id="4" name="Content Placeholder 3"/>
          <p:cNvSpPr>
            <a:spLocks noGrp="1"/>
          </p:cNvSpPr>
          <p:nvPr>
            <p:ph idx="1"/>
          </p:nvPr>
        </p:nvSpPr>
        <p:spPr>
          <a:xfrm>
            <a:off x="457200" y="1295400"/>
            <a:ext cx="8229600" cy="4876800"/>
          </a:xfrm>
        </p:spPr>
        <p:txBody>
          <a:bodyPr>
            <a:normAutofit fontScale="92500" lnSpcReduction="20000"/>
          </a:bodyPr>
          <a:lstStyle/>
          <a:p>
            <a:r>
              <a:rPr lang="en-US" sz="1900" dirty="0">
                <a:solidFill>
                  <a:srgbClr val="006E46"/>
                </a:solidFill>
              </a:rPr>
              <a:t>API </a:t>
            </a:r>
            <a:r>
              <a:rPr lang="en-US" sz="1900" dirty="0" smtClean="0">
                <a:solidFill>
                  <a:srgbClr val="006E46"/>
                </a:solidFill>
              </a:rPr>
              <a:t>has published </a:t>
            </a:r>
            <a:r>
              <a:rPr lang="en-US" sz="1900" dirty="0">
                <a:solidFill>
                  <a:srgbClr val="006E46"/>
                </a:solidFill>
              </a:rPr>
              <a:t>over 600 standards covering all industry segments</a:t>
            </a:r>
          </a:p>
          <a:p>
            <a:r>
              <a:rPr lang="en-US" sz="1900" dirty="0">
                <a:solidFill>
                  <a:srgbClr val="006E46"/>
                </a:solidFill>
              </a:rPr>
              <a:t>API Standards are:</a:t>
            </a:r>
          </a:p>
          <a:p>
            <a:pPr marL="685800" indent="-228600">
              <a:buFont typeface="Calibri" pitchFamily="34" charset="0"/>
              <a:buChar char="–"/>
            </a:pPr>
            <a:r>
              <a:rPr lang="en-US" sz="1700" dirty="0"/>
              <a:t>Core of Institute’s technical authority</a:t>
            </a:r>
          </a:p>
          <a:p>
            <a:pPr marL="685800" indent="-228600">
              <a:buFont typeface="Calibri" pitchFamily="34" charset="0"/>
              <a:buChar char="–"/>
            </a:pPr>
            <a:r>
              <a:rPr lang="en-US" sz="1700" dirty="0"/>
              <a:t>Represent industry’s best practices and are used in worldwide operations</a:t>
            </a:r>
          </a:p>
          <a:p>
            <a:pPr marL="685800" indent="-228600">
              <a:buFont typeface="Calibri" pitchFamily="34" charset="0"/>
              <a:buChar char="–"/>
            </a:pPr>
            <a:r>
              <a:rPr lang="en-US" sz="1700" dirty="0"/>
              <a:t>Facilitate reasonable regulations</a:t>
            </a:r>
          </a:p>
          <a:p>
            <a:pPr marL="685800" indent="-228600">
              <a:buFont typeface="Calibri" pitchFamily="34" charset="0"/>
              <a:buChar char="–"/>
            </a:pPr>
            <a:r>
              <a:rPr lang="en-US" sz="1700" dirty="0"/>
              <a:t>Voluntary</a:t>
            </a:r>
          </a:p>
          <a:p>
            <a:r>
              <a:rPr lang="en-US" sz="1900" dirty="0">
                <a:solidFill>
                  <a:srgbClr val="006E46"/>
                </a:solidFill>
              </a:rPr>
              <a:t>API is accredited by the American National Standards </a:t>
            </a:r>
            <a:r>
              <a:rPr lang="en-US" sz="1900" dirty="0" smtClean="0">
                <a:solidFill>
                  <a:srgbClr val="006E46"/>
                </a:solidFill>
              </a:rPr>
              <a:t>Institute (ANSI) as a standards developing organization (SDO)</a:t>
            </a:r>
          </a:p>
          <a:p>
            <a:r>
              <a:rPr lang="en-US" sz="1900" dirty="0">
                <a:solidFill>
                  <a:srgbClr val="006E46"/>
                </a:solidFill>
              </a:rPr>
              <a:t>API’s procedures explain standardization development process consistent with ANSI’s  “Essential Requirements” of Openness, Balance, Consensus, and Due Process</a:t>
            </a:r>
          </a:p>
          <a:p>
            <a:pPr marL="685800" indent="-228600">
              <a:buFont typeface="Calibri" pitchFamily="34" charset="0"/>
              <a:buChar char="–"/>
            </a:pPr>
            <a:r>
              <a:rPr lang="en-US" sz="1700" dirty="0"/>
              <a:t>Openness: Participation in API standards activities is open to all parties (persons and organizations) that have a direct and material interest in the subject of a standard. </a:t>
            </a:r>
            <a:endParaRPr lang="en-US" sz="1700" dirty="0" smtClean="0"/>
          </a:p>
          <a:p>
            <a:pPr marL="685800" indent="-228600">
              <a:buFont typeface="Calibri" pitchFamily="34" charset="0"/>
              <a:buChar char="–"/>
            </a:pPr>
            <a:r>
              <a:rPr lang="en-US" sz="1700" dirty="0" smtClean="0"/>
              <a:t>Balance</a:t>
            </a:r>
            <a:r>
              <a:rPr lang="en-US" sz="1700" dirty="0"/>
              <a:t>: API seeks broad input to its standardization activities including the participation of all parties representing interest categories appropriate to the nature of the standard, and allows for open attendance at standards meetings. API strives for balanced representation</a:t>
            </a:r>
            <a:r>
              <a:rPr lang="en-US" sz="1700" dirty="0" smtClean="0"/>
              <a:t>.</a:t>
            </a:r>
          </a:p>
          <a:p>
            <a:pPr marL="685800" lvl="1" indent="-228600">
              <a:buFont typeface="Calibri" pitchFamily="34" charset="0"/>
              <a:buChar char="–"/>
            </a:pPr>
            <a:r>
              <a:rPr lang="en-US" sz="1700" dirty="0" smtClean="0"/>
              <a:t>Consensus: Defined </a:t>
            </a:r>
            <a:r>
              <a:rPr lang="en-US" sz="1700" dirty="0"/>
              <a:t>as substantial agreement, not necessarily </a:t>
            </a:r>
            <a:r>
              <a:rPr lang="en-US" sz="1700" dirty="0" smtClean="0"/>
              <a:t>unanimity.</a:t>
            </a:r>
          </a:p>
          <a:p>
            <a:pPr marL="685800" indent="-228600">
              <a:buFont typeface="Calibri" pitchFamily="34" charset="0"/>
              <a:buChar char="–"/>
            </a:pPr>
            <a:r>
              <a:rPr lang="en-US" sz="1700" dirty="0" smtClean="0"/>
              <a:t>Due process: Consideration </a:t>
            </a:r>
            <a:r>
              <a:rPr lang="en-US" sz="1700" dirty="0"/>
              <a:t>shall be given to the written views and objections of all participants and the right to appeal shall be made available to adversely affected parties.</a:t>
            </a:r>
          </a:p>
          <a:p>
            <a:pPr marL="685800" indent="-228600">
              <a:buFont typeface="Calibri" pitchFamily="34" charset="0"/>
              <a:buChar char="–"/>
            </a:pPr>
            <a:endParaRPr lang="en-US" sz="1700" dirty="0"/>
          </a:p>
          <a:p>
            <a:endParaRPr lang="en-US" sz="2000" dirty="0"/>
          </a:p>
        </p:txBody>
      </p:sp>
      <p:sp>
        <p:nvSpPr>
          <p:cNvPr id="2" name="Slide Number Placeholder 1"/>
          <p:cNvSpPr>
            <a:spLocks noGrp="1"/>
          </p:cNvSpPr>
          <p:nvPr>
            <p:ph type="sldNum" sz="quarter" idx="12"/>
          </p:nvPr>
        </p:nvSpPr>
        <p:spPr/>
        <p:txBody>
          <a:bodyPr/>
          <a:lstStyle/>
          <a:p>
            <a:pPr>
              <a:defRPr/>
            </a:pPr>
            <a:fld id="{AD110F65-D9CE-43D9-8471-26E94D71E1D1}"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146" name="Rectangle 2"/>
          <p:cNvSpPr>
            <a:spLocks noGrp="1" noChangeArrowheads="1"/>
          </p:cNvSpPr>
          <p:nvPr>
            <p:ph type="title"/>
          </p:nvPr>
        </p:nvSpPr>
        <p:spPr>
          <a:xfrm>
            <a:off x="304799" y="381000"/>
            <a:ext cx="8534400" cy="609600"/>
          </a:xfrm>
        </p:spPr>
        <p:txBody>
          <a:bodyPr>
            <a:normAutofit fontScale="90000"/>
          </a:bodyPr>
          <a:lstStyle/>
          <a:p>
            <a:r>
              <a:rPr lang="en-US" dirty="0"/>
              <a:t>API Rail Standards Committee/Groups</a:t>
            </a:r>
            <a:endParaRPr lang="en-US" dirty="0" smtClean="0"/>
          </a:p>
        </p:txBody>
      </p:sp>
      <p:sp>
        <p:nvSpPr>
          <p:cNvPr id="9" name="Rectangle 8"/>
          <p:cNvSpPr/>
          <p:nvPr/>
        </p:nvSpPr>
        <p:spPr>
          <a:xfrm>
            <a:off x="3428999" y="3657600"/>
            <a:ext cx="2286000" cy="585787"/>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Rail </a:t>
            </a:r>
            <a:r>
              <a:rPr lang="en-US" sz="1400" dirty="0" smtClean="0"/>
              <a:t>Standards </a:t>
            </a:r>
            <a:r>
              <a:rPr lang="en-US" sz="1400" dirty="0"/>
              <a:t>Committee</a:t>
            </a:r>
          </a:p>
        </p:txBody>
      </p:sp>
      <p:sp>
        <p:nvSpPr>
          <p:cNvPr id="13" name="Rectangle 12"/>
          <p:cNvSpPr/>
          <p:nvPr/>
        </p:nvSpPr>
        <p:spPr>
          <a:xfrm>
            <a:off x="1722436" y="5701506"/>
            <a:ext cx="2590800" cy="585788"/>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Crude Oil Classification</a:t>
            </a:r>
          </a:p>
          <a:p>
            <a:pPr algn="ctr">
              <a:defRPr/>
            </a:pPr>
            <a:r>
              <a:rPr lang="en-US" sz="1400" dirty="0"/>
              <a:t>Task Group</a:t>
            </a:r>
          </a:p>
        </p:txBody>
      </p:sp>
      <p:sp>
        <p:nvSpPr>
          <p:cNvPr id="14" name="Rectangle 13"/>
          <p:cNvSpPr/>
          <p:nvPr/>
        </p:nvSpPr>
        <p:spPr>
          <a:xfrm>
            <a:off x="4838699" y="5721350"/>
            <a:ext cx="2667000" cy="585788"/>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Crude Oil Quantity &amp; Quality Measurement Task Group</a:t>
            </a:r>
          </a:p>
        </p:txBody>
      </p:sp>
      <p:sp>
        <p:nvSpPr>
          <p:cNvPr id="21" name="Rectangle 20"/>
          <p:cNvSpPr/>
          <p:nvPr/>
        </p:nvSpPr>
        <p:spPr>
          <a:xfrm>
            <a:off x="3427412" y="4563267"/>
            <a:ext cx="2286000" cy="585788"/>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Classification &amp; Loading of Crude Oil Work Group</a:t>
            </a:r>
          </a:p>
        </p:txBody>
      </p:sp>
      <p:cxnSp>
        <p:nvCxnSpPr>
          <p:cNvPr id="44" name="Straight Arrow Connector 43"/>
          <p:cNvCxnSpPr/>
          <p:nvPr/>
        </p:nvCxnSpPr>
        <p:spPr>
          <a:xfrm flipV="1">
            <a:off x="4552948" y="4243387"/>
            <a:ext cx="0" cy="319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79" name="Elbow Connector 15378"/>
          <p:cNvCxnSpPr>
            <a:stCxn id="13" idx="0"/>
          </p:cNvCxnSpPr>
          <p:nvPr/>
        </p:nvCxnSpPr>
        <p:spPr>
          <a:xfrm rot="5400000" flipH="1" flipV="1">
            <a:off x="3657002" y="4796036"/>
            <a:ext cx="266304" cy="1544637"/>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p:txBody>
          <a:bodyPr/>
          <a:lstStyle/>
          <a:p>
            <a:pPr>
              <a:defRPr/>
            </a:pPr>
            <a:fld id="{72225F9E-C992-4807-8680-7C4C2CBA552E}" type="slidenum">
              <a:rPr lang="en-US"/>
              <a:pPr>
                <a:defRPr/>
              </a:pPr>
              <a:t>16</a:t>
            </a:fld>
            <a:endParaRPr lang="en-US" dirty="0"/>
          </a:p>
        </p:txBody>
      </p:sp>
      <p:sp>
        <p:nvSpPr>
          <p:cNvPr id="3" name="Rectangle 2"/>
          <p:cNvSpPr/>
          <p:nvPr/>
        </p:nvSpPr>
        <p:spPr>
          <a:xfrm>
            <a:off x="533400" y="1022666"/>
            <a:ext cx="7793038" cy="3093154"/>
          </a:xfrm>
          <a:prstGeom prst="rect">
            <a:avLst/>
          </a:prstGeom>
        </p:spPr>
        <p:txBody>
          <a:bodyPr wrap="square">
            <a:spAutoFit/>
          </a:bodyPr>
          <a:lstStyle/>
          <a:p>
            <a:pPr marL="533400" indent="-533400">
              <a:defRPr/>
            </a:pPr>
            <a:r>
              <a:rPr lang="en-US" b="1" dirty="0" smtClean="0">
                <a:solidFill>
                  <a:srgbClr val="006E46"/>
                </a:solidFill>
              </a:rPr>
              <a:t>API Rail </a:t>
            </a:r>
            <a:r>
              <a:rPr lang="en-US" b="1" dirty="0">
                <a:solidFill>
                  <a:srgbClr val="006E46"/>
                </a:solidFill>
              </a:rPr>
              <a:t>Standards Committee </a:t>
            </a:r>
            <a:r>
              <a:rPr lang="en-US" b="1" dirty="0" smtClean="0">
                <a:solidFill>
                  <a:srgbClr val="006E46"/>
                </a:solidFill>
              </a:rPr>
              <a:t>(Consensus </a:t>
            </a:r>
            <a:r>
              <a:rPr lang="en-US" b="1" dirty="0">
                <a:solidFill>
                  <a:srgbClr val="006E46"/>
                </a:solidFill>
              </a:rPr>
              <a:t>Standards </a:t>
            </a:r>
            <a:r>
              <a:rPr lang="en-US" b="1" dirty="0" smtClean="0">
                <a:solidFill>
                  <a:srgbClr val="006E46"/>
                </a:solidFill>
              </a:rPr>
              <a:t>Committee): </a:t>
            </a:r>
            <a:endParaRPr lang="en-US" b="1" dirty="0">
              <a:solidFill>
                <a:srgbClr val="006E46"/>
              </a:solidFill>
            </a:endParaRPr>
          </a:p>
          <a:p>
            <a:pPr marL="342900" indent="-228600">
              <a:spcBef>
                <a:spcPts val="200"/>
              </a:spcBef>
              <a:buFontTx/>
              <a:buChar char="–"/>
              <a:defRPr/>
            </a:pPr>
            <a:r>
              <a:rPr lang="en-US" sz="1600" dirty="0"/>
              <a:t>Group that approves the content of a standard by ballot and by its approval, demonstrates evidence of consensus.</a:t>
            </a:r>
          </a:p>
          <a:p>
            <a:pPr marL="342900" indent="-228600">
              <a:spcBef>
                <a:spcPts val="200"/>
              </a:spcBef>
              <a:buFontTx/>
              <a:buChar char="–"/>
              <a:defRPr/>
            </a:pPr>
            <a:r>
              <a:rPr lang="en-US" sz="1600" dirty="0"/>
              <a:t>One vote per company or </a:t>
            </a:r>
            <a:r>
              <a:rPr lang="en-US" sz="1600" dirty="0" smtClean="0"/>
              <a:t>organization.</a:t>
            </a:r>
            <a:endParaRPr lang="en-US" sz="1600" dirty="0"/>
          </a:p>
          <a:p>
            <a:pPr marL="342900" indent="-228600">
              <a:spcBef>
                <a:spcPts val="200"/>
              </a:spcBef>
              <a:buFontTx/>
              <a:buChar char="–"/>
              <a:defRPr/>
            </a:pPr>
            <a:r>
              <a:rPr lang="en-US" sz="1600" dirty="0"/>
              <a:t>Can be a voting or non-voting </a:t>
            </a:r>
            <a:r>
              <a:rPr lang="en-US" sz="1600" dirty="0" smtClean="0"/>
              <a:t>member.</a:t>
            </a:r>
          </a:p>
          <a:p>
            <a:pPr marL="114300">
              <a:spcBef>
                <a:spcPts val="200"/>
              </a:spcBef>
              <a:defRPr/>
            </a:pPr>
            <a:r>
              <a:rPr lang="en-US" b="1" dirty="0" smtClean="0">
                <a:solidFill>
                  <a:srgbClr val="006E46"/>
                </a:solidFill>
              </a:rPr>
              <a:t>API Classification &amp; Loading of Crude Oil Work </a:t>
            </a:r>
            <a:r>
              <a:rPr lang="en-US" b="1" dirty="0">
                <a:solidFill>
                  <a:srgbClr val="006E46"/>
                </a:solidFill>
              </a:rPr>
              <a:t>Group:</a:t>
            </a:r>
          </a:p>
          <a:p>
            <a:pPr marL="400050" indent="-285750">
              <a:spcBef>
                <a:spcPts val="200"/>
              </a:spcBef>
              <a:buFont typeface="Calibri" pitchFamily="34" charset="0"/>
              <a:buChar char="–"/>
              <a:defRPr/>
            </a:pPr>
            <a:r>
              <a:rPr lang="en-US" sz="1600" dirty="0"/>
              <a:t>Has overall responsibility for developing the draft of the </a:t>
            </a:r>
            <a:r>
              <a:rPr lang="en-US" sz="1600" dirty="0" smtClean="0"/>
              <a:t>standard.</a:t>
            </a:r>
            <a:endParaRPr lang="en-US" sz="1600" dirty="0"/>
          </a:p>
          <a:p>
            <a:pPr marL="400050" indent="-285750">
              <a:spcBef>
                <a:spcPts val="200"/>
              </a:spcBef>
              <a:buFont typeface="Calibri" pitchFamily="34" charset="0"/>
              <a:buChar char="–"/>
              <a:defRPr/>
            </a:pPr>
            <a:r>
              <a:rPr lang="en-US" sz="1600" dirty="0"/>
              <a:t>Companies/Organizations can have multiple </a:t>
            </a:r>
            <a:r>
              <a:rPr lang="en-US" sz="1600" dirty="0" smtClean="0"/>
              <a:t>representatives.</a:t>
            </a:r>
          </a:p>
          <a:p>
            <a:pPr marL="400050" indent="-285750">
              <a:spcBef>
                <a:spcPts val="200"/>
              </a:spcBef>
              <a:buFont typeface="Calibri" pitchFamily="34" charset="0"/>
              <a:buChar char="–"/>
              <a:defRPr/>
            </a:pPr>
            <a:r>
              <a:rPr lang="en-US" sz="1600" dirty="0"/>
              <a:t>All with capability for technical contributions can </a:t>
            </a:r>
            <a:r>
              <a:rPr lang="en-US" sz="1600" dirty="0" smtClean="0"/>
              <a:t>participate.</a:t>
            </a:r>
            <a:endParaRPr lang="en-US" sz="1600" dirty="0"/>
          </a:p>
          <a:p>
            <a:pPr marL="400050" indent="-285750">
              <a:spcBef>
                <a:spcPts val="200"/>
              </a:spcBef>
              <a:buFont typeface="Calibri" pitchFamily="34" charset="0"/>
              <a:buChar char="–"/>
              <a:defRPr/>
            </a:pPr>
            <a:endParaRPr lang="en-US" sz="1600" dirty="0"/>
          </a:p>
          <a:p>
            <a:pPr marL="114300">
              <a:spcBef>
                <a:spcPts val="200"/>
              </a:spcBef>
              <a:defRPr/>
            </a:pPr>
            <a:endParaRPr lang="en-US" sz="1600" b="1" dirty="0"/>
          </a:p>
        </p:txBody>
      </p:sp>
      <p:cxnSp>
        <p:nvCxnSpPr>
          <p:cNvPr id="28" name="Elbow Connector 27"/>
          <p:cNvCxnSpPr>
            <a:stCxn id="14" idx="0"/>
            <a:endCxn id="21" idx="2"/>
          </p:cNvCxnSpPr>
          <p:nvPr/>
        </p:nvCxnSpPr>
        <p:spPr>
          <a:xfrm rot="16200000" flipV="1">
            <a:off x="5085159" y="4634309"/>
            <a:ext cx="572295" cy="1601787"/>
          </a:xfrm>
          <a:prstGeom prst="bentConnector3">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3192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3200" dirty="0" smtClean="0"/>
              <a:t>API Classifying &amp; Loading of Crude </a:t>
            </a:r>
            <a:r>
              <a:rPr lang="en-US" sz="3200" dirty="0"/>
              <a:t>Oil Standard</a:t>
            </a:r>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solidFill>
                  <a:srgbClr val="006E46"/>
                </a:solidFill>
              </a:rPr>
              <a:t>Scope of API standard:</a:t>
            </a:r>
          </a:p>
          <a:p>
            <a:pPr marL="0" indent="0">
              <a:buNone/>
            </a:pPr>
            <a:r>
              <a:rPr lang="en-US" sz="2600" dirty="0" smtClean="0"/>
              <a:t>This </a:t>
            </a:r>
            <a:r>
              <a:rPr lang="en-US" sz="2600" dirty="0"/>
              <a:t>document provides guidance on the material characterization, transport classification, and </a:t>
            </a:r>
            <a:r>
              <a:rPr lang="en-US" sz="2600" dirty="0" smtClean="0"/>
              <a:t>quantity measurement </a:t>
            </a:r>
            <a:r>
              <a:rPr lang="en-US" sz="2600" dirty="0"/>
              <a:t>of crude oil, using both lab and field testing techniques, for the loading and unloading of </a:t>
            </a:r>
            <a:r>
              <a:rPr lang="en-US" sz="2600" dirty="0" smtClean="0"/>
              <a:t>railroad tank </a:t>
            </a:r>
            <a:r>
              <a:rPr lang="en-US" sz="2600" dirty="0"/>
              <a:t>cars. The guidance covers the transfer of crude oil into and out of rail tank cars at marine, pipeline </a:t>
            </a:r>
            <a:r>
              <a:rPr lang="en-US" sz="2600" dirty="0" smtClean="0"/>
              <a:t>and transloading </a:t>
            </a:r>
            <a:r>
              <a:rPr lang="en-US" sz="2600" dirty="0"/>
              <a:t>terminals, including cargo tank truck to rail tank car.</a:t>
            </a:r>
          </a:p>
          <a:p>
            <a:pPr marL="0" indent="0">
              <a:buNone/>
            </a:pPr>
            <a:r>
              <a:rPr lang="en-US" sz="2600" dirty="0"/>
              <a:t>This document also provides guidance on the documentation of measurement results.</a:t>
            </a:r>
          </a:p>
          <a:p>
            <a:pPr marL="0" indent="0">
              <a:buNone/>
            </a:pPr>
            <a:r>
              <a:rPr lang="en-US" sz="2600" dirty="0"/>
              <a:t>This document identifies the criteria for determining the frequency that the crude oil should be sampled </a:t>
            </a:r>
            <a:r>
              <a:rPr lang="en-US" sz="2600" dirty="0" smtClean="0"/>
              <a:t>and tested</a:t>
            </a:r>
            <a:r>
              <a:rPr lang="en-US" sz="2600" dirty="0"/>
              <a:t>.</a:t>
            </a:r>
          </a:p>
        </p:txBody>
      </p:sp>
      <p:sp>
        <p:nvSpPr>
          <p:cNvPr id="3" name="Slide Number Placeholder 2"/>
          <p:cNvSpPr>
            <a:spLocks noGrp="1"/>
          </p:cNvSpPr>
          <p:nvPr>
            <p:ph type="sldNum" sz="quarter" idx="12"/>
          </p:nvPr>
        </p:nvSpPr>
        <p:spPr/>
        <p:txBody>
          <a:bodyPr/>
          <a:lstStyle/>
          <a:p>
            <a:pPr>
              <a:defRPr/>
            </a:pPr>
            <a:fld id="{ED29D27A-B768-483D-B3BD-5F472B402C40}"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362" name="Title 6"/>
          <p:cNvSpPr>
            <a:spLocks noGrp="1"/>
          </p:cNvSpPr>
          <p:nvPr>
            <p:ph type="title"/>
          </p:nvPr>
        </p:nvSpPr>
        <p:spPr>
          <a:xfrm>
            <a:off x="457200" y="274638"/>
            <a:ext cx="8229600" cy="639762"/>
          </a:xfrm>
        </p:spPr>
        <p:txBody>
          <a:bodyPr>
            <a:normAutofit fontScale="90000"/>
          </a:bodyPr>
          <a:lstStyle/>
          <a:p>
            <a:r>
              <a:rPr lang="en-US" dirty="0" smtClean="0"/>
              <a:t>Conclusions</a:t>
            </a:r>
          </a:p>
        </p:txBody>
      </p:sp>
      <p:sp>
        <p:nvSpPr>
          <p:cNvPr id="8" name="Content Placeholder 7"/>
          <p:cNvSpPr>
            <a:spLocks noGrp="1"/>
          </p:cNvSpPr>
          <p:nvPr>
            <p:ph idx="1"/>
          </p:nvPr>
        </p:nvSpPr>
        <p:spPr>
          <a:xfrm>
            <a:off x="381000" y="1219200"/>
            <a:ext cx="8534400" cy="5410200"/>
          </a:xfrm>
        </p:spPr>
        <p:txBody>
          <a:bodyPr rtlCol="0">
            <a:noAutofit/>
          </a:bodyPr>
          <a:lstStyle/>
          <a:p>
            <a:pPr fontAlgn="auto">
              <a:spcAft>
                <a:spcPts val="0"/>
              </a:spcAft>
              <a:buFont typeface="Arial" pitchFamily="34" charset="0"/>
              <a:buChar char="•"/>
              <a:defRPr/>
            </a:pPr>
            <a:r>
              <a:rPr lang="en-US" sz="2800" dirty="0" smtClean="0"/>
              <a:t>Unconventional production of crude oil is a rapidly growing economic &amp; energy independence contributor</a:t>
            </a:r>
          </a:p>
          <a:p>
            <a:pPr fontAlgn="auto">
              <a:spcAft>
                <a:spcPts val="0"/>
              </a:spcAft>
              <a:buFont typeface="Arial" pitchFamily="34" charset="0"/>
              <a:buChar char="•"/>
              <a:defRPr/>
            </a:pPr>
            <a:r>
              <a:rPr lang="en-US" sz="2800" dirty="0" smtClean="0"/>
              <a:t>Rail transportation is an important success factor</a:t>
            </a:r>
          </a:p>
          <a:p>
            <a:pPr fontAlgn="auto">
              <a:spcAft>
                <a:spcPts val="0"/>
              </a:spcAft>
              <a:buFont typeface="Arial" pitchFamily="34" charset="0"/>
              <a:buChar char="•"/>
              <a:defRPr/>
            </a:pPr>
            <a:r>
              <a:rPr lang="en-US" sz="2800" dirty="0" smtClean="0"/>
              <a:t>All stakeholders are committed to the safe and compliant transport of crude oil by rail</a:t>
            </a:r>
          </a:p>
          <a:p>
            <a:pPr fontAlgn="auto">
              <a:spcAft>
                <a:spcPts val="0"/>
              </a:spcAft>
              <a:buFont typeface="Arial" pitchFamily="34" charset="0"/>
              <a:buChar char="•"/>
              <a:defRPr/>
            </a:pPr>
            <a:r>
              <a:rPr lang="en-US" sz="2800" dirty="0" smtClean="0"/>
              <a:t>Secretary Foxx’s “Call to Action” meeting initiatives are helpful in bringing the stakeholders together to form a fact-based consensus for USDOT consideration</a:t>
            </a:r>
          </a:p>
          <a:p>
            <a:pPr>
              <a:defRPr/>
            </a:pPr>
            <a:r>
              <a:rPr lang="en-US" sz="2800" dirty="0" smtClean="0"/>
              <a:t>The API </a:t>
            </a:r>
            <a:r>
              <a:rPr lang="en-US" sz="2800" i="1" dirty="0" smtClean="0"/>
              <a:t>Classification &amp; </a:t>
            </a:r>
            <a:r>
              <a:rPr lang="en-US" sz="2800" i="1" dirty="0"/>
              <a:t>Loading </a:t>
            </a:r>
            <a:r>
              <a:rPr lang="en-US" sz="2800" i="1" dirty="0" smtClean="0"/>
              <a:t>of Crude </a:t>
            </a:r>
            <a:r>
              <a:rPr lang="en-US" sz="2800" i="1" dirty="0"/>
              <a:t>Oil Working </a:t>
            </a:r>
            <a:r>
              <a:rPr lang="en-US" sz="2800" i="1" dirty="0" smtClean="0"/>
              <a:t>Group</a:t>
            </a:r>
            <a:r>
              <a:rPr lang="en-US" sz="2800" dirty="0" smtClean="0"/>
              <a:t> and Standard development process are a vital element supporting the regulatory effort.</a:t>
            </a:r>
          </a:p>
        </p:txBody>
      </p:sp>
      <p:sp>
        <p:nvSpPr>
          <p:cNvPr id="2" name="Slide Number Placeholder 1"/>
          <p:cNvSpPr>
            <a:spLocks noGrp="1"/>
          </p:cNvSpPr>
          <p:nvPr>
            <p:ph type="sldNum" sz="quarter" idx="12"/>
          </p:nvPr>
        </p:nvSpPr>
        <p:spPr>
          <a:xfrm>
            <a:off x="6705600" y="6324600"/>
            <a:ext cx="2133600" cy="357188"/>
          </a:xfrm>
        </p:spPr>
        <p:txBody>
          <a:bodyPr/>
          <a:lstStyle/>
          <a:p>
            <a:pPr>
              <a:defRPr/>
            </a:pPr>
            <a:fld id="{CB69BAC9-5C6F-4CF2-AD09-D5CB210BA28D}"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074" name="Title 1"/>
          <p:cNvSpPr>
            <a:spLocks noGrp="1"/>
          </p:cNvSpPr>
          <p:nvPr>
            <p:ph type="title"/>
          </p:nvPr>
        </p:nvSpPr>
        <p:spPr/>
        <p:txBody>
          <a:bodyPr/>
          <a:lstStyle/>
          <a:p>
            <a:r>
              <a:rPr lang="en-US" dirty="0" smtClean="0"/>
              <a:t>Regional Oil Production Forecasts</a:t>
            </a:r>
          </a:p>
        </p:txBody>
      </p:sp>
      <p:sp>
        <p:nvSpPr>
          <p:cNvPr id="7" name="Slide Number Placeholder 1"/>
          <p:cNvSpPr>
            <a:spLocks noGrp="1"/>
          </p:cNvSpPr>
          <p:nvPr>
            <p:ph type="sldNum" sz="quarter" idx="12"/>
          </p:nvPr>
        </p:nvSpPr>
        <p:spPr>
          <a:xfrm>
            <a:off x="6629400" y="6424493"/>
            <a:ext cx="2133600" cy="357188"/>
          </a:xfrm>
        </p:spPr>
        <p:txBody>
          <a:bodyPr/>
          <a:lstStyle/>
          <a:p>
            <a:pPr>
              <a:defRPr/>
            </a:pPr>
            <a:fld id="{CB69BAC9-5C6F-4CF2-AD09-D5CB210BA28D}" type="slidenum">
              <a:rPr lang="en-US" smtClean="0"/>
              <a:pPr>
                <a:defRPr/>
              </a:pPr>
              <a:t>2</a:t>
            </a:fld>
            <a:endParaRPr lang="en-US" dirty="0"/>
          </a:p>
        </p:txBody>
      </p:sp>
      <p:sp>
        <p:nvSpPr>
          <p:cNvPr id="3075"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fld id="{11D19A4A-16C2-4E2D-9297-800A197AA4C6}" type="slidenum">
              <a:rPr lang="en-US" sz="1200">
                <a:solidFill>
                  <a:schemeClr val="bg1"/>
                </a:solidFill>
                <a:latin typeface="Arial" charset="0"/>
              </a:rPr>
              <a:pPr/>
              <a:t>2</a:t>
            </a:fld>
            <a:endParaRPr lang="en-US" sz="1200" dirty="0">
              <a:solidFill>
                <a:schemeClr val="bg1"/>
              </a:solidFill>
              <a:latin typeface="Arial" charset="0"/>
            </a:endParaRPr>
          </a:p>
        </p:txBody>
      </p:sp>
      <p:sp>
        <p:nvSpPr>
          <p:cNvPr id="3076" name="Rectangle 4"/>
          <p:cNvSpPr>
            <a:spLocks noChangeArrowheads="1"/>
          </p:cNvSpPr>
          <p:nvPr/>
        </p:nvSpPr>
        <p:spPr bwMode="auto">
          <a:xfrm>
            <a:off x="228600" y="6172200"/>
            <a:ext cx="457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1050" b="1" dirty="0">
                <a:solidFill>
                  <a:schemeClr val="tx1"/>
                </a:solidFill>
                <a:latin typeface="Arial" charset="0"/>
              </a:rPr>
              <a:t>Source:</a:t>
            </a:r>
            <a:r>
              <a:rPr lang="en-US" sz="1050" dirty="0">
                <a:solidFill>
                  <a:schemeClr val="tx1"/>
                </a:solidFill>
                <a:latin typeface="Arial" charset="0"/>
              </a:rPr>
              <a:t> </a:t>
            </a:r>
            <a:r>
              <a:rPr lang="en-US" sz="1050" u="sng" dirty="0">
                <a:solidFill>
                  <a:schemeClr val="accent1"/>
                </a:solidFill>
                <a:latin typeface="Arial" charset="0"/>
              </a:rPr>
              <a:t>http://www.eia.gov/forecasts/steo/special/pdf/2013_sp_02.pdf </a:t>
            </a:r>
          </a:p>
          <a:p>
            <a:pPr defTabSz="457200" eaLnBrk="1" hangingPunct="1"/>
            <a:endParaRPr lang="en-US" sz="1050" dirty="0">
              <a:solidFill>
                <a:schemeClr val="accent1"/>
              </a:solidFill>
              <a:latin typeface="Arial" charset="0"/>
            </a:endParaRPr>
          </a:p>
        </p:txBody>
      </p:sp>
      <p:pic>
        <p:nvPicPr>
          <p:cNvPr id="307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61" y="1219200"/>
            <a:ext cx="829853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ChangeArrowheads="1"/>
          </p:cNvSpPr>
          <p:nvPr/>
        </p:nvSpPr>
        <p:spPr bwMode="auto">
          <a:xfrm>
            <a:off x="435886" y="1219200"/>
            <a:ext cx="3606800" cy="304800"/>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nchor="ctr" anchorCtr="1"/>
          <a:lstStyle/>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386" name="Title 1"/>
          <p:cNvSpPr>
            <a:spLocks noGrp="1"/>
          </p:cNvSpPr>
          <p:nvPr>
            <p:ph type="title"/>
          </p:nvPr>
        </p:nvSpPr>
        <p:spPr/>
        <p:txBody>
          <a:bodyPr/>
          <a:lstStyle/>
          <a:p>
            <a:r>
              <a:rPr lang="en-US" dirty="0" smtClean="0">
                <a:solidFill>
                  <a:srgbClr val="000000"/>
                </a:solidFill>
              </a:rPr>
              <a:t>Recent Growth</a:t>
            </a:r>
            <a:endParaRPr lang="en-US" dirty="0" smtClean="0"/>
          </a:p>
        </p:txBody>
      </p:sp>
      <p:sp>
        <p:nvSpPr>
          <p:cNvPr id="16387" name="Content Placeholder 2"/>
          <p:cNvSpPr>
            <a:spLocks noGrp="1"/>
          </p:cNvSpPr>
          <p:nvPr>
            <p:ph idx="1"/>
          </p:nvPr>
        </p:nvSpPr>
        <p:spPr>
          <a:xfrm>
            <a:off x="466725" y="1219200"/>
            <a:ext cx="8499475" cy="5223748"/>
          </a:xfrm>
        </p:spPr>
        <p:txBody>
          <a:bodyPr>
            <a:normAutofit/>
          </a:bodyPr>
          <a:lstStyle/>
          <a:p>
            <a:pPr marL="0" indent="0">
              <a:buFont typeface="Arial" charset="0"/>
              <a:buNone/>
            </a:pPr>
            <a:r>
              <a:rPr lang="en-US" sz="2800" dirty="0" smtClean="0">
                <a:solidFill>
                  <a:srgbClr val="006E46"/>
                </a:solidFill>
              </a:rPr>
              <a:t>2.1 million jobs are supported by the unconventional development of crude oil fields, and in 2012 the US GDP was increased by $284 billion  </a:t>
            </a:r>
          </a:p>
        </p:txBody>
      </p:sp>
      <p:sp>
        <p:nvSpPr>
          <p:cNvPr id="22" name="Slide Number Placeholder 1"/>
          <p:cNvSpPr>
            <a:spLocks noGrp="1"/>
          </p:cNvSpPr>
          <p:nvPr>
            <p:ph type="sldNum" sz="quarter" idx="12"/>
          </p:nvPr>
        </p:nvSpPr>
        <p:spPr>
          <a:xfrm>
            <a:off x="6477000" y="6400800"/>
            <a:ext cx="2133600" cy="357188"/>
          </a:xfrm>
        </p:spPr>
        <p:txBody>
          <a:bodyPr/>
          <a:lstStyle/>
          <a:p>
            <a:pPr>
              <a:defRPr/>
            </a:pPr>
            <a:fld id="{CB69BAC9-5C6F-4CF2-AD09-D5CB210BA28D}" type="slidenum">
              <a:rPr lang="en-US" smtClean="0"/>
              <a:pPr>
                <a:defRPr/>
              </a:pPr>
              <a:t>3</a:t>
            </a:fld>
            <a:endParaRPr lang="en-US" dirty="0"/>
          </a:p>
        </p:txBody>
      </p:sp>
      <p:sp>
        <p:nvSpPr>
          <p:cNvPr id="16388"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fld id="{C50DBC21-5EDF-4226-A415-2080CA88F22B}" type="slidenum">
              <a:rPr lang="en-US" sz="1200">
                <a:solidFill>
                  <a:schemeClr val="bg1"/>
                </a:solidFill>
                <a:latin typeface="Arial" charset="0"/>
              </a:rPr>
              <a:pPr/>
              <a:t>3</a:t>
            </a:fld>
            <a:endParaRPr lang="en-US" sz="1200" dirty="0">
              <a:solidFill>
                <a:schemeClr val="bg1"/>
              </a:solidFill>
              <a:latin typeface="Arial" charset="0"/>
            </a:endParaRPr>
          </a:p>
        </p:txBody>
      </p:sp>
      <p:sp>
        <p:nvSpPr>
          <p:cNvPr id="13" name="Up Arrow 12"/>
          <p:cNvSpPr/>
          <p:nvPr/>
        </p:nvSpPr>
        <p:spPr bwMode="auto">
          <a:xfrm>
            <a:off x="3505200" y="2609850"/>
            <a:ext cx="1981200" cy="2390775"/>
          </a:xfrm>
          <a:prstGeom prst="upArrow">
            <a:avLst/>
          </a:prstGeom>
          <a:solidFill>
            <a:srgbClr val="007846"/>
          </a:solidFill>
          <a:ln w="38100" cap="flat" cmpd="sng" algn="ctr">
            <a:solidFill>
              <a:schemeClr val="tx1"/>
            </a:solidFill>
            <a:prstDash val="solid"/>
            <a:round/>
            <a:headEnd type="none" w="med" len="med"/>
            <a:tailEnd type="triangle" w="med" len="med"/>
          </a:ln>
          <a:effectLst>
            <a:outerShdw dist="35921" dir="2700000" algn="ctr" rotWithShape="0">
              <a:schemeClr val="bg2"/>
            </a:outerShdw>
          </a:effectLst>
        </p:spPr>
        <p:txBody>
          <a:bodyPr anchor="ctr" anchorCtr="1">
            <a:normAutofit/>
          </a:bodyPr>
          <a:lstStyle/>
          <a:p>
            <a:pPr algn="ctr">
              <a:defRPr/>
            </a:pPr>
            <a:r>
              <a:rPr lang="en-US" sz="2800" dirty="0">
                <a:solidFill>
                  <a:schemeClr val="accent1">
                    <a:lumMod val="60000"/>
                    <a:lumOff val="40000"/>
                  </a:schemeClr>
                </a:solidFill>
                <a:latin typeface="Calibri" pitchFamily="34" charset="0"/>
              </a:rPr>
              <a:t>$284</a:t>
            </a:r>
          </a:p>
          <a:p>
            <a:pPr>
              <a:defRPr/>
            </a:pPr>
            <a:r>
              <a:rPr lang="en-US" sz="1800" dirty="0">
                <a:solidFill>
                  <a:schemeClr val="accent1">
                    <a:lumMod val="60000"/>
                    <a:lumOff val="40000"/>
                  </a:schemeClr>
                </a:solidFill>
                <a:latin typeface="Aparajita" pitchFamily="34" charset="0"/>
                <a:cs typeface="Aparajita" pitchFamily="34" charset="0"/>
              </a:rPr>
              <a:t>BILLION </a:t>
            </a:r>
          </a:p>
        </p:txBody>
      </p:sp>
      <p:sp>
        <p:nvSpPr>
          <p:cNvPr id="14" name="TextBox 13"/>
          <p:cNvSpPr txBox="1"/>
          <p:nvPr/>
        </p:nvSpPr>
        <p:spPr>
          <a:xfrm>
            <a:off x="304800" y="4381500"/>
            <a:ext cx="2667000" cy="1539875"/>
          </a:xfrm>
          <a:prstGeom prst="rect">
            <a:avLst/>
          </a:prstGeom>
          <a:noFill/>
        </p:spPr>
        <p:txBody>
          <a:bodyPr wrap="none" tIns="457200" bIns="91440"/>
          <a:lstStyle/>
          <a:p>
            <a:pPr algn="ctr">
              <a:defRPr/>
            </a:pPr>
            <a:r>
              <a:rPr lang="en-US" sz="3600" b="1" dirty="0">
                <a:solidFill>
                  <a:srgbClr val="006E46"/>
                </a:solidFill>
                <a:latin typeface="Calibri" pitchFamily="34" charset="0"/>
              </a:rPr>
              <a:t>2.1 MILLION </a:t>
            </a:r>
          </a:p>
          <a:p>
            <a:pPr algn="ctr">
              <a:defRPr/>
            </a:pPr>
            <a:r>
              <a:rPr lang="en-US" sz="3600" b="1" dirty="0">
                <a:solidFill>
                  <a:srgbClr val="006E46"/>
                </a:solidFill>
              </a:rPr>
              <a:t>J O B S </a:t>
            </a:r>
          </a:p>
        </p:txBody>
      </p:sp>
      <p:sp>
        <p:nvSpPr>
          <p:cNvPr id="16" name="Flowchart: Connector 15"/>
          <p:cNvSpPr/>
          <p:nvPr/>
        </p:nvSpPr>
        <p:spPr bwMode="auto">
          <a:xfrm>
            <a:off x="7036894" y="3620936"/>
            <a:ext cx="1219200" cy="1219200"/>
          </a:xfrm>
          <a:prstGeom prst="flowChartConnector">
            <a:avLst/>
          </a:prstGeom>
          <a:solidFill>
            <a:schemeClr val="accent2">
              <a:lumMod val="75000"/>
            </a:schemeClr>
          </a:solidFill>
          <a:ln w="38100" cap="flat" cmpd="sng" algn="ctr">
            <a:solidFill>
              <a:schemeClr val="tx1"/>
            </a:solidFill>
            <a:prstDash val="solid"/>
            <a:round/>
            <a:headEnd type="none" w="med" len="med"/>
            <a:tailEnd type="triangle" w="med" len="med"/>
          </a:ln>
          <a:effectLst>
            <a:glow rad="127000">
              <a:schemeClr val="accent3"/>
            </a:glow>
            <a:outerShdw dist="35921" dir="2700000" algn="ctr" rotWithShape="0">
              <a:schemeClr val="bg1"/>
            </a:outerShdw>
          </a:effectLst>
        </p:spPr>
        <p:txBody>
          <a:bodyPr anchor="ctr" anchorCtr="1"/>
          <a:lstStyle/>
          <a:p>
            <a:pPr algn="ctr">
              <a:defRPr/>
            </a:pPr>
            <a:r>
              <a:rPr lang="en-US" sz="1200" b="1" dirty="0">
                <a:solidFill>
                  <a:schemeClr val="bg1"/>
                </a:solidFill>
              </a:rPr>
              <a:t>380%</a:t>
            </a:r>
          </a:p>
          <a:p>
            <a:pPr algn="ctr">
              <a:defRPr/>
            </a:pPr>
            <a:r>
              <a:rPr lang="en-US" sz="1200" b="1" dirty="0">
                <a:solidFill>
                  <a:schemeClr val="bg1"/>
                </a:solidFill>
              </a:rPr>
              <a:t>increase</a:t>
            </a:r>
          </a:p>
        </p:txBody>
      </p:sp>
      <p:pic>
        <p:nvPicPr>
          <p:cNvPr id="1639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138" y="5113338"/>
            <a:ext cx="214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5" name="Straight Connector 35859"/>
          <p:cNvCxnSpPr>
            <a:cxnSpLocks noChangeShapeType="1"/>
          </p:cNvCxnSpPr>
          <p:nvPr/>
        </p:nvCxnSpPr>
        <p:spPr bwMode="auto">
          <a:xfrm flipH="1">
            <a:off x="6477000" y="4602163"/>
            <a:ext cx="654050" cy="530225"/>
          </a:xfrm>
          <a:prstGeom prst="line">
            <a:avLst/>
          </a:prstGeom>
          <a:noFill/>
          <a:ln w="19050" algn="ctr">
            <a:solidFill>
              <a:schemeClr val="tx1"/>
            </a:solidFill>
            <a:prstDash val="sysDash"/>
            <a:round/>
            <a:headEnd/>
            <a:tailEnd/>
          </a:ln>
          <a:extLst>
            <a:ext uri="{909E8E84-426E-40DD-AFC4-6F175D3DCCD1}">
              <a14:hiddenFill xmlns:a14="http://schemas.microsoft.com/office/drawing/2010/main">
                <a:noFill/>
              </a14:hiddenFill>
            </a:ext>
          </a:extLst>
        </p:spPr>
      </p:cxnSp>
      <p:pic>
        <p:nvPicPr>
          <p:cNvPr id="1639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2600" y="3348038"/>
            <a:ext cx="669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1639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4738" y="3241675"/>
            <a:ext cx="212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cxnSp>
        <p:nvCxnSpPr>
          <p:cNvPr id="35869" name="Straight Connector 35868"/>
          <p:cNvCxnSpPr/>
          <p:nvPr/>
        </p:nvCxnSpPr>
        <p:spPr bwMode="auto">
          <a:xfrm>
            <a:off x="5791200" y="5943600"/>
            <a:ext cx="2852738" cy="0"/>
          </a:xfrm>
          <a:prstGeom prst="line">
            <a:avLst/>
          </a:prstGeom>
          <a:solidFill>
            <a:schemeClr val="accent1"/>
          </a:solidFill>
          <a:ln w="38100" cap="flat" cmpd="sng" algn="ctr">
            <a:solidFill>
              <a:schemeClr val="accent1">
                <a:lumMod val="75000"/>
              </a:schemeClr>
            </a:solidFill>
            <a:prstDash val="solid"/>
            <a:round/>
            <a:headEnd type="none" w="med" len="med"/>
            <a:tailEnd type="none" w="med" len="med"/>
          </a:ln>
          <a:effectLst>
            <a:outerShdw dist="35921" dir="2700000" algn="ctr" rotWithShape="0">
              <a:schemeClr val="bg1"/>
            </a:outerShdw>
          </a:effectLst>
        </p:spPr>
      </p:cxnSp>
      <p:sp>
        <p:nvSpPr>
          <p:cNvPr id="35871" name="TextBox 35870"/>
          <p:cNvSpPr txBox="1"/>
          <p:nvPr/>
        </p:nvSpPr>
        <p:spPr>
          <a:xfrm>
            <a:off x="5867400" y="5986463"/>
            <a:ext cx="3040063" cy="338554"/>
          </a:xfrm>
          <a:prstGeom prst="rect">
            <a:avLst/>
          </a:prstGeom>
          <a:noFill/>
        </p:spPr>
        <p:txBody>
          <a:bodyPr wrap="square">
            <a:spAutoFit/>
          </a:bodyPr>
          <a:lstStyle/>
          <a:p>
            <a:pPr>
              <a:defRPr/>
            </a:pPr>
            <a:r>
              <a:rPr lang="en-US" sz="1600" b="1" dirty="0">
                <a:solidFill>
                  <a:srgbClr val="006E46"/>
                </a:solidFill>
                <a:ea typeface="DFKai-SB" pitchFamily="65" charset="-120"/>
              </a:rPr>
              <a:t> 2010 		</a:t>
            </a:r>
            <a:r>
              <a:rPr lang="en-US" sz="1600" b="1" dirty="0" smtClean="0">
                <a:solidFill>
                  <a:srgbClr val="006E46"/>
                </a:solidFill>
                <a:ea typeface="DFKai-SB" pitchFamily="65" charset="-120"/>
              </a:rPr>
              <a:t>        2030</a:t>
            </a:r>
            <a:endParaRPr lang="en-US" sz="1600" b="1" dirty="0">
              <a:solidFill>
                <a:srgbClr val="006E46"/>
              </a:solidFill>
              <a:ea typeface="DFKai-SB" pitchFamily="65" charset="-120"/>
            </a:endParaRPr>
          </a:p>
        </p:txBody>
      </p:sp>
      <p:sp>
        <p:nvSpPr>
          <p:cNvPr id="16400" name="TextBox 32"/>
          <p:cNvSpPr txBox="1">
            <a:spLocks noChangeArrowheads="1"/>
          </p:cNvSpPr>
          <p:nvPr/>
        </p:nvSpPr>
        <p:spPr bwMode="auto">
          <a:xfrm>
            <a:off x="5791200" y="5327650"/>
            <a:ext cx="1339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sz="1100" dirty="0">
                <a:solidFill>
                  <a:schemeClr val="tx1"/>
                </a:solidFill>
              </a:rPr>
              <a:t>0.87 million barrels/day</a:t>
            </a:r>
          </a:p>
        </p:txBody>
      </p:sp>
      <p:sp>
        <p:nvSpPr>
          <p:cNvPr id="16401" name="TextBox 33"/>
          <p:cNvSpPr txBox="1">
            <a:spLocks noChangeArrowheads="1"/>
          </p:cNvSpPr>
          <p:nvPr/>
        </p:nvSpPr>
        <p:spPr bwMode="auto">
          <a:xfrm>
            <a:off x="8256588" y="2773363"/>
            <a:ext cx="941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sz="1100" dirty="0">
                <a:solidFill>
                  <a:schemeClr val="tx1"/>
                </a:solidFill>
              </a:rPr>
              <a:t>4.17 million barrels/day</a:t>
            </a:r>
          </a:p>
        </p:txBody>
      </p:sp>
      <p:sp>
        <p:nvSpPr>
          <p:cNvPr id="36" name="TextBox 35"/>
          <p:cNvSpPr txBox="1"/>
          <p:nvPr/>
        </p:nvSpPr>
        <p:spPr>
          <a:xfrm>
            <a:off x="3706812" y="5230813"/>
            <a:ext cx="1627188" cy="707886"/>
          </a:xfrm>
          <a:prstGeom prst="rect">
            <a:avLst/>
          </a:prstGeom>
          <a:noFill/>
        </p:spPr>
        <p:txBody>
          <a:bodyPr>
            <a:spAutoFit/>
          </a:bodyPr>
          <a:lstStyle/>
          <a:p>
            <a:pPr algn="ctr">
              <a:defRPr/>
            </a:pPr>
            <a:r>
              <a:rPr lang="en-US" sz="4000" b="1" dirty="0">
                <a:solidFill>
                  <a:srgbClr val="006E46"/>
                </a:solidFill>
              </a:rPr>
              <a:t>GDP</a:t>
            </a:r>
          </a:p>
        </p:txBody>
      </p:sp>
      <p:cxnSp>
        <p:nvCxnSpPr>
          <p:cNvPr id="16403" name="Straight Connector 37"/>
          <p:cNvCxnSpPr>
            <a:cxnSpLocks noChangeShapeType="1"/>
          </p:cNvCxnSpPr>
          <p:nvPr/>
        </p:nvCxnSpPr>
        <p:spPr bwMode="auto">
          <a:xfrm>
            <a:off x="3124200" y="2590800"/>
            <a:ext cx="0" cy="3733800"/>
          </a:xfrm>
          <a:prstGeom prst="line">
            <a:avLst/>
          </a:prstGeom>
          <a:noFill/>
          <a:ln w="19050" algn="ctr">
            <a:solidFill>
              <a:schemeClr val="tx1"/>
            </a:solidFill>
            <a:prstDash val="sysDash"/>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cxnSp>
      <p:cxnSp>
        <p:nvCxnSpPr>
          <p:cNvPr id="16404" name="Straight Connector 73"/>
          <p:cNvCxnSpPr>
            <a:cxnSpLocks noChangeShapeType="1"/>
          </p:cNvCxnSpPr>
          <p:nvPr/>
        </p:nvCxnSpPr>
        <p:spPr bwMode="auto">
          <a:xfrm>
            <a:off x="5648325" y="2590800"/>
            <a:ext cx="0" cy="3733800"/>
          </a:xfrm>
          <a:prstGeom prst="line">
            <a:avLst/>
          </a:prstGeom>
          <a:noFill/>
          <a:ln w="19050" algn="ctr">
            <a:solidFill>
              <a:schemeClr val="tx1"/>
            </a:solidFill>
            <a:prstDash val="sysDash"/>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cxnSp>
      <p:sp>
        <p:nvSpPr>
          <p:cNvPr id="40" name="TextBox 39"/>
          <p:cNvSpPr txBox="1"/>
          <p:nvPr/>
        </p:nvSpPr>
        <p:spPr>
          <a:xfrm>
            <a:off x="5867400" y="2590799"/>
            <a:ext cx="2438400" cy="707886"/>
          </a:xfrm>
          <a:prstGeom prst="rect">
            <a:avLst/>
          </a:prstGeom>
          <a:noFill/>
        </p:spPr>
        <p:txBody>
          <a:bodyPr wrap="square">
            <a:spAutoFit/>
          </a:bodyPr>
          <a:lstStyle/>
          <a:p>
            <a:pPr algn="ctr">
              <a:defRPr/>
            </a:pPr>
            <a:r>
              <a:rPr lang="en-US" sz="2000" b="1" dirty="0">
                <a:solidFill>
                  <a:srgbClr val="006E46"/>
                </a:solidFill>
              </a:rPr>
              <a:t>US SHALE OIL PRODUCTION</a:t>
            </a:r>
          </a:p>
        </p:txBody>
      </p:sp>
      <p:pic>
        <p:nvPicPr>
          <p:cNvPr id="16406" name="Picture 13" descr="C:\Users\00630605\AppData\Local\Microsoft\Windows\Temporary Internet Files\Content.IE5\S10IIPTY\MC90000102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73" y="3220436"/>
            <a:ext cx="2433503" cy="14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p:cNvSpPr txBox="1">
            <a:spLocks noChangeArrowheads="1"/>
          </p:cNvSpPr>
          <p:nvPr/>
        </p:nvSpPr>
        <p:spPr bwMode="auto">
          <a:xfrm>
            <a:off x="314324" y="6319838"/>
            <a:ext cx="3392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dirty="0">
                <a:solidFill>
                  <a:srgbClr val="FF0000"/>
                </a:solidFill>
              </a:rPr>
              <a:t>Source: American Petroleum Institute, FRA, DOT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098" name="Title 1"/>
          <p:cNvSpPr>
            <a:spLocks noGrp="1"/>
          </p:cNvSpPr>
          <p:nvPr>
            <p:ph type="title"/>
          </p:nvPr>
        </p:nvSpPr>
        <p:spPr>
          <a:xfrm>
            <a:off x="304800" y="228600"/>
            <a:ext cx="8382000" cy="1066800"/>
          </a:xfrm>
        </p:spPr>
        <p:txBody>
          <a:bodyPr>
            <a:noAutofit/>
          </a:bodyPr>
          <a:lstStyle/>
          <a:p>
            <a:r>
              <a:rPr lang="en-US" sz="3600" dirty="0" smtClean="0"/>
              <a:t>Why is Shipping Crude Oil by Rail Growing?</a:t>
            </a:r>
          </a:p>
        </p:txBody>
      </p:sp>
      <p:sp>
        <p:nvSpPr>
          <p:cNvPr id="3" name="Content Placeholder 2"/>
          <p:cNvSpPr>
            <a:spLocks noGrp="1"/>
          </p:cNvSpPr>
          <p:nvPr>
            <p:ph idx="1"/>
          </p:nvPr>
        </p:nvSpPr>
        <p:spPr>
          <a:xfrm>
            <a:off x="609600" y="1371600"/>
            <a:ext cx="8153400" cy="5715000"/>
          </a:xfrm>
        </p:spPr>
        <p:txBody>
          <a:bodyPr rtlCol="0">
            <a:normAutofit/>
          </a:bodyPr>
          <a:lstStyle/>
          <a:p>
            <a:pPr marL="339725" indent="-284163" fontAlgn="auto">
              <a:spcBef>
                <a:spcPts val="1200"/>
              </a:spcBef>
              <a:spcAft>
                <a:spcPts val="0"/>
              </a:spcAft>
              <a:buFont typeface="Arial" pitchFamily="34" charset="0"/>
              <a:buChar char="•"/>
              <a:defRPr/>
            </a:pPr>
            <a:r>
              <a:rPr lang="en-US" sz="1800" dirty="0" smtClean="0">
                <a:solidFill>
                  <a:srgbClr val="006E46"/>
                </a:solidFill>
                <a:latin typeface="+mj-lt"/>
              </a:rPr>
              <a:t>Rapid unconventional production volume growth has outpaced traditional oil field export capacity</a:t>
            </a:r>
          </a:p>
          <a:p>
            <a:pPr marL="339725" indent="-284163" fontAlgn="auto">
              <a:spcBef>
                <a:spcPts val="1200"/>
              </a:spcBef>
              <a:spcAft>
                <a:spcPts val="0"/>
              </a:spcAft>
              <a:buFont typeface="Arial" pitchFamily="34" charset="0"/>
              <a:buChar char="•"/>
              <a:defRPr/>
            </a:pPr>
            <a:r>
              <a:rPr lang="en-US" sz="1800" dirty="0" smtClean="0">
                <a:solidFill>
                  <a:srgbClr val="006E46"/>
                </a:solidFill>
                <a:latin typeface="+mj-lt"/>
              </a:rPr>
              <a:t>Initially rail mode was considered a short-term solution until sufficient traditional capacity was developed</a:t>
            </a:r>
          </a:p>
          <a:p>
            <a:pPr marL="339725" indent="-284163" fontAlgn="auto">
              <a:spcBef>
                <a:spcPts val="1200"/>
              </a:spcBef>
              <a:spcAft>
                <a:spcPts val="0"/>
              </a:spcAft>
              <a:buFont typeface="Arial" pitchFamily="34" charset="0"/>
              <a:buChar char="•"/>
              <a:defRPr/>
            </a:pPr>
            <a:r>
              <a:rPr lang="en-US" sz="1800" dirty="0" smtClean="0">
                <a:solidFill>
                  <a:srgbClr val="006E46"/>
                </a:solidFill>
                <a:latin typeface="+mj-lt"/>
              </a:rPr>
              <a:t>The marketplace has enjoyed benefits in rail:</a:t>
            </a:r>
          </a:p>
          <a:p>
            <a:pPr lvl="2" fontAlgn="auto">
              <a:spcBef>
                <a:spcPts val="1200"/>
              </a:spcBef>
              <a:spcAft>
                <a:spcPts val="0"/>
              </a:spcAft>
              <a:buFont typeface="Arial" pitchFamily="34" charset="0"/>
              <a:buChar char="•"/>
              <a:defRPr/>
            </a:pPr>
            <a:r>
              <a:rPr lang="en-US" sz="1600" dirty="0" smtClean="0"/>
              <a:t>Capacity may be increased with a typically shorter lead time</a:t>
            </a:r>
          </a:p>
          <a:p>
            <a:pPr lvl="2" fontAlgn="auto">
              <a:spcBef>
                <a:spcPts val="1200"/>
              </a:spcBef>
              <a:spcAft>
                <a:spcPts val="0"/>
              </a:spcAft>
              <a:buFont typeface="Arial" pitchFamily="34" charset="0"/>
              <a:buChar char="•"/>
              <a:defRPr/>
            </a:pPr>
            <a:r>
              <a:rPr lang="en-US" sz="1600" dirty="0" smtClean="0"/>
              <a:t>More flexible off-take</a:t>
            </a:r>
          </a:p>
          <a:p>
            <a:pPr marL="1558925" lvl="3" indent="-230188" fontAlgn="auto">
              <a:spcBef>
                <a:spcPts val="1200"/>
              </a:spcBef>
              <a:spcAft>
                <a:spcPts val="0"/>
              </a:spcAft>
              <a:buFont typeface="Wingdings" pitchFamily="2" charset="2"/>
              <a:buChar char="Ø"/>
              <a:defRPr/>
            </a:pPr>
            <a:r>
              <a:rPr lang="en-US" sz="1400" i="1" dirty="0" smtClean="0"/>
              <a:t>Ability to more effectively adapt to production fluctuations</a:t>
            </a:r>
          </a:p>
          <a:p>
            <a:pPr marL="1558925" lvl="3" indent="-230188" fontAlgn="auto">
              <a:spcBef>
                <a:spcPts val="1200"/>
              </a:spcBef>
              <a:spcAft>
                <a:spcPts val="0"/>
              </a:spcAft>
              <a:buFont typeface="Wingdings" pitchFamily="2" charset="2"/>
              <a:buChar char="Ø"/>
              <a:defRPr/>
            </a:pPr>
            <a:r>
              <a:rPr lang="en-US" sz="1400" i="1" dirty="0" smtClean="0"/>
              <a:t>Versatility in shipping to multiple markets </a:t>
            </a:r>
            <a:endParaRPr lang="en-US" sz="1400" i="1" dirty="0"/>
          </a:p>
          <a:p>
            <a:pPr lvl="2" fontAlgn="auto">
              <a:spcBef>
                <a:spcPts val="1200"/>
              </a:spcBef>
              <a:spcAft>
                <a:spcPts val="0"/>
              </a:spcAft>
              <a:buFont typeface="Arial" pitchFamily="34" charset="0"/>
              <a:buChar char="•"/>
              <a:defRPr/>
            </a:pPr>
            <a:r>
              <a:rPr lang="en-US" sz="1600" dirty="0" smtClean="0"/>
              <a:t>Maximizes Crude Oil Value</a:t>
            </a:r>
            <a:endParaRPr lang="en-US" sz="1600" dirty="0"/>
          </a:p>
          <a:p>
            <a:pPr marL="1558925" lvl="3" fontAlgn="auto">
              <a:spcBef>
                <a:spcPts val="1200"/>
              </a:spcBef>
              <a:spcAft>
                <a:spcPts val="0"/>
              </a:spcAft>
              <a:buFont typeface="Wingdings" pitchFamily="2" charset="2"/>
              <a:buChar char="Ø"/>
              <a:defRPr/>
            </a:pPr>
            <a:r>
              <a:rPr lang="en-US" sz="1400" i="1" dirty="0" smtClean="0"/>
              <a:t>Access to higher demand markets</a:t>
            </a:r>
            <a:endParaRPr lang="en-US" sz="1400" i="1" dirty="0"/>
          </a:p>
          <a:p>
            <a:pPr marL="1558925" lvl="3" fontAlgn="auto">
              <a:spcBef>
                <a:spcPts val="1200"/>
              </a:spcBef>
              <a:spcAft>
                <a:spcPts val="0"/>
              </a:spcAft>
              <a:buFont typeface="Wingdings" pitchFamily="2" charset="2"/>
              <a:buChar char="Ø"/>
              <a:defRPr/>
            </a:pPr>
            <a:r>
              <a:rPr lang="en-US" sz="1400" i="1" dirty="0" smtClean="0"/>
              <a:t>Potential availability of more alternatives within each market</a:t>
            </a:r>
          </a:p>
          <a:p>
            <a:pPr marL="1558925" lvl="3" fontAlgn="auto">
              <a:spcBef>
                <a:spcPts val="1200"/>
              </a:spcBef>
              <a:spcAft>
                <a:spcPts val="0"/>
              </a:spcAft>
              <a:buFont typeface="Wingdings" pitchFamily="2" charset="2"/>
              <a:buChar char="Ø"/>
              <a:defRPr/>
            </a:pPr>
            <a:r>
              <a:rPr lang="en-US" sz="1400" i="1" dirty="0" smtClean="0"/>
              <a:t>Maintains quality of specification</a:t>
            </a:r>
          </a:p>
        </p:txBody>
      </p:sp>
      <p:sp>
        <p:nvSpPr>
          <p:cNvPr id="2" name="Slide Number Placeholder 1"/>
          <p:cNvSpPr>
            <a:spLocks noGrp="1"/>
          </p:cNvSpPr>
          <p:nvPr>
            <p:ph type="sldNum" sz="quarter" idx="12"/>
          </p:nvPr>
        </p:nvSpPr>
        <p:spPr>
          <a:xfrm>
            <a:off x="6477000" y="6400800"/>
            <a:ext cx="2133600" cy="357188"/>
          </a:xfrm>
        </p:spPr>
        <p:txBody>
          <a:bodyPr/>
          <a:lstStyle/>
          <a:p>
            <a:pPr>
              <a:defRPr/>
            </a:pPr>
            <a:fld id="{CB69BAC9-5C6F-4CF2-AD09-D5CB210BA28D}"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29" name="Oval 428"/>
          <p:cNvSpPr/>
          <p:nvPr/>
        </p:nvSpPr>
        <p:spPr bwMode="auto">
          <a:xfrm>
            <a:off x="1600200" y="914400"/>
            <a:ext cx="1190625" cy="652463"/>
          </a:xfrm>
          <a:prstGeom prst="ellipse">
            <a:avLst/>
          </a:prstGeom>
          <a:solidFill>
            <a:srgbClr val="00247D">
              <a:lumMod val="60000"/>
              <a:lumOff val="40000"/>
              <a:alpha val="50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9219" name="Rectangle 81"/>
          <p:cNvSpPr>
            <a:spLocks noGrp="1" noChangeArrowheads="1"/>
          </p:cNvSpPr>
          <p:nvPr>
            <p:ph type="title"/>
          </p:nvPr>
        </p:nvSpPr>
        <p:spPr/>
        <p:txBody>
          <a:bodyPr/>
          <a:lstStyle/>
          <a:p>
            <a:r>
              <a:rPr lang="en-US" sz="2400" dirty="0" smtClean="0"/>
              <a:t>Consumptive Demand by State</a:t>
            </a:r>
            <a:endParaRPr lang="en-US" sz="1800" i="1" dirty="0" smtClean="0"/>
          </a:p>
        </p:txBody>
      </p:sp>
      <p:sp>
        <p:nvSpPr>
          <p:cNvPr id="2" name="Slide Number Placeholder 1"/>
          <p:cNvSpPr>
            <a:spLocks noGrp="1"/>
          </p:cNvSpPr>
          <p:nvPr>
            <p:ph type="sldNum" sz="quarter" idx="12"/>
          </p:nvPr>
        </p:nvSpPr>
        <p:spPr>
          <a:xfrm>
            <a:off x="6737350" y="6481762"/>
            <a:ext cx="2133600" cy="357188"/>
          </a:xfrm>
        </p:spPr>
        <p:txBody>
          <a:bodyPr/>
          <a:lstStyle/>
          <a:p>
            <a:pPr>
              <a:defRPr/>
            </a:pPr>
            <a:fld id="{CB69BAC9-5C6F-4CF2-AD09-D5CB210BA28D}" type="slidenum">
              <a:rPr lang="en-US" smtClean="0"/>
              <a:pPr>
                <a:defRPr/>
              </a:pPr>
              <a:t>5</a:t>
            </a:fld>
            <a:endParaRPr lang="en-US" dirty="0"/>
          </a:p>
        </p:txBody>
      </p:sp>
      <p:sp>
        <p:nvSpPr>
          <p:cNvPr id="9220" name="Rectangle 159"/>
          <p:cNvSpPr>
            <a:spLocks noChangeArrowheads="1"/>
          </p:cNvSpPr>
          <p:nvPr/>
        </p:nvSpPr>
        <p:spPr bwMode="auto">
          <a:xfrm>
            <a:off x="4999038" y="5510213"/>
            <a:ext cx="2066925" cy="828675"/>
          </a:xfrm>
          <a:prstGeom prst="rect">
            <a:avLst/>
          </a:prstGeom>
          <a:solidFill>
            <a:srgbClr val="FBFBF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b="1" dirty="0">
              <a:solidFill>
                <a:srgbClr val="000000"/>
              </a:solidFill>
              <a:latin typeface="Arial" charset="0"/>
            </a:endParaRPr>
          </a:p>
        </p:txBody>
      </p:sp>
      <p:grpSp>
        <p:nvGrpSpPr>
          <p:cNvPr id="9221" name="Group 299"/>
          <p:cNvGrpSpPr>
            <a:grpSpLocks/>
          </p:cNvGrpSpPr>
          <p:nvPr/>
        </p:nvGrpSpPr>
        <p:grpSpPr bwMode="auto">
          <a:xfrm>
            <a:off x="544513" y="1017588"/>
            <a:ext cx="8451850" cy="5372894"/>
            <a:chOff x="544513" y="1016940"/>
            <a:chExt cx="8451850" cy="5373569"/>
          </a:xfrm>
        </p:grpSpPr>
        <p:sp>
          <p:nvSpPr>
            <p:cNvPr id="301" name="Freeform 42"/>
            <p:cNvSpPr>
              <a:spLocks noChangeAspect="1"/>
            </p:cNvSpPr>
            <p:nvPr/>
          </p:nvSpPr>
          <p:spPr bwMode="auto">
            <a:xfrm>
              <a:off x="2982913" y="4149471"/>
              <a:ext cx="2057400" cy="2022729"/>
            </a:xfrm>
            <a:custGeom>
              <a:avLst/>
              <a:gdLst>
                <a:gd name="T0" fmla="*/ 2147483647 w 3772"/>
                <a:gd name="T1" fmla="*/ 2147483647 h 3657"/>
                <a:gd name="T2" fmla="*/ 2147483647 w 3772"/>
                <a:gd name="T3" fmla="*/ 2147483647 h 3657"/>
                <a:gd name="T4" fmla="*/ 2147483647 w 3772"/>
                <a:gd name="T5" fmla="*/ 2147483647 h 3657"/>
                <a:gd name="T6" fmla="*/ 2147483647 w 3772"/>
                <a:gd name="T7" fmla="*/ 2147483647 h 3657"/>
                <a:gd name="T8" fmla="*/ 2147483647 w 3772"/>
                <a:gd name="T9" fmla="*/ 2147483647 h 3657"/>
                <a:gd name="T10" fmla="*/ 2147483647 w 3772"/>
                <a:gd name="T11" fmla="*/ 2147483647 h 3657"/>
                <a:gd name="T12" fmla="*/ 2147483647 w 3772"/>
                <a:gd name="T13" fmla="*/ 2147483647 h 3657"/>
                <a:gd name="T14" fmla="*/ 2147483647 w 3772"/>
                <a:gd name="T15" fmla="*/ 2147483647 h 3657"/>
                <a:gd name="T16" fmla="*/ 2147483647 w 3772"/>
                <a:gd name="T17" fmla="*/ 2147483647 h 3657"/>
                <a:gd name="T18" fmla="*/ 2147483647 w 3772"/>
                <a:gd name="T19" fmla="*/ 2147483647 h 3657"/>
                <a:gd name="T20" fmla="*/ 2147483647 w 3772"/>
                <a:gd name="T21" fmla="*/ 2147483647 h 3657"/>
                <a:gd name="T22" fmla="*/ 2147483647 w 3772"/>
                <a:gd name="T23" fmla="*/ 2147483647 h 3657"/>
                <a:gd name="T24" fmla="*/ 2147483647 w 3772"/>
                <a:gd name="T25" fmla="*/ 2147483647 h 3657"/>
                <a:gd name="T26" fmla="*/ 2147483647 w 3772"/>
                <a:gd name="T27" fmla="*/ 2147483647 h 3657"/>
                <a:gd name="T28" fmla="*/ 2147483647 w 3772"/>
                <a:gd name="T29" fmla="*/ 2147483647 h 3657"/>
                <a:gd name="T30" fmla="*/ 2147483647 w 3772"/>
                <a:gd name="T31" fmla="*/ 2147483647 h 3657"/>
                <a:gd name="T32" fmla="*/ 2147483647 w 3772"/>
                <a:gd name="T33" fmla="*/ 2147483647 h 3657"/>
                <a:gd name="T34" fmla="*/ 2147483647 w 3772"/>
                <a:gd name="T35" fmla="*/ 2147483647 h 3657"/>
                <a:gd name="T36" fmla="*/ 2147483647 w 3772"/>
                <a:gd name="T37" fmla="*/ 2147483647 h 3657"/>
                <a:gd name="T38" fmla="*/ 2147483647 w 3772"/>
                <a:gd name="T39" fmla="*/ 2147483647 h 3657"/>
                <a:gd name="T40" fmla="*/ 2147483647 w 3772"/>
                <a:gd name="T41" fmla="*/ 2147483647 h 3657"/>
                <a:gd name="T42" fmla="*/ 2147483647 w 3772"/>
                <a:gd name="T43" fmla="*/ 2147483647 h 3657"/>
                <a:gd name="T44" fmla="*/ 2147483647 w 3772"/>
                <a:gd name="T45" fmla="*/ 2147483647 h 3657"/>
                <a:gd name="T46" fmla="*/ 2147483647 w 3772"/>
                <a:gd name="T47" fmla="*/ 2147483647 h 3657"/>
                <a:gd name="T48" fmla="*/ 2147483647 w 3772"/>
                <a:gd name="T49" fmla="*/ 2147483647 h 3657"/>
                <a:gd name="T50" fmla="*/ 2147483647 w 3772"/>
                <a:gd name="T51" fmla="*/ 2147483647 h 3657"/>
                <a:gd name="T52" fmla="*/ 2147483647 w 3772"/>
                <a:gd name="T53" fmla="*/ 2147483647 h 3657"/>
                <a:gd name="T54" fmla="*/ 2147483647 w 3772"/>
                <a:gd name="T55" fmla="*/ 2147483647 h 3657"/>
                <a:gd name="T56" fmla="*/ 2147483647 w 3772"/>
                <a:gd name="T57" fmla="*/ 2147483647 h 3657"/>
                <a:gd name="T58" fmla="*/ 2147483647 w 3772"/>
                <a:gd name="T59" fmla="*/ 2147483647 h 3657"/>
                <a:gd name="T60" fmla="*/ 2147483647 w 3772"/>
                <a:gd name="T61" fmla="*/ 2147483647 h 3657"/>
                <a:gd name="T62" fmla="*/ 2147483647 w 3772"/>
                <a:gd name="T63" fmla="*/ 2147483647 h 3657"/>
                <a:gd name="T64" fmla="*/ 2147483647 w 3772"/>
                <a:gd name="T65" fmla="*/ 2147483647 h 3657"/>
                <a:gd name="T66" fmla="*/ 2147483647 w 3772"/>
                <a:gd name="T67" fmla="*/ 2147483647 h 3657"/>
                <a:gd name="T68" fmla="*/ 2147483647 w 3772"/>
                <a:gd name="T69" fmla="*/ 2147483647 h 3657"/>
                <a:gd name="T70" fmla="*/ 2147483647 w 3772"/>
                <a:gd name="T71" fmla="*/ 2147483647 h 3657"/>
                <a:gd name="T72" fmla="*/ 2147483647 w 3772"/>
                <a:gd name="T73" fmla="*/ 2147483647 h 3657"/>
                <a:gd name="T74" fmla="*/ 2147483647 w 3772"/>
                <a:gd name="T75" fmla="*/ 2147483647 h 3657"/>
                <a:gd name="T76" fmla="*/ 2147483647 w 3772"/>
                <a:gd name="T77" fmla="*/ 2147483647 h 3657"/>
                <a:gd name="T78" fmla="*/ 2147483647 w 3772"/>
                <a:gd name="T79" fmla="*/ 2147483647 h 3657"/>
                <a:gd name="T80" fmla="*/ 2147483647 w 3772"/>
                <a:gd name="T81" fmla="*/ 2147483647 h 3657"/>
                <a:gd name="T82" fmla="*/ 2147483647 w 3772"/>
                <a:gd name="T83" fmla="*/ 2147483647 h 3657"/>
                <a:gd name="T84" fmla="*/ 2147483647 w 3772"/>
                <a:gd name="T85" fmla="*/ 2147483647 h 3657"/>
                <a:gd name="T86" fmla="*/ 2147483647 w 3772"/>
                <a:gd name="T87" fmla="*/ 2147483647 h 3657"/>
                <a:gd name="T88" fmla="*/ 2147483647 w 3772"/>
                <a:gd name="T89" fmla="*/ 2147483647 h 3657"/>
                <a:gd name="T90" fmla="*/ 2147483647 w 3772"/>
                <a:gd name="T91" fmla="*/ 2147483647 h 3657"/>
                <a:gd name="T92" fmla="*/ 2147483647 w 3772"/>
                <a:gd name="T93" fmla="*/ 2147483647 h 3657"/>
                <a:gd name="T94" fmla="*/ 2147483647 w 3772"/>
                <a:gd name="T95" fmla="*/ 2147483647 h 3657"/>
                <a:gd name="T96" fmla="*/ 2147483647 w 3772"/>
                <a:gd name="T97" fmla="*/ 2147483647 h 3657"/>
                <a:gd name="T98" fmla="*/ 2147483647 w 3772"/>
                <a:gd name="T99" fmla="*/ 2147483647 h 3657"/>
                <a:gd name="T100" fmla="*/ 2147483647 w 3772"/>
                <a:gd name="T101" fmla="*/ 2147483647 h 3657"/>
                <a:gd name="T102" fmla="*/ 2147483647 w 3772"/>
                <a:gd name="T103" fmla="*/ 2147483647 h 3657"/>
                <a:gd name="T104" fmla="*/ 2147483647 w 3772"/>
                <a:gd name="T105" fmla="*/ 2147483647 h 3657"/>
                <a:gd name="T106" fmla="*/ 2147483647 w 3772"/>
                <a:gd name="T107" fmla="*/ 2147483647 h 3657"/>
                <a:gd name="T108" fmla="*/ 2147483647 w 3772"/>
                <a:gd name="T109" fmla="*/ 2147483647 h 3657"/>
                <a:gd name="T110" fmla="*/ 2147483647 w 3772"/>
                <a:gd name="T111" fmla="*/ 2147483647 h 3657"/>
                <a:gd name="T112" fmla="*/ 2147483647 w 3772"/>
                <a:gd name="T113" fmla="*/ 2147483647 h 3657"/>
                <a:gd name="T114" fmla="*/ 2147483647 w 3772"/>
                <a:gd name="T115" fmla="*/ 2147483647 h 3657"/>
                <a:gd name="T116" fmla="*/ 2147483647 w 3772"/>
                <a:gd name="T117" fmla="*/ 2147483647 h 3657"/>
                <a:gd name="T118" fmla="*/ 2147483647 w 3772"/>
                <a:gd name="T119" fmla="*/ 2147483647 h 3657"/>
                <a:gd name="T120" fmla="*/ 2147483647 w 3772"/>
                <a:gd name="T121" fmla="*/ 2147483647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solidFill>
              <a:srgbClr val="638F38">
                <a:alpha val="63000"/>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02" name="Freeform 2"/>
            <p:cNvSpPr>
              <a:spLocks noChangeAspect="1"/>
            </p:cNvSpPr>
            <p:nvPr/>
          </p:nvSpPr>
          <p:spPr bwMode="auto">
            <a:xfrm>
              <a:off x="1978025" y="1585336"/>
              <a:ext cx="1466850" cy="917690"/>
            </a:xfrm>
            <a:custGeom>
              <a:avLst/>
              <a:gdLst>
                <a:gd name="T0" fmla="*/ 2147483647 w 2692"/>
                <a:gd name="T1" fmla="*/ 2147483647 h 1658"/>
                <a:gd name="T2" fmla="*/ 2147483647 w 2692"/>
                <a:gd name="T3" fmla="*/ 2147483647 h 1658"/>
                <a:gd name="T4" fmla="*/ 2147483647 w 2692"/>
                <a:gd name="T5" fmla="*/ 2147483647 h 1658"/>
                <a:gd name="T6" fmla="*/ 2147483647 w 2692"/>
                <a:gd name="T7" fmla="*/ 2147483647 h 1658"/>
                <a:gd name="T8" fmla="*/ 2147483647 w 2692"/>
                <a:gd name="T9" fmla="*/ 2147483647 h 1658"/>
                <a:gd name="T10" fmla="*/ 2147483647 w 2692"/>
                <a:gd name="T11" fmla="*/ 2147483647 h 1658"/>
                <a:gd name="T12" fmla="*/ 2147483647 w 2692"/>
                <a:gd name="T13" fmla="*/ 2147483647 h 1658"/>
                <a:gd name="T14" fmla="*/ 2147483647 w 2692"/>
                <a:gd name="T15" fmla="*/ 2147483647 h 1658"/>
                <a:gd name="T16" fmla="*/ 2147483647 w 2692"/>
                <a:gd name="T17" fmla="*/ 2147483647 h 1658"/>
                <a:gd name="T18" fmla="*/ 2147483647 w 2692"/>
                <a:gd name="T19" fmla="*/ 2147483647 h 1658"/>
                <a:gd name="T20" fmla="*/ 2147483647 w 2692"/>
                <a:gd name="T21" fmla="*/ 2147483647 h 1658"/>
                <a:gd name="T22" fmla="*/ 2147483647 w 2692"/>
                <a:gd name="T23" fmla="*/ 2147483647 h 1658"/>
                <a:gd name="T24" fmla="*/ 2147483647 w 2692"/>
                <a:gd name="T25" fmla="*/ 2147483647 h 1658"/>
                <a:gd name="T26" fmla="*/ 2147483647 w 2692"/>
                <a:gd name="T27" fmla="*/ 2147483647 h 1658"/>
                <a:gd name="T28" fmla="*/ 2147483647 w 2692"/>
                <a:gd name="T29" fmla="*/ 2147483647 h 1658"/>
                <a:gd name="T30" fmla="*/ 2147483647 w 2692"/>
                <a:gd name="T31" fmla="*/ 2147483647 h 1658"/>
                <a:gd name="T32" fmla="*/ 2147483647 w 2692"/>
                <a:gd name="T33" fmla="*/ 2147483647 h 1658"/>
                <a:gd name="T34" fmla="*/ 2147483647 w 2692"/>
                <a:gd name="T35" fmla="*/ 2147483647 h 1658"/>
                <a:gd name="T36" fmla="*/ 2147483647 w 2692"/>
                <a:gd name="T37" fmla="*/ 2147483647 h 1658"/>
                <a:gd name="T38" fmla="*/ 2147483647 w 2692"/>
                <a:gd name="T39" fmla="*/ 2147483647 h 1658"/>
                <a:gd name="T40" fmla="*/ 2147483647 w 2692"/>
                <a:gd name="T41" fmla="*/ 2147483647 h 1658"/>
                <a:gd name="T42" fmla="*/ 2147483647 w 2692"/>
                <a:gd name="T43" fmla="*/ 2147483647 h 1658"/>
                <a:gd name="T44" fmla="*/ 2147483647 w 2692"/>
                <a:gd name="T45" fmla="*/ 2147483647 h 1658"/>
                <a:gd name="T46" fmla="*/ 2147483647 w 2692"/>
                <a:gd name="T47" fmla="*/ 2147483647 h 1658"/>
                <a:gd name="T48" fmla="*/ 2147483647 w 2692"/>
                <a:gd name="T49" fmla="*/ 2147483647 h 1658"/>
                <a:gd name="T50" fmla="*/ 2147483647 w 2692"/>
                <a:gd name="T51" fmla="*/ 2147483647 h 1658"/>
                <a:gd name="T52" fmla="*/ 2147483647 w 2692"/>
                <a:gd name="T53" fmla="*/ 2147483647 h 1658"/>
                <a:gd name="T54" fmla="*/ 2147483647 w 2692"/>
                <a:gd name="T55" fmla="*/ 2147483647 h 1658"/>
                <a:gd name="T56" fmla="*/ 2147483647 w 2692"/>
                <a:gd name="T57" fmla="*/ 2147483647 h 1658"/>
                <a:gd name="T58" fmla="*/ 2147483647 w 2692"/>
                <a:gd name="T59" fmla="*/ 2147483647 h 1658"/>
                <a:gd name="T60" fmla="*/ 2147483647 w 2692"/>
                <a:gd name="T61" fmla="*/ 2147483647 h 1658"/>
                <a:gd name="T62" fmla="*/ 2147483647 w 2692"/>
                <a:gd name="T63" fmla="*/ 2147483647 h 1658"/>
                <a:gd name="T64" fmla="*/ 2147483647 w 2692"/>
                <a:gd name="T65" fmla="*/ 2147483647 h 1658"/>
                <a:gd name="T66" fmla="*/ 2147483647 w 2692"/>
                <a:gd name="T67" fmla="*/ 2147483647 h 1658"/>
                <a:gd name="T68" fmla="*/ 2147483647 w 2692"/>
                <a:gd name="T69" fmla="*/ 2147483647 h 1658"/>
                <a:gd name="T70" fmla="*/ 2147483647 w 2692"/>
                <a:gd name="T71" fmla="*/ 2147483647 h 1658"/>
                <a:gd name="T72" fmla="*/ 2147483647 w 2692"/>
                <a:gd name="T73" fmla="*/ 2147483647 h 1658"/>
                <a:gd name="T74" fmla="*/ 2147483647 w 2692"/>
                <a:gd name="T75" fmla="*/ 2147483647 h 1658"/>
                <a:gd name="T76" fmla="*/ 2147483647 w 2692"/>
                <a:gd name="T77" fmla="*/ 2147483647 h 1658"/>
                <a:gd name="T78" fmla="*/ 2147483647 w 2692"/>
                <a:gd name="T79" fmla="*/ 2147483647 h 1658"/>
                <a:gd name="T80" fmla="*/ 2147483647 w 2692"/>
                <a:gd name="T81" fmla="*/ 2147483647 h 1658"/>
                <a:gd name="T82" fmla="*/ 2147483647 w 2692"/>
                <a:gd name="T83" fmla="*/ 2147483647 h 1658"/>
                <a:gd name="T84" fmla="*/ 2147483647 w 2692"/>
                <a:gd name="T85" fmla="*/ 2147483647 h 1658"/>
                <a:gd name="T86" fmla="*/ 2147483647 w 2692"/>
                <a:gd name="T87" fmla="*/ 2147483647 h 1658"/>
                <a:gd name="T88" fmla="*/ 2147483647 w 2692"/>
                <a:gd name="T89" fmla="*/ 2147483647 h 1658"/>
                <a:gd name="T90" fmla="*/ 2147483647 w 2692"/>
                <a:gd name="T91" fmla="*/ 2147483647 h 1658"/>
                <a:gd name="T92" fmla="*/ 2147483647 w 2692"/>
                <a:gd name="T93" fmla="*/ 2147483647 h 1658"/>
                <a:gd name="T94" fmla="*/ 2147483647 w 2692"/>
                <a:gd name="T95" fmla="*/ 2147483647 h 1658"/>
                <a:gd name="T96" fmla="*/ 2147483647 w 2692"/>
                <a:gd name="T97" fmla="*/ 2147483647 h 1658"/>
                <a:gd name="T98" fmla="*/ 2147483647 w 2692"/>
                <a:gd name="T99" fmla="*/ 2147483647 h 1658"/>
                <a:gd name="T100" fmla="*/ 2147483647 w 2692"/>
                <a:gd name="T101" fmla="*/ 2147483647 h 1658"/>
                <a:gd name="T102" fmla="*/ 2147483647 w 2692"/>
                <a:gd name="T103" fmla="*/ 2147483647 h 1658"/>
                <a:gd name="T104" fmla="*/ 2147483647 w 2692"/>
                <a:gd name="T105" fmla="*/ 2147483647 h 1658"/>
                <a:gd name="T106" fmla="*/ 2147483647 w 2692"/>
                <a:gd name="T107" fmla="*/ 2147483647 h 1658"/>
                <a:gd name="T108" fmla="*/ 2147483647 w 2692"/>
                <a:gd name="T109" fmla="*/ 2147483647 h 1658"/>
                <a:gd name="T110" fmla="*/ 2147483647 w 2692"/>
                <a:gd name="T111" fmla="*/ 2147483647 h 1658"/>
                <a:gd name="T112" fmla="*/ 2147483647 w 2692"/>
                <a:gd name="T113" fmla="*/ 2147483647 h 1658"/>
                <a:gd name="T114" fmla="*/ 2147483647 w 2692"/>
                <a:gd name="T115" fmla="*/ 2147483647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03" name="Freeform 3"/>
            <p:cNvSpPr>
              <a:spLocks noChangeAspect="1"/>
            </p:cNvSpPr>
            <p:nvPr/>
          </p:nvSpPr>
          <p:spPr bwMode="auto">
            <a:xfrm>
              <a:off x="2447925" y="2441106"/>
              <a:ext cx="974725" cy="841481"/>
            </a:xfrm>
            <a:custGeom>
              <a:avLst/>
              <a:gdLst>
                <a:gd name="T0" fmla="*/ 2147483647 w 1789"/>
                <a:gd name="T1" fmla="*/ 2147483647 h 1520"/>
                <a:gd name="T2" fmla="*/ 2147483647 w 1789"/>
                <a:gd name="T3" fmla="*/ 2147483647 h 1520"/>
                <a:gd name="T4" fmla="*/ 2147483647 w 1789"/>
                <a:gd name="T5" fmla="*/ 2147483647 h 1520"/>
                <a:gd name="T6" fmla="*/ 2147483647 w 1789"/>
                <a:gd name="T7" fmla="*/ 2147483647 h 1520"/>
                <a:gd name="T8" fmla="*/ 2147483647 w 1789"/>
                <a:gd name="T9" fmla="*/ 2147483647 h 1520"/>
                <a:gd name="T10" fmla="*/ 2147483647 w 1789"/>
                <a:gd name="T11" fmla="*/ 2147483647 h 1520"/>
                <a:gd name="T12" fmla="*/ 2147483647 w 1789"/>
                <a:gd name="T13" fmla="*/ 2147483647 h 1520"/>
                <a:gd name="T14" fmla="*/ 2147483647 w 1789"/>
                <a:gd name="T15" fmla="*/ 2147483647 h 1520"/>
                <a:gd name="T16" fmla="*/ 2147483647 w 1789"/>
                <a:gd name="T17" fmla="*/ 2147483647 h 1520"/>
                <a:gd name="T18" fmla="*/ 2147483647 w 1789"/>
                <a:gd name="T19" fmla="*/ 2147483647 h 1520"/>
                <a:gd name="T20" fmla="*/ 2147483647 w 1789"/>
                <a:gd name="T21" fmla="*/ 2147483647 h 1520"/>
                <a:gd name="T22" fmla="*/ 2147483647 w 1789"/>
                <a:gd name="T23" fmla="*/ 2147483647 h 1520"/>
                <a:gd name="T24" fmla="*/ 2147483647 w 1789"/>
                <a:gd name="T25" fmla="*/ 2147483647 h 1520"/>
                <a:gd name="T26" fmla="*/ 2147483647 w 1789"/>
                <a:gd name="T27" fmla="*/ 2147483647 h 1520"/>
                <a:gd name="T28" fmla="*/ 2147483647 w 1789"/>
                <a:gd name="T29" fmla="*/ 2147483647 h 1520"/>
                <a:gd name="T30" fmla="*/ 2147483647 w 1789"/>
                <a:gd name="T31" fmla="*/ 2147483647 h 1520"/>
                <a:gd name="T32" fmla="*/ 2147483647 w 1789"/>
                <a:gd name="T33" fmla="*/ 2147483647 h 1520"/>
                <a:gd name="T34" fmla="*/ 2147483647 w 1789"/>
                <a:gd name="T35" fmla="*/ 2147483647 h 1520"/>
                <a:gd name="T36" fmla="*/ 2147483647 w 1789"/>
                <a:gd name="T37" fmla="*/ 2147483647 h 1520"/>
                <a:gd name="T38" fmla="*/ 2147483647 w 1789"/>
                <a:gd name="T39" fmla="*/ 2147483647 h 1520"/>
                <a:gd name="T40" fmla="*/ 2147483647 w 1789"/>
                <a:gd name="T41" fmla="*/ 2147483647 h 1520"/>
                <a:gd name="T42" fmla="*/ 2147483647 w 1789"/>
                <a:gd name="T43" fmla="*/ 2147483647 h 1520"/>
                <a:gd name="T44" fmla="*/ 2147483647 w 1789"/>
                <a:gd name="T45" fmla="*/ 2147483647 h 1520"/>
                <a:gd name="T46" fmla="*/ 2147483647 w 1789"/>
                <a:gd name="T47" fmla="*/ 2147483647 h 1520"/>
                <a:gd name="T48" fmla="*/ 2147483647 w 1789"/>
                <a:gd name="T49" fmla="*/ 2147483647 h 1520"/>
                <a:gd name="T50" fmla="*/ 2147483647 w 1789"/>
                <a:gd name="T51" fmla="*/ 2147483647 h 1520"/>
                <a:gd name="T52" fmla="*/ 2147483647 w 1789"/>
                <a:gd name="T53" fmla="*/ 2147483647 h 1520"/>
                <a:gd name="T54" fmla="*/ 2147483647 w 1789"/>
                <a:gd name="T55" fmla="*/ 2147483647 h 1520"/>
                <a:gd name="T56" fmla="*/ 2147483647 w 1789"/>
                <a:gd name="T57" fmla="*/ 2147483647 h 1520"/>
                <a:gd name="T58" fmla="*/ 2147483647 w 1789"/>
                <a:gd name="T59" fmla="*/ 2147483647 h 1520"/>
                <a:gd name="T60" fmla="*/ 2147483647 w 1789"/>
                <a:gd name="T61" fmla="*/ 2147483647 h 1520"/>
                <a:gd name="T62" fmla="*/ 2147483647 w 1789"/>
                <a:gd name="T63" fmla="*/ 2147483647 h 1520"/>
                <a:gd name="T64" fmla="*/ 0 w 1789"/>
                <a:gd name="T65" fmla="*/ 2147483647 h 1520"/>
                <a:gd name="T66" fmla="*/ 2147483647 w 1789"/>
                <a:gd name="T67" fmla="*/ 2147483647 h 1520"/>
                <a:gd name="T68" fmla="*/ 2147483647 w 1789"/>
                <a:gd name="T69" fmla="*/ 2147483647 h 1520"/>
                <a:gd name="T70" fmla="*/ 2147483647 w 1789"/>
                <a:gd name="T71" fmla="*/ 2147483647 h 1520"/>
                <a:gd name="T72" fmla="*/ 2147483647 w 1789"/>
                <a:gd name="T73" fmla="*/ 2147483647 h 1520"/>
                <a:gd name="T74" fmla="*/ 2147483647 w 1789"/>
                <a:gd name="T75" fmla="*/ 2147483647 h 1520"/>
                <a:gd name="T76" fmla="*/ 2147483647 w 1789"/>
                <a:gd name="T77" fmla="*/ 2147483647 h 1520"/>
                <a:gd name="T78" fmla="*/ 2147483647 w 1789"/>
                <a:gd name="T79" fmla="*/ 2147483647 h 1520"/>
                <a:gd name="T80" fmla="*/ 2147483647 w 1789"/>
                <a:gd name="T81" fmla="*/ 2147483647 h 1520"/>
                <a:gd name="T82" fmla="*/ 2147483647 w 1789"/>
                <a:gd name="T83" fmla="*/ 2147483647 h 1520"/>
                <a:gd name="T84" fmla="*/ 2147483647 w 1789"/>
                <a:gd name="T85" fmla="*/ 2147483647 h 1520"/>
                <a:gd name="T86" fmla="*/ 2147483647 w 1789"/>
                <a:gd name="T87" fmla="*/ 2147483647 h 1520"/>
                <a:gd name="T88" fmla="*/ 2147483647 w 1789"/>
                <a:gd name="T89" fmla="*/ 2147483647 h 1520"/>
                <a:gd name="T90" fmla="*/ 2147483647 w 1789"/>
                <a:gd name="T91" fmla="*/ 2147483647 h 1520"/>
                <a:gd name="T92" fmla="*/ 2147483647 w 1789"/>
                <a:gd name="T93" fmla="*/ 2147483647 h 1520"/>
                <a:gd name="T94" fmla="*/ 2147483647 w 1789"/>
                <a:gd name="T95" fmla="*/ 2147483647 h 1520"/>
                <a:gd name="T96" fmla="*/ 2147483647 w 1789"/>
                <a:gd name="T97" fmla="*/ 2147483647 h 1520"/>
                <a:gd name="T98" fmla="*/ 2147483647 w 1789"/>
                <a:gd name="T99" fmla="*/ 2147483647 h 1520"/>
                <a:gd name="T100" fmla="*/ 2147483647 w 1789"/>
                <a:gd name="T101" fmla="*/ 2147483647 h 1520"/>
                <a:gd name="T102" fmla="*/ 2147483647 w 1789"/>
                <a:gd name="T103" fmla="*/ 2147483647 h 1520"/>
                <a:gd name="T104" fmla="*/ 2147483647 w 1789"/>
                <a:gd name="T105" fmla="*/ 2147483647 h 1520"/>
                <a:gd name="T106" fmla="*/ 2147483647 w 1789"/>
                <a:gd name="T107" fmla="*/ 2147483647 h 1520"/>
                <a:gd name="T108" fmla="*/ 2147483647 w 1789"/>
                <a:gd name="T109" fmla="*/ 2147483647 h 1520"/>
                <a:gd name="T110" fmla="*/ 2147483647 w 1789"/>
                <a:gd name="T111" fmla="*/ 2147483647 h 1520"/>
                <a:gd name="T112" fmla="*/ 2147483647 w 1789"/>
                <a:gd name="T113" fmla="*/ 2147483647 h 1520"/>
                <a:gd name="T114" fmla="*/ 2147483647 w 1789"/>
                <a:gd name="T115" fmla="*/ 2147483647 h 1520"/>
                <a:gd name="T116" fmla="*/ 2147483647 w 1789"/>
                <a:gd name="T117" fmla="*/ 2147483647 h 1520"/>
                <a:gd name="T118" fmla="*/ 2147483647 w 1789"/>
                <a:gd name="T119" fmla="*/ 2147483647 h 1520"/>
                <a:gd name="T120" fmla="*/ 2147483647 w 1789"/>
                <a:gd name="T121" fmla="*/ 2147483647 h 1520"/>
                <a:gd name="T122" fmla="*/ 2147483647 w 1789"/>
                <a:gd name="T123" fmla="*/ 2147483647 h 1520"/>
                <a:gd name="T124" fmla="*/ 2147483647 w 1789"/>
                <a:gd name="T125" fmla="*/ 2147483647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04" name="Freeform 4"/>
            <p:cNvSpPr>
              <a:spLocks noChangeAspect="1"/>
            </p:cNvSpPr>
            <p:nvPr/>
          </p:nvSpPr>
          <p:spPr bwMode="auto">
            <a:xfrm>
              <a:off x="4302125" y="1648844"/>
              <a:ext cx="954088" cy="1111390"/>
            </a:xfrm>
            <a:custGeom>
              <a:avLst/>
              <a:gdLst>
                <a:gd name="T0" fmla="*/ 2147483647 w 1748"/>
                <a:gd name="T1" fmla="*/ 2147483647 h 2010"/>
                <a:gd name="T2" fmla="*/ 2147483647 w 1748"/>
                <a:gd name="T3" fmla="*/ 2147483647 h 2010"/>
                <a:gd name="T4" fmla="*/ 2147483647 w 1748"/>
                <a:gd name="T5" fmla="*/ 2147483647 h 2010"/>
                <a:gd name="T6" fmla="*/ 2147483647 w 1748"/>
                <a:gd name="T7" fmla="*/ 2147483647 h 2010"/>
                <a:gd name="T8" fmla="*/ 2147483647 w 1748"/>
                <a:gd name="T9" fmla="*/ 2147483647 h 2010"/>
                <a:gd name="T10" fmla="*/ 2147483647 w 1748"/>
                <a:gd name="T11" fmla="*/ 2147483647 h 2010"/>
                <a:gd name="T12" fmla="*/ 2147483647 w 1748"/>
                <a:gd name="T13" fmla="*/ 2147483647 h 2010"/>
                <a:gd name="T14" fmla="*/ 2147483647 w 1748"/>
                <a:gd name="T15" fmla="*/ 2147483647 h 2010"/>
                <a:gd name="T16" fmla="*/ 2147483647 w 1748"/>
                <a:gd name="T17" fmla="*/ 2147483647 h 2010"/>
                <a:gd name="T18" fmla="*/ 2147483647 w 1748"/>
                <a:gd name="T19" fmla="*/ 2147483647 h 2010"/>
                <a:gd name="T20" fmla="*/ 2147483647 w 1748"/>
                <a:gd name="T21" fmla="*/ 2147483647 h 2010"/>
                <a:gd name="T22" fmla="*/ 2147483647 w 1748"/>
                <a:gd name="T23" fmla="*/ 2147483647 h 2010"/>
                <a:gd name="T24" fmla="*/ 2147483647 w 1748"/>
                <a:gd name="T25" fmla="*/ 2147483647 h 2010"/>
                <a:gd name="T26" fmla="*/ 2147483647 w 1748"/>
                <a:gd name="T27" fmla="*/ 2147483647 h 2010"/>
                <a:gd name="T28" fmla="*/ 2147483647 w 1748"/>
                <a:gd name="T29" fmla="*/ 2147483647 h 2010"/>
                <a:gd name="T30" fmla="*/ 2147483647 w 1748"/>
                <a:gd name="T31" fmla="*/ 2147483647 h 2010"/>
                <a:gd name="T32" fmla="*/ 2147483647 w 1748"/>
                <a:gd name="T33" fmla="*/ 2147483647 h 2010"/>
                <a:gd name="T34" fmla="*/ 2147483647 w 1748"/>
                <a:gd name="T35" fmla="*/ 2147483647 h 2010"/>
                <a:gd name="T36" fmla="*/ 2147483647 w 1748"/>
                <a:gd name="T37" fmla="*/ 2147483647 h 2010"/>
                <a:gd name="T38" fmla="*/ 2147483647 w 1748"/>
                <a:gd name="T39" fmla="*/ 2147483647 h 2010"/>
                <a:gd name="T40" fmla="*/ 2147483647 w 1748"/>
                <a:gd name="T41" fmla="*/ 2147483647 h 2010"/>
                <a:gd name="T42" fmla="*/ 2147483647 w 1748"/>
                <a:gd name="T43" fmla="*/ 2147483647 h 2010"/>
                <a:gd name="T44" fmla="*/ 2147483647 w 1748"/>
                <a:gd name="T45" fmla="*/ 2147483647 h 2010"/>
                <a:gd name="T46" fmla="*/ 2147483647 w 1748"/>
                <a:gd name="T47" fmla="*/ 2147483647 h 2010"/>
                <a:gd name="T48" fmla="*/ 2147483647 w 1748"/>
                <a:gd name="T49" fmla="*/ 2147483647 h 2010"/>
                <a:gd name="T50" fmla="*/ 2147483647 w 1748"/>
                <a:gd name="T51" fmla="*/ 2147483647 h 2010"/>
                <a:gd name="T52" fmla="*/ 2147483647 w 1748"/>
                <a:gd name="T53" fmla="*/ 2147483647 h 2010"/>
                <a:gd name="T54" fmla="*/ 2147483647 w 1748"/>
                <a:gd name="T55" fmla="*/ 2147483647 h 2010"/>
                <a:gd name="T56" fmla="*/ 2147483647 w 1748"/>
                <a:gd name="T57" fmla="*/ 2147483647 h 2010"/>
                <a:gd name="T58" fmla="*/ 2147483647 w 1748"/>
                <a:gd name="T59" fmla="*/ 2147483647 h 2010"/>
                <a:gd name="T60" fmla="*/ 2147483647 w 1748"/>
                <a:gd name="T61" fmla="*/ 2147483647 h 2010"/>
                <a:gd name="T62" fmla="*/ 2147483647 w 1748"/>
                <a:gd name="T63" fmla="*/ 2147483647 h 2010"/>
                <a:gd name="T64" fmla="*/ 2147483647 w 1748"/>
                <a:gd name="T65" fmla="*/ 2147483647 h 2010"/>
                <a:gd name="T66" fmla="*/ 2147483647 w 1748"/>
                <a:gd name="T67" fmla="*/ 2147483647 h 2010"/>
                <a:gd name="T68" fmla="*/ 2147483647 w 1748"/>
                <a:gd name="T69" fmla="*/ 2147483647 h 2010"/>
                <a:gd name="T70" fmla="*/ 2147483647 w 1748"/>
                <a:gd name="T71" fmla="*/ 2147483647 h 2010"/>
                <a:gd name="T72" fmla="*/ 2147483647 w 1748"/>
                <a:gd name="T73" fmla="*/ 2147483647 h 2010"/>
                <a:gd name="T74" fmla="*/ 2147483647 w 1748"/>
                <a:gd name="T75" fmla="*/ 2147483647 h 2010"/>
                <a:gd name="T76" fmla="*/ 2147483647 w 1748"/>
                <a:gd name="T77" fmla="*/ 2147483647 h 2010"/>
                <a:gd name="T78" fmla="*/ 2147483647 w 1748"/>
                <a:gd name="T79" fmla="*/ 2147483647 h 2010"/>
                <a:gd name="T80" fmla="*/ 2147483647 w 1748"/>
                <a:gd name="T81" fmla="*/ 2147483647 h 2010"/>
                <a:gd name="T82" fmla="*/ 2147483647 w 1748"/>
                <a:gd name="T83" fmla="*/ 2147483647 h 2010"/>
                <a:gd name="T84" fmla="*/ 2147483647 w 1748"/>
                <a:gd name="T85" fmla="*/ 2147483647 h 2010"/>
                <a:gd name="T86" fmla="*/ 2147483647 w 1748"/>
                <a:gd name="T87" fmla="*/ 2147483647 h 2010"/>
                <a:gd name="T88" fmla="*/ 2147483647 w 1748"/>
                <a:gd name="T89" fmla="*/ 2147483647 h 2010"/>
                <a:gd name="T90" fmla="*/ 2147483647 w 1748"/>
                <a:gd name="T91" fmla="*/ 2147483647 h 2010"/>
                <a:gd name="T92" fmla="*/ 2147483647 w 1748"/>
                <a:gd name="T93" fmla="*/ 2147483647 h 2010"/>
                <a:gd name="T94" fmla="*/ 2147483647 w 1748"/>
                <a:gd name="T95" fmla="*/ 2147483647 h 2010"/>
                <a:gd name="T96" fmla="*/ 2147483647 w 1748"/>
                <a:gd name="T97" fmla="*/ 2147483647 h 2010"/>
                <a:gd name="T98" fmla="*/ 2147483647 w 1748"/>
                <a:gd name="T99" fmla="*/ 2147483647 h 2010"/>
                <a:gd name="T100" fmla="*/ 2147483647 w 1748"/>
                <a:gd name="T101" fmla="*/ 2147483647 h 2010"/>
                <a:gd name="T102" fmla="*/ 2147483647 w 1748"/>
                <a:gd name="T103" fmla="*/ 2147483647 h 2010"/>
                <a:gd name="T104" fmla="*/ 2147483647 w 1748"/>
                <a:gd name="T105" fmla="*/ 2147483647 h 2010"/>
                <a:gd name="T106" fmla="*/ 2147483647 w 1748"/>
                <a:gd name="T107" fmla="*/ 2147483647 h 2010"/>
                <a:gd name="T108" fmla="*/ 2147483647 w 1748"/>
                <a:gd name="T109" fmla="*/ 2147483647 h 2010"/>
                <a:gd name="T110" fmla="*/ 2147483647 w 1748"/>
                <a:gd name="T111" fmla="*/ 2147483647 h 2010"/>
                <a:gd name="T112" fmla="*/ 2147483647 w 1748"/>
                <a:gd name="T113" fmla="*/ 2147483647 h 2010"/>
                <a:gd name="T114" fmla="*/ 2147483647 w 1748"/>
                <a:gd name="T115" fmla="*/ 2147483647 h 2010"/>
                <a:gd name="T116" fmla="*/ 2147483647 w 1748"/>
                <a:gd name="T117" fmla="*/ 2147483647 h 2010"/>
                <a:gd name="T118" fmla="*/ 2147483647 w 1748"/>
                <a:gd name="T119" fmla="*/ 2147483647 h 2010"/>
                <a:gd name="T120" fmla="*/ 2147483647 w 1748"/>
                <a:gd name="T121" fmla="*/ 2147483647 h 2010"/>
                <a:gd name="T122" fmla="*/ 2147483647 w 1748"/>
                <a:gd name="T123" fmla="*/ 2147483647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05" name="Freeform 5"/>
            <p:cNvSpPr>
              <a:spLocks noChangeAspect="1"/>
            </p:cNvSpPr>
            <p:nvPr/>
          </p:nvSpPr>
          <p:spPr bwMode="auto">
            <a:xfrm>
              <a:off x="1635125" y="3892263"/>
              <a:ext cx="989013" cy="1170135"/>
            </a:xfrm>
            <a:custGeom>
              <a:avLst/>
              <a:gdLst>
                <a:gd name="T0" fmla="*/ 2147483647 w 1817"/>
                <a:gd name="T1" fmla="*/ 2147483647 h 2116"/>
                <a:gd name="T2" fmla="*/ 2147483647 w 1817"/>
                <a:gd name="T3" fmla="*/ 2147483647 h 2116"/>
                <a:gd name="T4" fmla="*/ 2147483647 w 1817"/>
                <a:gd name="T5" fmla="*/ 2147483647 h 2116"/>
                <a:gd name="T6" fmla="*/ 2147483647 w 1817"/>
                <a:gd name="T7" fmla="*/ 2147483647 h 2116"/>
                <a:gd name="T8" fmla="*/ 2147483647 w 1817"/>
                <a:gd name="T9" fmla="*/ 2147483647 h 2116"/>
                <a:gd name="T10" fmla="*/ 2147483647 w 1817"/>
                <a:gd name="T11" fmla="*/ 2147483647 h 2116"/>
                <a:gd name="T12" fmla="*/ 2147483647 w 1817"/>
                <a:gd name="T13" fmla="*/ 2147483647 h 2116"/>
                <a:gd name="T14" fmla="*/ 2147483647 w 1817"/>
                <a:gd name="T15" fmla="*/ 2147483647 h 2116"/>
                <a:gd name="T16" fmla="*/ 2147483647 w 1817"/>
                <a:gd name="T17" fmla="*/ 2147483647 h 2116"/>
                <a:gd name="T18" fmla="*/ 2147483647 w 1817"/>
                <a:gd name="T19" fmla="*/ 2147483647 h 2116"/>
                <a:gd name="T20" fmla="*/ 2147483647 w 1817"/>
                <a:gd name="T21" fmla="*/ 2147483647 h 2116"/>
                <a:gd name="T22" fmla="*/ 2147483647 w 1817"/>
                <a:gd name="T23" fmla="*/ 2147483647 h 2116"/>
                <a:gd name="T24" fmla="*/ 2147483647 w 1817"/>
                <a:gd name="T25" fmla="*/ 2147483647 h 2116"/>
                <a:gd name="T26" fmla="*/ 2147483647 w 1817"/>
                <a:gd name="T27" fmla="*/ 2147483647 h 2116"/>
                <a:gd name="T28" fmla="*/ 2147483647 w 1817"/>
                <a:gd name="T29" fmla="*/ 2147483647 h 2116"/>
                <a:gd name="T30" fmla="*/ 2147483647 w 1817"/>
                <a:gd name="T31" fmla="*/ 2147483647 h 2116"/>
                <a:gd name="T32" fmla="*/ 2147483647 w 1817"/>
                <a:gd name="T33" fmla="*/ 2147483647 h 2116"/>
                <a:gd name="T34" fmla="*/ 2147483647 w 1817"/>
                <a:gd name="T35" fmla="*/ 2147483647 h 2116"/>
                <a:gd name="T36" fmla="*/ 2147483647 w 1817"/>
                <a:gd name="T37" fmla="*/ 2147483647 h 2116"/>
                <a:gd name="T38" fmla="*/ 2147483647 w 1817"/>
                <a:gd name="T39" fmla="*/ 2147483647 h 2116"/>
                <a:gd name="T40" fmla="*/ 2147483647 w 1817"/>
                <a:gd name="T41" fmla="*/ 2147483647 h 2116"/>
                <a:gd name="T42" fmla="*/ 2147483647 w 1817"/>
                <a:gd name="T43" fmla="*/ 2147483647 h 2116"/>
                <a:gd name="T44" fmla="*/ 2147483647 w 1817"/>
                <a:gd name="T45" fmla="*/ 2147483647 h 2116"/>
                <a:gd name="T46" fmla="*/ 2147483647 w 1817"/>
                <a:gd name="T47" fmla="*/ 2147483647 h 2116"/>
                <a:gd name="T48" fmla="*/ 2147483647 w 1817"/>
                <a:gd name="T49" fmla="*/ 2147483647 h 2116"/>
                <a:gd name="T50" fmla="*/ 2147483647 w 1817"/>
                <a:gd name="T51" fmla="*/ 2147483647 h 2116"/>
                <a:gd name="T52" fmla="*/ 2147483647 w 1817"/>
                <a:gd name="T53" fmla="*/ 2147483647 h 2116"/>
                <a:gd name="T54" fmla="*/ 2147483647 w 1817"/>
                <a:gd name="T55" fmla="*/ 2147483647 h 2116"/>
                <a:gd name="T56" fmla="*/ 2147483647 w 1817"/>
                <a:gd name="T57" fmla="*/ 2147483647 h 2116"/>
                <a:gd name="T58" fmla="*/ 2147483647 w 1817"/>
                <a:gd name="T59" fmla="*/ 2147483647 h 2116"/>
                <a:gd name="T60" fmla="*/ 2147483647 w 1817"/>
                <a:gd name="T61" fmla="*/ 2147483647 h 2116"/>
                <a:gd name="T62" fmla="*/ 2147483647 w 1817"/>
                <a:gd name="T63" fmla="*/ 2147483647 h 2116"/>
                <a:gd name="T64" fmla="*/ 2147483647 w 1817"/>
                <a:gd name="T65" fmla="*/ 2147483647 h 2116"/>
                <a:gd name="T66" fmla="*/ 2147483647 w 1817"/>
                <a:gd name="T67" fmla="*/ 2147483647 h 2116"/>
                <a:gd name="T68" fmla="*/ 2147483647 w 1817"/>
                <a:gd name="T69" fmla="*/ 2147483647 h 2116"/>
                <a:gd name="T70" fmla="*/ 2147483647 w 1817"/>
                <a:gd name="T71" fmla="*/ 2147483647 h 2116"/>
                <a:gd name="T72" fmla="*/ 2147483647 w 1817"/>
                <a:gd name="T73" fmla="*/ 2147483647 h 2116"/>
                <a:gd name="T74" fmla="*/ 2147483647 w 1817"/>
                <a:gd name="T75" fmla="*/ 2147483647 h 2116"/>
                <a:gd name="T76" fmla="*/ 2147483647 w 1817"/>
                <a:gd name="T77" fmla="*/ 2147483647 h 2116"/>
                <a:gd name="T78" fmla="*/ 2147483647 w 1817"/>
                <a:gd name="T79" fmla="*/ 2147483647 h 2116"/>
                <a:gd name="T80" fmla="*/ 2147483647 w 1817"/>
                <a:gd name="T81" fmla="*/ 2147483647 h 2116"/>
                <a:gd name="T82" fmla="*/ 2147483647 w 1817"/>
                <a:gd name="T83" fmla="*/ 2147483647 h 2116"/>
                <a:gd name="T84" fmla="*/ 2147483647 w 1817"/>
                <a:gd name="T85" fmla="*/ 2147483647 h 2116"/>
                <a:gd name="T86" fmla="*/ 2147483647 w 1817"/>
                <a:gd name="T87" fmla="*/ 2147483647 h 2116"/>
                <a:gd name="T88" fmla="*/ 2147483647 w 1817"/>
                <a:gd name="T89" fmla="*/ 2147483647 h 2116"/>
                <a:gd name="T90" fmla="*/ 2147483647 w 1817"/>
                <a:gd name="T91" fmla="*/ 2147483647 h 2116"/>
                <a:gd name="T92" fmla="*/ 2147483647 w 1817"/>
                <a:gd name="T93" fmla="*/ 2147483647 h 2116"/>
                <a:gd name="T94" fmla="*/ 2147483647 w 1817"/>
                <a:gd name="T95" fmla="*/ 2147483647 h 2116"/>
                <a:gd name="T96" fmla="*/ 2147483647 w 1817"/>
                <a:gd name="T97" fmla="*/ 2147483647 h 2116"/>
                <a:gd name="T98" fmla="*/ 2147483647 w 1817"/>
                <a:gd name="T99" fmla="*/ 2147483647 h 2116"/>
                <a:gd name="T100" fmla="*/ 2147483647 w 1817"/>
                <a:gd name="T101" fmla="*/ 2147483647 h 2116"/>
                <a:gd name="T102" fmla="*/ 2147483647 w 1817"/>
                <a:gd name="T103" fmla="*/ 2147483647 h 2116"/>
                <a:gd name="T104" fmla="*/ 2147483647 w 1817"/>
                <a:gd name="T105" fmla="*/ 2147483647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06" name="Freeform 6"/>
            <p:cNvSpPr>
              <a:spLocks noChangeAspect="1"/>
            </p:cNvSpPr>
            <p:nvPr/>
          </p:nvSpPr>
          <p:spPr bwMode="auto">
            <a:xfrm>
              <a:off x="7754938" y="1283674"/>
              <a:ext cx="546100" cy="947856"/>
            </a:xfrm>
            <a:custGeom>
              <a:avLst/>
              <a:gdLst>
                <a:gd name="T0" fmla="*/ 2147483647 w 1002"/>
                <a:gd name="T1" fmla="*/ 2147483647 h 1713"/>
                <a:gd name="T2" fmla="*/ 2147483647 w 1002"/>
                <a:gd name="T3" fmla="*/ 2147483647 h 1713"/>
                <a:gd name="T4" fmla="*/ 2147483647 w 1002"/>
                <a:gd name="T5" fmla="*/ 2147483647 h 1713"/>
                <a:gd name="T6" fmla="*/ 2147483647 w 1002"/>
                <a:gd name="T7" fmla="*/ 2147483647 h 1713"/>
                <a:gd name="T8" fmla="*/ 2147483647 w 1002"/>
                <a:gd name="T9" fmla="*/ 2147483647 h 1713"/>
                <a:gd name="T10" fmla="*/ 2147483647 w 1002"/>
                <a:gd name="T11" fmla="*/ 2147483647 h 1713"/>
                <a:gd name="T12" fmla="*/ 2147483647 w 1002"/>
                <a:gd name="T13" fmla="*/ 2147483647 h 1713"/>
                <a:gd name="T14" fmla="*/ 2147483647 w 1002"/>
                <a:gd name="T15" fmla="*/ 2147483647 h 1713"/>
                <a:gd name="T16" fmla="*/ 2147483647 w 1002"/>
                <a:gd name="T17" fmla="*/ 2147483647 h 1713"/>
                <a:gd name="T18" fmla="*/ 2147483647 w 1002"/>
                <a:gd name="T19" fmla="*/ 2147483647 h 1713"/>
                <a:gd name="T20" fmla="*/ 2147483647 w 1002"/>
                <a:gd name="T21" fmla="*/ 2147483647 h 1713"/>
                <a:gd name="T22" fmla="*/ 2147483647 w 1002"/>
                <a:gd name="T23" fmla="*/ 2147483647 h 1713"/>
                <a:gd name="T24" fmla="*/ 2147483647 w 1002"/>
                <a:gd name="T25" fmla="*/ 2147483647 h 1713"/>
                <a:gd name="T26" fmla="*/ 2147483647 w 1002"/>
                <a:gd name="T27" fmla="*/ 2147483647 h 1713"/>
                <a:gd name="T28" fmla="*/ 2147483647 w 1002"/>
                <a:gd name="T29" fmla="*/ 2147483647 h 1713"/>
                <a:gd name="T30" fmla="*/ 2147483647 w 1002"/>
                <a:gd name="T31" fmla="*/ 2147483647 h 1713"/>
                <a:gd name="T32" fmla="*/ 2147483647 w 1002"/>
                <a:gd name="T33" fmla="*/ 2147483647 h 1713"/>
                <a:gd name="T34" fmla="*/ 2147483647 w 1002"/>
                <a:gd name="T35" fmla="*/ 2147483647 h 1713"/>
                <a:gd name="T36" fmla="*/ 2147483647 w 1002"/>
                <a:gd name="T37" fmla="*/ 2147483647 h 1713"/>
                <a:gd name="T38" fmla="*/ 2147483647 w 1002"/>
                <a:gd name="T39" fmla="*/ 2147483647 h 1713"/>
                <a:gd name="T40" fmla="*/ 2147483647 w 1002"/>
                <a:gd name="T41" fmla="*/ 2147483647 h 1713"/>
                <a:gd name="T42" fmla="*/ 2147483647 w 1002"/>
                <a:gd name="T43" fmla="*/ 2147483647 h 1713"/>
                <a:gd name="T44" fmla="*/ 2147483647 w 1002"/>
                <a:gd name="T45" fmla="*/ 2147483647 h 1713"/>
                <a:gd name="T46" fmla="*/ 2147483647 w 1002"/>
                <a:gd name="T47" fmla="*/ 2147483647 h 1713"/>
                <a:gd name="T48" fmla="*/ 2147483647 w 1002"/>
                <a:gd name="T49" fmla="*/ 2147483647 h 1713"/>
                <a:gd name="T50" fmla="*/ 2147483647 w 1002"/>
                <a:gd name="T51" fmla="*/ 2147483647 h 1713"/>
                <a:gd name="T52" fmla="*/ 2147483647 w 1002"/>
                <a:gd name="T53" fmla="*/ 2147483647 h 1713"/>
                <a:gd name="T54" fmla="*/ 2147483647 w 1002"/>
                <a:gd name="T55" fmla="*/ 2147483647 h 1713"/>
                <a:gd name="T56" fmla="*/ 2147483647 w 1002"/>
                <a:gd name="T57" fmla="*/ 2147483647 h 1713"/>
                <a:gd name="T58" fmla="*/ 2147483647 w 1002"/>
                <a:gd name="T59" fmla="*/ 2147483647 h 1713"/>
                <a:gd name="T60" fmla="*/ 2147483647 w 1002"/>
                <a:gd name="T61" fmla="*/ 2147483647 h 1713"/>
                <a:gd name="T62" fmla="*/ 2147483647 w 1002"/>
                <a:gd name="T63" fmla="*/ 2147483647 h 1713"/>
                <a:gd name="T64" fmla="*/ 2147483647 w 1002"/>
                <a:gd name="T65" fmla="*/ 2147483647 h 1713"/>
                <a:gd name="T66" fmla="*/ 2147483647 w 1002"/>
                <a:gd name="T67" fmla="*/ 2147483647 h 1713"/>
                <a:gd name="T68" fmla="*/ 2147483647 w 1002"/>
                <a:gd name="T69" fmla="*/ 2147483647 h 1713"/>
                <a:gd name="T70" fmla="*/ 2147483647 w 1002"/>
                <a:gd name="T71" fmla="*/ 2147483647 h 1713"/>
                <a:gd name="T72" fmla="*/ 2147483647 w 1002"/>
                <a:gd name="T73" fmla="*/ 2147483647 h 1713"/>
                <a:gd name="T74" fmla="*/ 2147483647 w 1002"/>
                <a:gd name="T75" fmla="*/ 2147483647 h 1713"/>
                <a:gd name="T76" fmla="*/ 2147483647 w 1002"/>
                <a:gd name="T77" fmla="*/ 2147483647 h 1713"/>
                <a:gd name="T78" fmla="*/ 2147483647 w 1002"/>
                <a:gd name="T79" fmla="*/ 2147483647 h 1713"/>
                <a:gd name="T80" fmla="*/ 2147483647 w 1002"/>
                <a:gd name="T81" fmla="*/ 2147483647 h 1713"/>
                <a:gd name="T82" fmla="*/ 2147483647 w 1002"/>
                <a:gd name="T83" fmla="*/ 2147483647 h 1713"/>
                <a:gd name="T84" fmla="*/ 2147483647 w 1002"/>
                <a:gd name="T85" fmla="*/ 2147483647 h 1713"/>
                <a:gd name="T86" fmla="*/ 2147483647 w 1002"/>
                <a:gd name="T87" fmla="*/ 2147483647 h 1713"/>
                <a:gd name="T88" fmla="*/ 2147483647 w 1002"/>
                <a:gd name="T89" fmla="*/ 2147483647 h 1713"/>
                <a:gd name="T90" fmla="*/ 2147483647 w 1002"/>
                <a:gd name="T91" fmla="*/ 2147483647 h 1713"/>
                <a:gd name="T92" fmla="*/ 2147483647 w 1002"/>
                <a:gd name="T93" fmla="*/ 2147483647 h 1713"/>
                <a:gd name="T94" fmla="*/ 2147483647 w 1002"/>
                <a:gd name="T95" fmla="*/ 2147483647 h 1713"/>
                <a:gd name="T96" fmla="*/ 2147483647 w 1002"/>
                <a:gd name="T97" fmla="*/ 2147483647 h 1713"/>
                <a:gd name="T98" fmla="*/ 2147483647 w 1002"/>
                <a:gd name="T99" fmla="*/ 2147483647 h 1713"/>
                <a:gd name="T100" fmla="*/ 2147483647 w 1002"/>
                <a:gd name="T101" fmla="*/ 2147483647 h 1713"/>
                <a:gd name="T102" fmla="*/ 2147483647 w 1002"/>
                <a:gd name="T103" fmla="*/ 2147483647 h 1713"/>
                <a:gd name="T104" fmla="*/ 2147483647 w 1002"/>
                <a:gd name="T105" fmla="*/ 2147483647 h 1713"/>
                <a:gd name="T106" fmla="*/ 2147483647 w 1002"/>
                <a:gd name="T107" fmla="*/ 2147483647 h 1713"/>
                <a:gd name="T108" fmla="*/ 2147483647 w 1002"/>
                <a:gd name="T109" fmla="*/ 2147483647 h 1713"/>
                <a:gd name="T110" fmla="*/ 2147483647 w 1002"/>
                <a:gd name="T111" fmla="*/ 2147483647 h 1713"/>
                <a:gd name="T112" fmla="*/ 2147483647 w 1002"/>
                <a:gd name="T113" fmla="*/ 2147483647 h 1713"/>
                <a:gd name="T114" fmla="*/ 2147483647 w 1002"/>
                <a:gd name="T115" fmla="*/ 2147483647 h 1713"/>
                <a:gd name="T116" fmla="*/ 2147483647 w 1002"/>
                <a:gd name="T117" fmla="*/ 2147483647 h 1713"/>
                <a:gd name="T118" fmla="*/ 2147483647 w 1002"/>
                <a:gd name="T119" fmla="*/ 2147483647 h 1713"/>
                <a:gd name="T120" fmla="*/ 2147483647 w 1002"/>
                <a:gd name="T121" fmla="*/ 2147483647 h 1713"/>
                <a:gd name="T122" fmla="*/ 2147483647 w 1002"/>
                <a:gd name="T123" fmla="*/ 2147483647 h 1713"/>
                <a:gd name="T124" fmla="*/ 2147483647 w 1002"/>
                <a:gd name="T125" fmla="*/ 2147483647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07" name="Freeform 7"/>
            <p:cNvSpPr>
              <a:spLocks noChangeAspect="1"/>
            </p:cNvSpPr>
            <p:nvPr/>
          </p:nvSpPr>
          <p:spPr bwMode="auto">
            <a:xfrm>
              <a:off x="866775" y="1404339"/>
              <a:ext cx="1009650" cy="720816"/>
            </a:xfrm>
            <a:custGeom>
              <a:avLst/>
              <a:gdLst>
                <a:gd name="T0" fmla="*/ 2147483647 w 1853"/>
                <a:gd name="T1" fmla="*/ 2147483647 h 1301"/>
                <a:gd name="T2" fmla="*/ 2147483647 w 1853"/>
                <a:gd name="T3" fmla="*/ 2147483647 h 1301"/>
                <a:gd name="T4" fmla="*/ 2147483647 w 1853"/>
                <a:gd name="T5" fmla="*/ 2147483647 h 1301"/>
                <a:gd name="T6" fmla="*/ 2147483647 w 1853"/>
                <a:gd name="T7" fmla="*/ 2147483647 h 1301"/>
                <a:gd name="T8" fmla="*/ 2147483647 w 1853"/>
                <a:gd name="T9" fmla="*/ 2147483647 h 1301"/>
                <a:gd name="T10" fmla="*/ 2147483647 w 1853"/>
                <a:gd name="T11" fmla="*/ 2147483647 h 1301"/>
                <a:gd name="T12" fmla="*/ 2147483647 w 1853"/>
                <a:gd name="T13" fmla="*/ 2147483647 h 1301"/>
                <a:gd name="T14" fmla="*/ 2147483647 w 1853"/>
                <a:gd name="T15" fmla="*/ 2147483647 h 1301"/>
                <a:gd name="T16" fmla="*/ 2147483647 w 1853"/>
                <a:gd name="T17" fmla="*/ 2147483647 h 1301"/>
                <a:gd name="T18" fmla="*/ 2147483647 w 1853"/>
                <a:gd name="T19" fmla="*/ 2147483647 h 1301"/>
                <a:gd name="T20" fmla="*/ 2147483647 w 1853"/>
                <a:gd name="T21" fmla="*/ 2147483647 h 1301"/>
                <a:gd name="T22" fmla="*/ 2147483647 w 1853"/>
                <a:gd name="T23" fmla="*/ 2147483647 h 1301"/>
                <a:gd name="T24" fmla="*/ 2147483647 w 1853"/>
                <a:gd name="T25" fmla="*/ 2147483647 h 1301"/>
                <a:gd name="T26" fmla="*/ 2147483647 w 1853"/>
                <a:gd name="T27" fmla="*/ 2147483647 h 1301"/>
                <a:gd name="T28" fmla="*/ 2147483647 w 1853"/>
                <a:gd name="T29" fmla="*/ 2147483647 h 1301"/>
                <a:gd name="T30" fmla="*/ 2147483647 w 1853"/>
                <a:gd name="T31" fmla="*/ 2147483647 h 1301"/>
                <a:gd name="T32" fmla="*/ 2147483647 w 1853"/>
                <a:gd name="T33" fmla="*/ 2147483647 h 1301"/>
                <a:gd name="T34" fmla="*/ 2147483647 w 1853"/>
                <a:gd name="T35" fmla="*/ 2147483647 h 1301"/>
                <a:gd name="T36" fmla="*/ 2147483647 w 1853"/>
                <a:gd name="T37" fmla="*/ 2147483647 h 1301"/>
                <a:gd name="T38" fmla="*/ 2147483647 w 1853"/>
                <a:gd name="T39" fmla="*/ 2147483647 h 1301"/>
                <a:gd name="T40" fmla="*/ 2147483647 w 1853"/>
                <a:gd name="T41" fmla="*/ 2147483647 h 1301"/>
                <a:gd name="T42" fmla="*/ 2147483647 w 1853"/>
                <a:gd name="T43" fmla="*/ 2147483647 h 1301"/>
                <a:gd name="T44" fmla="*/ 2147483647 w 1853"/>
                <a:gd name="T45" fmla="*/ 2147483647 h 1301"/>
                <a:gd name="T46" fmla="*/ 2147483647 w 1853"/>
                <a:gd name="T47" fmla="*/ 2147483647 h 1301"/>
                <a:gd name="T48" fmla="*/ 2147483647 w 1853"/>
                <a:gd name="T49" fmla="*/ 2147483647 h 1301"/>
                <a:gd name="T50" fmla="*/ 2147483647 w 1853"/>
                <a:gd name="T51" fmla="*/ 2147483647 h 1301"/>
                <a:gd name="T52" fmla="*/ 2147483647 w 1853"/>
                <a:gd name="T53" fmla="*/ 2147483647 h 1301"/>
                <a:gd name="T54" fmla="*/ 2147483647 w 1853"/>
                <a:gd name="T55" fmla="*/ 2147483647 h 1301"/>
                <a:gd name="T56" fmla="*/ 2147483647 w 1853"/>
                <a:gd name="T57" fmla="*/ 2147483647 h 1301"/>
                <a:gd name="T58" fmla="*/ 2147483647 w 1853"/>
                <a:gd name="T59" fmla="*/ 2147483647 h 1301"/>
                <a:gd name="T60" fmla="*/ 2147483647 w 1853"/>
                <a:gd name="T61" fmla="*/ 2147483647 h 1301"/>
                <a:gd name="T62" fmla="*/ 2147483647 w 1853"/>
                <a:gd name="T63" fmla="*/ 2147483647 h 1301"/>
                <a:gd name="T64" fmla="*/ 2147483647 w 1853"/>
                <a:gd name="T65" fmla="*/ 2147483647 h 1301"/>
                <a:gd name="T66" fmla="*/ 2147483647 w 1853"/>
                <a:gd name="T67" fmla="*/ 2147483647 h 1301"/>
                <a:gd name="T68" fmla="*/ 2147483647 w 1853"/>
                <a:gd name="T69" fmla="*/ 2147483647 h 1301"/>
                <a:gd name="T70" fmla="*/ 2147483647 w 1853"/>
                <a:gd name="T71" fmla="*/ 2147483647 h 1301"/>
                <a:gd name="T72" fmla="*/ 2147483647 w 1853"/>
                <a:gd name="T73" fmla="*/ 2147483647 h 1301"/>
                <a:gd name="T74" fmla="*/ 2147483647 w 1853"/>
                <a:gd name="T75" fmla="*/ 2147483647 h 1301"/>
                <a:gd name="T76" fmla="*/ 2147483647 w 1853"/>
                <a:gd name="T77" fmla="*/ 2147483647 h 1301"/>
                <a:gd name="T78" fmla="*/ 2147483647 w 1853"/>
                <a:gd name="T79" fmla="*/ 2147483647 h 1301"/>
                <a:gd name="T80" fmla="*/ 2147483647 w 1853"/>
                <a:gd name="T81" fmla="*/ 2147483647 h 1301"/>
                <a:gd name="T82" fmla="*/ 2147483647 w 1853"/>
                <a:gd name="T83" fmla="*/ 2147483647 h 1301"/>
                <a:gd name="T84" fmla="*/ 2147483647 w 1853"/>
                <a:gd name="T85" fmla="*/ 2147483647 h 1301"/>
                <a:gd name="T86" fmla="*/ 2147483647 w 1853"/>
                <a:gd name="T87" fmla="*/ 2147483647 h 1301"/>
                <a:gd name="T88" fmla="*/ 2147483647 w 1853"/>
                <a:gd name="T89" fmla="*/ 2147483647 h 1301"/>
                <a:gd name="T90" fmla="*/ 2147483647 w 1853"/>
                <a:gd name="T91" fmla="*/ 2147483647 h 1301"/>
                <a:gd name="T92" fmla="*/ 2147483647 w 1853"/>
                <a:gd name="T93" fmla="*/ 2147483647 h 1301"/>
                <a:gd name="T94" fmla="*/ 2147483647 w 1853"/>
                <a:gd name="T95" fmla="*/ 2147483647 h 1301"/>
                <a:gd name="T96" fmla="*/ 2147483647 w 1853"/>
                <a:gd name="T97" fmla="*/ 2147483647 h 1301"/>
                <a:gd name="T98" fmla="*/ 2147483647 w 1853"/>
                <a:gd name="T99" fmla="*/ 2147483647 h 1301"/>
                <a:gd name="T100" fmla="*/ 2147483647 w 1853"/>
                <a:gd name="T101" fmla="*/ 2147483647 h 1301"/>
                <a:gd name="T102" fmla="*/ 2147483647 w 1853"/>
                <a:gd name="T103" fmla="*/ 2147483647 h 1301"/>
                <a:gd name="T104" fmla="*/ 2147483647 w 1853"/>
                <a:gd name="T105" fmla="*/ 2147483647 h 1301"/>
                <a:gd name="T106" fmla="*/ 2147483647 w 1853"/>
                <a:gd name="T107" fmla="*/ 2147483647 h 1301"/>
                <a:gd name="T108" fmla="*/ 2147483647 w 1853"/>
                <a:gd name="T109" fmla="*/ 2147483647 h 1301"/>
                <a:gd name="T110" fmla="*/ 2147483647 w 1853"/>
                <a:gd name="T111" fmla="*/ 2147483647 h 1301"/>
                <a:gd name="T112" fmla="*/ 2147483647 w 1853"/>
                <a:gd name="T113" fmla="*/ 2147483647 h 1301"/>
                <a:gd name="T114" fmla="*/ 2147483647 w 1853"/>
                <a:gd name="T115" fmla="*/ 2147483647 h 1301"/>
                <a:gd name="T116" fmla="*/ 2147483647 w 1853"/>
                <a:gd name="T117" fmla="*/ 2147483647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solidFill>
              <a:srgbClr val="00247D">
                <a:alpha val="63136"/>
              </a:srgbClr>
            </a:solidFill>
            <a:ln w="9525">
              <a:noFill/>
              <a:miter lim="800000"/>
              <a:headEnd/>
              <a:tailEnd/>
            </a:ln>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08" name="Freeform 8"/>
            <p:cNvSpPr>
              <a:spLocks noChangeAspect="1"/>
            </p:cNvSpPr>
            <p:nvPr/>
          </p:nvSpPr>
          <p:spPr bwMode="auto">
            <a:xfrm>
              <a:off x="1625600" y="1558345"/>
              <a:ext cx="890588" cy="1440044"/>
            </a:xfrm>
            <a:custGeom>
              <a:avLst/>
              <a:gdLst>
                <a:gd name="T0" fmla="*/ 2147483647 w 1632"/>
                <a:gd name="T1" fmla="*/ 2147483647 h 2604"/>
                <a:gd name="T2" fmla="*/ 2147483647 w 1632"/>
                <a:gd name="T3" fmla="*/ 2147483647 h 2604"/>
                <a:gd name="T4" fmla="*/ 2147483647 w 1632"/>
                <a:gd name="T5" fmla="*/ 2147483647 h 2604"/>
                <a:gd name="T6" fmla="*/ 2147483647 w 1632"/>
                <a:gd name="T7" fmla="*/ 2147483647 h 2604"/>
                <a:gd name="T8" fmla="*/ 2147483647 w 1632"/>
                <a:gd name="T9" fmla="*/ 2147483647 h 2604"/>
                <a:gd name="T10" fmla="*/ 2147483647 w 1632"/>
                <a:gd name="T11" fmla="*/ 2147483647 h 2604"/>
                <a:gd name="T12" fmla="*/ 2147483647 w 1632"/>
                <a:gd name="T13" fmla="*/ 2147483647 h 2604"/>
                <a:gd name="T14" fmla="*/ 2147483647 w 1632"/>
                <a:gd name="T15" fmla="*/ 2147483647 h 2604"/>
                <a:gd name="T16" fmla="*/ 2147483647 w 1632"/>
                <a:gd name="T17" fmla="*/ 2147483647 h 2604"/>
                <a:gd name="T18" fmla="*/ 2147483647 w 1632"/>
                <a:gd name="T19" fmla="*/ 2147483647 h 2604"/>
                <a:gd name="T20" fmla="*/ 2147483647 w 1632"/>
                <a:gd name="T21" fmla="*/ 2147483647 h 2604"/>
                <a:gd name="T22" fmla="*/ 2147483647 w 1632"/>
                <a:gd name="T23" fmla="*/ 2147483647 h 2604"/>
                <a:gd name="T24" fmla="*/ 2147483647 w 1632"/>
                <a:gd name="T25" fmla="*/ 2147483647 h 2604"/>
                <a:gd name="T26" fmla="*/ 2147483647 w 1632"/>
                <a:gd name="T27" fmla="*/ 2147483647 h 2604"/>
                <a:gd name="T28" fmla="*/ 2147483647 w 1632"/>
                <a:gd name="T29" fmla="*/ 2147483647 h 2604"/>
                <a:gd name="T30" fmla="*/ 2147483647 w 1632"/>
                <a:gd name="T31" fmla="*/ 2147483647 h 2604"/>
                <a:gd name="T32" fmla="*/ 2147483647 w 1632"/>
                <a:gd name="T33" fmla="*/ 2147483647 h 2604"/>
                <a:gd name="T34" fmla="*/ 2147483647 w 1632"/>
                <a:gd name="T35" fmla="*/ 2147483647 h 2604"/>
                <a:gd name="T36" fmla="*/ 2147483647 w 1632"/>
                <a:gd name="T37" fmla="*/ 2147483647 h 2604"/>
                <a:gd name="T38" fmla="*/ 2147483647 w 1632"/>
                <a:gd name="T39" fmla="*/ 2147483647 h 2604"/>
                <a:gd name="T40" fmla="*/ 2147483647 w 1632"/>
                <a:gd name="T41" fmla="*/ 2147483647 h 2604"/>
                <a:gd name="T42" fmla="*/ 2147483647 w 1632"/>
                <a:gd name="T43" fmla="*/ 2147483647 h 2604"/>
                <a:gd name="T44" fmla="*/ 2147483647 w 1632"/>
                <a:gd name="T45" fmla="*/ 2147483647 h 2604"/>
                <a:gd name="T46" fmla="*/ 2147483647 w 1632"/>
                <a:gd name="T47" fmla="*/ 2147483647 h 2604"/>
                <a:gd name="T48" fmla="*/ 2147483647 w 1632"/>
                <a:gd name="T49" fmla="*/ 2147483647 h 2604"/>
                <a:gd name="T50" fmla="*/ 2147483647 w 1632"/>
                <a:gd name="T51" fmla="*/ 2147483647 h 2604"/>
                <a:gd name="T52" fmla="*/ 2147483647 w 1632"/>
                <a:gd name="T53" fmla="*/ 2147483647 h 2604"/>
                <a:gd name="T54" fmla="*/ 2147483647 w 1632"/>
                <a:gd name="T55" fmla="*/ 2147483647 h 2604"/>
                <a:gd name="T56" fmla="*/ 2147483647 w 1632"/>
                <a:gd name="T57" fmla="*/ 2147483647 h 2604"/>
                <a:gd name="T58" fmla="*/ 2147483647 w 1632"/>
                <a:gd name="T59" fmla="*/ 2147483647 h 2604"/>
                <a:gd name="T60" fmla="*/ 2147483647 w 1632"/>
                <a:gd name="T61" fmla="*/ 2147483647 h 2604"/>
                <a:gd name="T62" fmla="*/ 2147483647 w 1632"/>
                <a:gd name="T63" fmla="*/ 2147483647 h 2604"/>
                <a:gd name="T64" fmla="*/ 2147483647 w 1632"/>
                <a:gd name="T65" fmla="*/ 2147483647 h 2604"/>
                <a:gd name="T66" fmla="*/ 2147483647 w 1632"/>
                <a:gd name="T67" fmla="*/ 2147483647 h 2604"/>
                <a:gd name="T68" fmla="*/ 2147483647 w 1632"/>
                <a:gd name="T69" fmla="*/ 2147483647 h 2604"/>
                <a:gd name="T70" fmla="*/ 2147483647 w 1632"/>
                <a:gd name="T71" fmla="*/ 2147483647 h 2604"/>
                <a:gd name="T72" fmla="*/ 2147483647 w 1632"/>
                <a:gd name="T73" fmla="*/ 2147483647 h 2604"/>
                <a:gd name="T74" fmla="*/ 2147483647 w 1632"/>
                <a:gd name="T75" fmla="*/ 2147483647 h 2604"/>
                <a:gd name="T76" fmla="*/ 2147483647 w 1632"/>
                <a:gd name="T77" fmla="*/ 2147483647 h 2604"/>
                <a:gd name="T78" fmla="*/ 2147483647 w 1632"/>
                <a:gd name="T79" fmla="*/ 2147483647 h 2604"/>
                <a:gd name="T80" fmla="*/ 2147483647 w 1632"/>
                <a:gd name="T81" fmla="*/ 2147483647 h 2604"/>
                <a:gd name="T82" fmla="*/ 2147483647 w 1632"/>
                <a:gd name="T83" fmla="*/ 2147483647 h 2604"/>
                <a:gd name="T84" fmla="*/ 2147483647 w 1632"/>
                <a:gd name="T85" fmla="*/ 2147483647 h 2604"/>
                <a:gd name="T86" fmla="*/ 2147483647 w 1632"/>
                <a:gd name="T87" fmla="*/ 2147483647 h 2604"/>
                <a:gd name="T88" fmla="*/ 2147483647 w 1632"/>
                <a:gd name="T89" fmla="*/ 2147483647 h 2604"/>
                <a:gd name="T90" fmla="*/ 2147483647 w 1632"/>
                <a:gd name="T91" fmla="*/ 2147483647 h 2604"/>
                <a:gd name="T92" fmla="*/ 2147483647 w 1632"/>
                <a:gd name="T93" fmla="*/ 2147483647 h 2604"/>
                <a:gd name="T94" fmla="*/ 2147483647 w 1632"/>
                <a:gd name="T95" fmla="*/ 2147483647 h 2604"/>
                <a:gd name="T96" fmla="*/ 2147483647 w 1632"/>
                <a:gd name="T97" fmla="*/ 2147483647 h 2604"/>
                <a:gd name="T98" fmla="*/ 2147483647 w 1632"/>
                <a:gd name="T99" fmla="*/ 2147483647 h 2604"/>
                <a:gd name="T100" fmla="*/ 2147483647 w 1632"/>
                <a:gd name="T101" fmla="*/ 2147483647 h 2604"/>
                <a:gd name="T102" fmla="*/ 2147483647 w 1632"/>
                <a:gd name="T103" fmla="*/ 2147483647 h 2604"/>
                <a:gd name="T104" fmla="*/ 2147483647 w 1632"/>
                <a:gd name="T105" fmla="*/ 2147483647 h 2604"/>
                <a:gd name="T106" fmla="*/ 2147483647 w 1632"/>
                <a:gd name="T107" fmla="*/ 2147483647 h 2604"/>
                <a:gd name="T108" fmla="*/ 2147483647 w 1632"/>
                <a:gd name="T109" fmla="*/ 2147483647 h 2604"/>
                <a:gd name="T110" fmla="*/ 2147483647 w 1632"/>
                <a:gd name="T111" fmla="*/ 2147483647 h 2604"/>
                <a:gd name="T112" fmla="*/ 2147483647 w 1632"/>
                <a:gd name="T113" fmla="*/ 2147483647 h 2604"/>
                <a:gd name="T114" fmla="*/ 2147483647 w 1632"/>
                <a:gd name="T115" fmla="*/ 2147483647 h 2604"/>
                <a:gd name="T116" fmla="*/ 2147483647 w 1632"/>
                <a:gd name="T117" fmla="*/ 2147483647 h 2604"/>
                <a:gd name="T118" fmla="*/ 2147483647 w 1632"/>
                <a:gd name="T119" fmla="*/ 2147483647 h 2604"/>
                <a:gd name="T120" fmla="*/ 2147483647 w 1632"/>
                <a:gd name="T121" fmla="*/ 2147483647 h 2604"/>
                <a:gd name="T122" fmla="*/ 2147483647 w 1632"/>
                <a:gd name="T123" fmla="*/ 2147483647 h 2604"/>
                <a:gd name="T124" fmla="*/ 2147483647 w 1632"/>
                <a:gd name="T125" fmla="*/ 2147483647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09" name="Freeform 9"/>
            <p:cNvSpPr>
              <a:spLocks noChangeAspect="1"/>
            </p:cNvSpPr>
            <p:nvPr/>
          </p:nvSpPr>
          <p:spPr bwMode="auto">
            <a:xfrm>
              <a:off x="3435350" y="1732992"/>
              <a:ext cx="979488" cy="596975"/>
            </a:xfrm>
            <a:custGeom>
              <a:avLst/>
              <a:gdLst>
                <a:gd name="T0" fmla="*/ 2147483647 w 1797"/>
                <a:gd name="T1" fmla="*/ 2147483647 h 1082"/>
                <a:gd name="T2" fmla="*/ 2147483647 w 1797"/>
                <a:gd name="T3" fmla="*/ 2147483647 h 1082"/>
                <a:gd name="T4" fmla="*/ 2147483647 w 1797"/>
                <a:gd name="T5" fmla="*/ 2147483647 h 1082"/>
                <a:gd name="T6" fmla="*/ 2147483647 w 1797"/>
                <a:gd name="T7" fmla="*/ 2147483647 h 1082"/>
                <a:gd name="T8" fmla="*/ 2147483647 w 1797"/>
                <a:gd name="T9" fmla="*/ 2147483647 h 1082"/>
                <a:gd name="T10" fmla="*/ 2147483647 w 1797"/>
                <a:gd name="T11" fmla="*/ 2147483647 h 1082"/>
                <a:gd name="T12" fmla="*/ 2147483647 w 1797"/>
                <a:gd name="T13" fmla="*/ 2147483647 h 1082"/>
                <a:gd name="T14" fmla="*/ 2147483647 w 1797"/>
                <a:gd name="T15" fmla="*/ 2147483647 h 1082"/>
                <a:gd name="T16" fmla="*/ 2147483647 w 1797"/>
                <a:gd name="T17" fmla="*/ 2147483647 h 1082"/>
                <a:gd name="T18" fmla="*/ 2147483647 w 1797"/>
                <a:gd name="T19" fmla="*/ 2147483647 h 1082"/>
                <a:gd name="T20" fmla="*/ 2147483647 w 1797"/>
                <a:gd name="T21" fmla="*/ 2147483647 h 1082"/>
                <a:gd name="T22" fmla="*/ 2147483647 w 1797"/>
                <a:gd name="T23" fmla="*/ 2147483647 h 1082"/>
                <a:gd name="T24" fmla="*/ 2147483647 w 1797"/>
                <a:gd name="T25" fmla="*/ 2147483647 h 1082"/>
                <a:gd name="T26" fmla="*/ 2147483647 w 1797"/>
                <a:gd name="T27" fmla="*/ 2147483647 h 1082"/>
                <a:gd name="T28" fmla="*/ 2147483647 w 1797"/>
                <a:gd name="T29" fmla="*/ 2147483647 h 1082"/>
                <a:gd name="T30" fmla="*/ 2147483647 w 1797"/>
                <a:gd name="T31" fmla="*/ 2147483647 h 1082"/>
                <a:gd name="T32" fmla="*/ 2147483647 w 1797"/>
                <a:gd name="T33" fmla="*/ 2147483647 h 1082"/>
                <a:gd name="T34" fmla="*/ 2147483647 w 1797"/>
                <a:gd name="T35" fmla="*/ 2147483647 h 1082"/>
                <a:gd name="T36" fmla="*/ 2147483647 w 1797"/>
                <a:gd name="T37" fmla="*/ 2147483647 h 1082"/>
                <a:gd name="T38" fmla="*/ 2147483647 w 1797"/>
                <a:gd name="T39" fmla="*/ 2147483647 h 1082"/>
                <a:gd name="T40" fmla="*/ 2147483647 w 1797"/>
                <a:gd name="T41" fmla="*/ 2147483647 h 1082"/>
                <a:gd name="T42" fmla="*/ 2147483647 w 1797"/>
                <a:gd name="T43" fmla="*/ 2147483647 h 1082"/>
                <a:gd name="T44" fmla="*/ 2147483647 w 1797"/>
                <a:gd name="T45" fmla="*/ 2147483647 h 1082"/>
                <a:gd name="T46" fmla="*/ 2147483647 w 1797"/>
                <a:gd name="T47" fmla="*/ 2147483647 h 1082"/>
                <a:gd name="T48" fmla="*/ 2147483647 w 1797"/>
                <a:gd name="T49" fmla="*/ 2147483647 h 1082"/>
                <a:gd name="T50" fmla="*/ 2147483647 w 1797"/>
                <a:gd name="T51" fmla="*/ 2147483647 h 1082"/>
                <a:gd name="T52" fmla="*/ 2147483647 w 1797"/>
                <a:gd name="T53" fmla="*/ 2147483647 h 1082"/>
                <a:gd name="T54" fmla="*/ 2147483647 w 1797"/>
                <a:gd name="T55" fmla="*/ 2147483647 h 1082"/>
                <a:gd name="T56" fmla="*/ 2147483647 w 1797"/>
                <a:gd name="T57" fmla="*/ 2147483647 h 1082"/>
                <a:gd name="T58" fmla="*/ 2147483647 w 1797"/>
                <a:gd name="T59" fmla="*/ 2147483647 h 1082"/>
                <a:gd name="T60" fmla="*/ 2147483647 w 1797"/>
                <a:gd name="T61" fmla="*/ 2147483647 h 1082"/>
                <a:gd name="T62" fmla="*/ 2147483647 w 1797"/>
                <a:gd name="T63" fmla="*/ 2147483647 h 1082"/>
                <a:gd name="T64" fmla="*/ 0 w 1797"/>
                <a:gd name="T65" fmla="*/ 2147483647 h 1082"/>
                <a:gd name="T66" fmla="*/ 2147483647 w 1797"/>
                <a:gd name="T67" fmla="*/ 2147483647 h 1082"/>
                <a:gd name="T68" fmla="*/ 2147483647 w 1797"/>
                <a:gd name="T69" fmla="*/ 2147483647 h 1082"/>
                <a:gd name="T70" fmla="*/ 2147483647 w 1797"/>
                <a:gd name="T71" fmla="*/ 2147483647 h 1082"/>
                <a:gd name="T72" fmla="*/ 2147483647 w 1797"/>
                <a:gd name="T73" fmla="*/ 2147483647 h 1082"/>
                <a:gd name="T74" fmla="*/ 2147483647 w 1797"/>
                <a:gd name="T75" fmla="*/ 2147483647 h 1082"/>
                <a:gd name="T76" fmla="*/ 2147483647 w 1797"/>
                <a:gd name="T77" fmla="*/ 2147483647 h 1082"/>
                <a:gd name="T78" fmla="*/ 2147483647 w 1797"/>
                <a:gd name="T79" fmla="*/ 2147483647 h 1082"/>
                <a:gd name="T80" fmla="*/ 2147483647 w 1797"/>
                <a:gd name="T81" fmla="*/ 2147483647 h 1082"/>
                <a:gd name="T82" fmla="*/ 2147483647 w 1797"/>
                <a:gd name="T83" fmla="*/ 2147483647 h 1082"/>
                <a:gd name="T84" fmla="*/ 2147483647 w 1797"/>
                <a:gd name="T85" fmla="*/ 2147483647 h 1082"/>
                <a:gd name="T86" fmla="*/ 2147483647 w 1797"/>
                <a:gd name="T87" fmla="*/ 2147483647 h 1082"/>
                <a:gd name="T88" fmla="*/ 2147483647 w 1797"/>
                <a:gd name="T89" fmla="*/ 2147483647 h 1082"/>
                <a:gd name="T90" fmla="*/ 2147483647 w 1797"/>
                <a:gd name="T91" fmla="*/ 2147483647 h 1082"/>
                <a:gd name="T92" fmla="*/ 2147483647 w 1797"/>
                <a:gd name="T93" fmla="*/ 2147483647 h 1082"/>
                <a:gd name="T94" fmla="*/ 2147483647 w 1797"/>
                <a:gd name="T95" fmla="*/ 2147483647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0" name="Freeform 10"/>
            <p:cNvSpPr>
              <a:spLocks noChangeAspect="1"/>
            </p:cNvSpPr>
            <p:nvPr/>
          </p:nvSpPr>
          <p:spPr bwMode="auto">
            <a:xfrm>
              <a:off x="7688263" y="1779036"/>
              <a:ext cx="254000" cy="576334"/>
            </a:xfrm>
            <a:custGeom>
              <a:avLst/>
              <a:gdLst>
                <a:gd name="T0" fmla="*/ 2147483647 w 467"/>
                <a:gd name="T1" fmla="*/ 2147483647 h 1040"/>
                <a:gd name="T2" fmla="*/ 2147483647 w 467"/>
                <a:gd name="T3" fmla="*/ 2147483647 h 1040"/>
                <a:gd name="T4" fmla="*/ 2147483647 w 467"/>
                <a:gd name="T5" fmla="*/ 2147483647 h 1040"/>
                <a:gd name="T6" fmla="*/ 2147483647 w 467"/>
                <a:gd name="T7" fmla="*/ 2147483647 h 1040"/>
                <a:gd name="T8" fmla="*/ 2147483647 w 467"/>
                <a:gd name="T9" fmla="*/ 2147483647 h 1040"/>
                <a:gd name="T10" fmla="*/ 2147483647 w 467"/>
                <a:gd name="T11" fmla="*/ 2147483647 h 1040"/>
                <a:gd name="T12" fmla="*/ 2147483647 w 467"/>
                <a:gd name="T13" fmla="*/ 2147483647 h 1040"/>
                <a:gd name="T14" fmla="*/ 2147483647 w 467"/>
                <a:gd name="T15" fmla="*/ 2147483647 h 1040"/>
                <a:gd name="T16" fmla="*/ 2147483647 w 467"/>
                <a:gd name="T17" fmla="*/ 2147483647 h 1040"/>
                <a:gd name="T18" fmla="*/ 2147483647 w 467"/>
                <a:gd name="T19" fmla="*/ 2147483647 h 1040"/>
                <a:gd name="T20" fmla="*/ 2147483647 w 467"/>
                <a:gd name="T21" fmla="*/ 2147483647 h 1040"/>
                <a:gd name="T22" fmla="*/ 2147483647 w 467"/>
                <a:gd name="T23" fmla="*/ 2147483647 h 1040"/>
                <a:gd name="T24" fmla="*/ 2147483647 w 467"/>
                <a:gd name="T25" fmla="*/ 2147483647 h 1040"/>
                <a:gd name="T26" fmla="*/ 2147483647 w 467"/>
                <a:gd name="T27" fmla="*/ 2147483647 h 1040"/>
                <a:gd name="T28" fmla="*/ 2147483647 w 467"/>
                <a:gd name="T29" fmla="*/ 2147483647 h 1040"/>
                <a:gd name="T30" fmla="*/ 2147483647 w 467"/>
                <a:gd name="T31" fmla="*/ 2147483647 h 1040"/>
                <a:gd name="T32" fmla="*/ 2147483647 w 467"/>
                <a:gd name="T33" fmla="*/ 2147483647 h 1040"/>
                <a:gd name="T34" fmla="*/ 2147483647 w 467"/>
                <a:gd name="T35" fmla="*/ 2147483647 h 1040"/>
                <a:gd name="T36" fmla="*/ 2147483647 w 467"/>
                <a:gd name="T37" fmla="*/ 2147483647 h 1040"/>
                <a:gd name="T38" fmla="*/ 2147483647 w 467"/>
                <a:gd name="T39" fmla="*/ 2147483647 h 1040"/>
                <a:gd name="T40" fmla="*/ 2147483647 w 467"/>
                <a:gd name="T41" fmla="*/ 2147483647 h 1040"/>
                <a:gd name="T42" fmla="*/ 2147483647 w 467"/>
                <a:gd name="T43" fmla="*/ 2147483647 h 1040"/>
                <a:gd name="T44" fmla="*/ 2147483647 w 467"/>
                <a:gd name="T45" fmla="*/ 2147483647 h 1040"/>
                <a:gd name="T46" fmla="*/ 2147483647 w 467"/>
                <a:gd name="T47" fmla="*/ 2147483647 h 1040"/>
                <a:gd name="T48" fmla="*/ 2147483647 w 467"/>
                <a:gd name="T49" fmla="*/ 2147483647 h 1040"/>
                <a:gd name="T50" fmla="*/ 2147483647 w 467"/>
                <a:gd name="T51" fmla="*/ 2147483647 h 1040"/>
                <a:gd name="T52" fmla="*/ 2147483647 w 467"/>
                <a:gd name="T53" fmla="*/ 2147483647 h 1040"/>
                <a:gd name="T54" fmla="*/ 2147483647 w 467"/>
                <a:gd name="T55" fmla="*/ 2147483647 h 1040"/>
                <a:gd name="T56" fmla="*/ 2147483647 w 467"/>
                <a:gd name="T57" fmla="*/ 2147483647 h 1040"/>
                <a:gd name="T58" fmla="*/ 2147483647 w 467"/>
                <a:gd name="T59" fmla="*/ 2147483647 h 1040"/>
                <a:gd name="T60" fmla="*/ 2147483647 w 467"/>
                <a:gd name="T61" fmla="*/ 2147483647 h 1040"/>
                <a:gd name="T62" fmla="*/ 2147483647 w 467"/>
                <a:gd name="T63" fmla="*/ 2147483647 h 1040"/>
                <a:gd name="T64" fmla="*/ 2147483647 w 467"/>
                <a:gd name="T65" fmla="*/ 2147483647 h 1040"/>
                <a:gd name="T66" fmla="*/ 0 w 467"/>
                <a:gd name="T67" fmla="*/ 2147483647 h 1040"/>
                <a:gd name="T68" fmla="*/ 2147483647 w 467"/>
                <a:gd name="T69" fmla="*/ 2147483647 h 1040"/>
                <a:gd name="T70" fmla="*/ 2147483647 w 467"/>
                <a:gd name="T71" fmla="*/ 2147483647 h 1040"/>
                <a:gd name="T72" fmla="*/ 2147483647 w 467"/>
                <a:gd name="T73" fmla="*/ 2147483647 h 1040"/>
                <a:gd name="T74" fmla="*/ 2147483647 w 467"/>
                <a:gd name="T75" fmla="*/ 2147483647 h 1040"/>
                <a:gd name="T76" fmla="*/ 2147483647 w 467"/>
                <a:gd name="T77" fmla="*/ 2147483647 h 1040"/>
                <a:gd name="T78" fmla="*/ 2147483647 w 467"/>
                <a:gd name="T79" fmla="*/ 2147483647 h 1040"/>
                <a:gd name="T80" fmla="*/ 2147483647 w 467"/>
                <a:gd name="T81" fmla="*/ 2147483647 h 1040"/>
                <a:gd name="T82" fmla="*/ 2147483647 w 467"/>
                <a:gd name="T83" fmla="*/ 2147483647 h 1040"/>
                <a:gd name="T84" fmla="*/ 2147483647 w 467"/>
                <a:gd name="T85" fmla="*/ 2147483647 h 1040"/>
                <a:gd name="T86" fmla="*/ 2147483647 w 467"/>
                <a:gd name="T87" fmla="*/ 2147483647 h 1040"/>
                <a:gd name="T88" fmla="*/ 2147483647 w 467"/>
                <a:gd name="T89" fmla="*/ 2147483647 h 1040"/>
                <a:gd name="T90" fmla="*/ 2147483647 w 467"/>
                <a:gd name="T91" fmla="*/ 2147483647 h 1040"/>
                <a:gd name="T92" fmla="*/ 2147483647 w 467"/>
                <a:gd name="T93" fmla="*/ 2147483647 h 1040"/>
                <a:gd name="T94" fmla="*/ 2147483647 w 467"/>
                <a:gd name="T95" fmla="*/ 2147483647 h 1040"/>
                <a:gd name="T96" fmla="*/ 2147483647 w 467"/>
                <a:gd name="T97" fmla="*/ 2147483647 h 1040"/>
                <a:gd name="T98" fmla="*/ 2147483647 w 467"/>
                <a:gd name="T99" fmla="*/ 2147483647 h 1040"/>
                <a:gd name="T100" fmla="*/ 2147483647 w 467"/>
                <a:gd name="T101" fmla="*/ 2147483647 h 1040"/>
                <a:gd name="T102" fmla="*/ 2147483647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1" name="Freeform 11"/>
            <p:cNvSpPr>
              <a:spLocks noChangeAspect="1"/>
            </p:cNvSpPr>
            <p:nvPr/>
          </p:nvSpPr>
          <p:spPr bwMode="auto">
            <a:xfrm>
              <a:off x="620713" y="1848895"/>
              <a:ext cx="1211262" cy="1024066"/>
            </a:xfrm>
            <a:custGeom>
              <a:avLst/>
              <a:gdLst>
                <a:gd name="T0" fmla="*/ 2147483647 w 2221"/>
                <a:gd name="T1" fmla="*/ 2147483647 h 1851"/>
                <a:gd name="T2" fmla="*/ 2147483647 w 2221"/>
                <a:gd name="T3" fmla="*/ 2147483647 h 1851"/>
                <a:gd name="T4" fmla="*/ 2147483647 w 2221"/>
                <a:gd name="T5" fmla="*/ 2147483647 h 1851"/>
                <a:gd name="T6" fmla="*/ 2147483647 w 2221"/>
                <a:gd name="T7" fmla="*/ 2147483647 h 1851"/>
                <a:gd name="T8" fmla="*/ 2147483647 w 2221"/>
                <a:gd name="T9" fmla="*/ 2147483647 h 1851"/>
                <a:gd name="T10" fmla="*/ 2147483647 w 2221"/>
                <a:gd name="T11" fmla="*/ 2147483647 h 1851"/>
                <a:gd name="T12" fmla="*/ 2147483647 w 2221"/>
                <a:gd name="T13" fmla="*/ 2147483647 h 1851"/>
                <a:gd name="T14" fmla="*/ 2147483647 w 2221"/>
                <a:gd name="T15" fmla="*/ 2147483647 h 1851"/>
                <a:gd name="T16" fmla="*/ 2147483647 w 2221"/>
                <a:gd name="T17" fmla="*/ 2147483647 h 1851"/>
                <a:gd name="T18" fmla="*/ 2147483647 w 2221"/>
                <a:gd name="T19" fmla="*/ 2147483647 h 1851"/>
                <a:gd name="T20" fmla="*/ 2147483647 w 2221"/>
                <a:gd name="T21" fmla="*/ 2147483647 h 1851"/>
                <a:gd name="T22" fmla="*/ 2147483647 w 2221"/>
                <a:gd name="T23" fmla="*/ 2147483647 h 1851"/>
                <a:gd name="T24" fmla="*/ 2147483647 w 2221"/>
                <a:gd name="T25" fmla="*/ 2147483647 h 1851"/>
                <a:gd name="T26" fmla="*/ 2147483647 w 2221"/>
                <a:gd name="T27" fmla="*/ 2147483647 h 1851"/>
                <a:gd name="T28" fmla="*/ 2147483647 w 2221"/>
                <a:gd name="T29" fmla="*/ 2147483647 h 1851"/>
                <a:gd name="T30" fmla="*/ 2147483647 w 2221"/>
                <a:gd name="T31" fmla="*/ 2147483647 h 1851"/>
                <a:gd name="T32" fmla="*/ 2147483647 w 2221"/>
                <a:gd name="T33" fmla="*/ 2147483647 h 1851"/>
                <a:gd name="T34" fmla="*/ 2147483647 w 2221"/>
                <a:gd name="T35" fmla="*/ 2147483647 h 1851"/>
                <a:gd name="T36" fmla="*/ 2147483647 w 2221"/>
                <a:gd name="T37" fmla="*/ 2147483647 h 1851"/>
                <a:gd name="T38" fmla="*/ 2147483647 w 2221"/>
                <a:gd name="T39" fmla="*/ 2147483647 h 1851"/>
                <a:gd name="T40" fmla="*/ 2147483647 w 2221"/>
                <a:gd name="T41" fmla="*/ 2147483647 h 1851"/>
                <a:gd name="T42" fmla="*/ 2147483647 w 2221"/>
                <a:gd name="T43" fmla="*/ 2147483647 h 1851"/>
                <a:gd name="T44" fmla="*/ 2147483647 w 2221"/>
                <a:gd name="T45" fmla="*/ 2147483647 h 1851"/>
                <a:gd name="T46" fmla="*/ 2147483647 w 2221"/>
                <a:gd name="T47" fmla="*/ 2147483647 h 1851"/>
                <a:gd name="T48" fmla="*/ 2147483647 w 2221"/>
                <a:gd name="T49" fmla="*/ 2147483647 h 1851"/>
                <a:gd name="T50" fmla="*/ 2147483647 w 2221"/>
                <a:gd name="T51" fmla="*/ 2147483647 h 1851"/>
                <a:gd name="T52" fmla="*/ 2147483647 w 2221"/>
                <a:gd name="T53" fmla="*/ 2147483647 h 1851"/>
                <a:gd name="T54" fmla="*/ 2147483647 w 2221"/>
                <a:gd name="T55" fmla="*/ 2147483647 h 1851"/>
                <a:gd name="T56" fmla="*/ 2147483647 w 2221"/>
                <a:gd name="T57" fmla="*/ 2147483647 h 1851"/>
                <a:gd name="T58" fmla="*/ 2147483647 w 2221"/>
                <a:gd name="T59" fmla="*/ 2147483647 h 1851"/>
                <a:gd name="T60" fmla="*/ 2147483647 w 2221"/>
                <a:gd name="T61" fmla="*/ 2147483647 h 1851"/>
                <a:gd name="T62" fmla="*/ 2147483647 w 2221"/>
                <a:gd name="T63" fmla="*/ 2147483647 h 1851"/>
                <a:gd name="T64" fmla="*/ 2147483647 w 2221"/>
                <a:gd name="T65" fmla="*/ 2147483647 h 1851"/>
                <a:gd name="T66" fmla="*/ 2147483647 w 2221"/>
                <a:gd name="T67" fmla="*/ 2147483647 h 1851"/>
                <a:gd name="T68" fmla="*/ 2147483647 w 2221"/>
                <a:gd name="T69" fmla="*/ 2147483647 h 1851"/>
                <a:gd name="T70" fmla="*/ 2147483647 w 2221"/>
                <a:gd name="T71" fmla="*/ 2147483647 h 1851"/>
                <a:gd name="T72" fmla="*/ 2147483647 w 2221"/>
                <a:gd name="T73" fmla="*/ 2147483647 h 1851"/>
                <a:gd name="T74" fmla="*/ 2147483647 w 2221"/>
                <a:gd name="T75" fmla="*/ 2147483647 h 1851"/>
                <a:gd name="T76" fmla="*/ 2147483647 w 2221"/>
                <a:gd name="T77" fmla="*/ 2147483647 h 1851"/>
                <a:gd name="T78" fmla="*/ 2147483647 w 2221"/>
                <a:gd name="T79" fmla="*/ 2147483647 h 1851"/>
                <a:gd name="T80" fmla="*/ 2147483647 w 2221"/>
                <a:gd name="T81" fmla="*/ 2147483647 h 1851"/>
                <a:gd name="T82" fmla="*/ 2147483647 w 2221"/>
                <a:gd name="T83" fmla="*/ 2147483647 h 1851"/>
                <a:gd name="T84" fmla="*/ 0 w 2221"/>
                <a:gd name="T85" fmla="*/ 2147483647 h 1851"/>
                <a:gd name="T86" fmla="*/ 2147483647 w 2221"/>
                <a:gd name="T87" fmla="*/ 2147483647 h 1851"/>
                <a:gd name="T88" fmla="*/ 2147483647 w 2221"/>
                <a:gd name="T89" fmla="*/ 2147483647 h 1851"/>
                <a:gd name="T90" fmla="*/ 2147483647 w 2221"/>
                <a:gd name="T91" fmla="*/ 2147483647 h 1851"/>
                <a:gd name="T92" fmla="*/ 2147483647 w 2221"/>
                <a:gd name="T93" fmla="*/ 2147483647 h 1851"/>
                <a:gd name="T94" fmla="*/ 2147483647 w 2221"/>
                <a:gd name="T95" fmla="*/ 2147483647 h 1851"/>
                <a:gd name="T96" fmla="*/ 2147483647 w 2221"/>
                <a:gd name="T97" fmla="*/ 2147483647 h 1851"/>
                <a:gd name="T98" fmla="*/ 2147483647 w 2221"/>
                <a:gd name="T99" fmla="*/ 2147483647 h 1851"/>
                <a:gd name="T100" fmla="*/ 2147483647 w 2221"/>
                <a:gd name="T101" fmla="*/ 2147483647 h 1851"/>
                <a:gd name="T102" fmla="*/ 2147483647 w 2221"/>
                <a:gd name="T103" fmla="*/ 2147483647 h 1851"/>
                <a:gd name="T104" fmla="*/ 2147483647 w 2221"/>
                <a:gd name="T105" fmla="*/ 2147483647 h 1851"/>
                <a:gd name="T106" fmla="*/ 2147483647 w 2221"/>
                <a:gd name="T107" fmla="*/ 2147483647 h 1851"/>
                <a:gd name="T108" fmla="*/ 2147483647 w 2221"/>
                <a:gd name="T109" fmla="*/ 2147483647 h 1851"/>
                <a:gd name="T110" fmla="*/ 2147483647 w 2221"/>
                <a:gd name="T111" fmla="*/ 2147483647 h 1851"/>
                <a:gd name="T112" fmla="*/ 2147483647 w 2221"/>
                <a:gd name="T113" fmla="*/ 2147483647 h 1851"/>
                <a:gd name="T114" fmla="*/ 2147483647 w 2221"/>
                <a:gd name="T115" fmla="*/ 2147483647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2" name="Freeform 12"/>
            <p:cNvSpPr>
              <a:spLocks noChangeAspect="1"/>
            </p:cNvSpPr>
            <p:nvPr/>
          </p:nvSpPr>
          <p:spPr bwMode="auto">
            <a:xfrm>
              <a:off x="7478713" y="1840956"/>
              <a:ext cx="244475" cy="539818"/>
            </a:xfrm>
            <a:custGeom>
              <a:avLst/>
              <a:gdLst>
                <a:gd name="T0" fmla="*/ 2147483647 w 451"/>
                <a:gd name="T1" fmla="*/ 2147483647 h 976"/>
                <a:gd name="T2" fmla="*/ 2147483647 w 451"/>
                <a:gd name="T3" fmla="*/ 2147483647 h 976"/>
                <a:gd name="T4" fmla="*/ 2147483647 w 451"/>
                <a:gd name="T5" fmla="*/ 2147483647 h 976"/>
                <a:gd name="T6" fmla="*/ 2147483647 w 451"/>
                <a:gd name="T7" fmla="*/ 2147483647 h 976"/>
                <a:gd name="T8" fmla="*/ 2147483647 w 451"/>
                <a:gd name="T9" fmla="*/ 2147483647 h 976"/>
                <a:gd name="T10" fmla="*/ 2147483647 w 451"/>
                <a:gd name="T11" fmla="*/ 2147483647 h 976"/>
                <a:gd name="T12" fmla="*/ 2147483647 w 451"/>
                <a:gd name="T13" fmla="*/ 2147483647 h 976"/>
                <a:gd name="T14" fmla="*/ 2147483647 w 451"/>
                <a:gd name="T15" fmla="*/ 2147483647 h 976"/>
                <a:gd name="T16" fmla="*/ 2147483647 w 451"/>
                <a:gd name="T17" fmla="*/ 2147483647 h 976"/>
                <a:gd name="T18" fmla="*/ 2147483647 w 451"/>
                <a:gd name="T19" fmla="*/ 2147483647 h 976"/>
                <a:gd name="T20" fmla="*/ 2147483647 w 451"/>
                <a:gd name="T21" fmla="*/ 2147483647 h 976"/>
                <a:gd name="T22" fmla="*/ 2147483647 w 451"/>
                <a:gd name="T23" fmla="*/ 2147483647 h 976"/>
                <a:gd name="T24" fmla="*/ 2147483647 w 451"/>
                <a:gd name="T25" fmla="*/ 2147483647 h 976"/>
                <a:gd name="T26" fmla="*/ 2147483647 w 451"/>
                <a:gd name="T27" fmla="*/ 2147483647 h 976"/>
                <a:gd name="T28" fmla="*/ 2147483647 w 451"/>
                <a:gd name="T29" fmla="*/ 2147483647 h 976"/>
                <a:gd name="T30" fmla="*/ 2147483647 w 451"/>
                <a:gd name="T31" fmla="*/ 2147483647 h 976"/>
                <a:gd name="T32" fmla="*/ 2147483647 w 451"/>
                <a:gd name="T33" fmla="*/ 2147483647 h 976"/>
                <a:gd name="T34" fmla="*/ 2147483647 w 451"/>
                <a:gd name="T35" fmla="*/ 2147483647 h 976"/>
                <a:gd name="T36" fmla="*/ 2147483647 w 451"/>
                <a:gd name="T37" fmla="*/ 2147483647 h 976"/>
                <a:gd name="T38" fmla="*/ 2147483647 w 451"/>
                <a:gd name="T39" fmla="*/ 2147483647 h 976"/>
                <a:gd name="T40" fmla="*/ 2147483647 w 451"/>
                <a:gd name="T41" fmla="*/ 2147483647 h 976"/>
                <a:gd name="T42" fmla="*/ 2147483647 w 451"/>
                <a:gd name="T43" fmla="*/ 2147483647 h 976"/>
                <a:gd name="T44" fmla="*/ 2147483647 w 451"/>
                <a:gd name="T45" fmla="*/ 2147483647 h 976"/>
                <a:gd name="T46" fmla="*/ 2147483647 w 451"/>
                <a:gd name="T47" fmla="*/ 2147483647 h 976"/>
                <a:gd name="T48" fmla="*/ 2147483647 w 451"/>
                <a:gd name="T49" fmla="*/ 2147483647 h 976"/>
                <a:gd name="T50" fmla="*/ 2147483647 w 451"/>
                <a:gd name="T51" fmla="*/ 2147483647 h 976"/>
                <a:gd name="T52" fmla="*/ 2147483647 w 451"/>
                <a:gd name="T53" fmla="*/ 2147483647 h 976"/>
                <a:gd name="T54" fmla="*/ 2147483647 w 451"/>
                <a:gd name="T55" fmla="*/ 2147483647 h 976"/>
                <a:gd name="T56" fmla="*/ 2147483647 w 451"/>
                <a:gd name="T57" fmla="*/ 2147483647 h 976"/>
                <a:gd name="T58" fmla="*/ 2147483647 w 451"/>
                <a:gd name="T59" fmla="*/ 2147483647 h 976"/>
                <a:gd name="T60" fmla="*/ 2147483647 w 451"/>
                <a:gd name="T61" fmla="*/ 2147483647 h 976"/>
                <a:gd name="T62" fmla="*/ 2147483647 w 451"/>
                <a:gd name="T63" fmla="*/ 2147483647 h 976"/>
                <a:gd name="T64" fmla="*/ 2147483647 w 451"/>
                <a:gd name="T65" fmla="*/ 2147483647 h 976"/>
                <a:gd name="T66" fmla="*/ 2147483647 w 451"/>
                <a:gd name="T67" fmla="*/ 2147483647 h 976"/>
                <a:gd name="T68" fmla="*/ 2147483647 w 451"/>
                <a:gd name="T69" fmla="*/ 2147483647 h 976"/>
                <a:gd name="T70" fmla="*/ 2147483647 w 451"/>
                <a:gd name="T71" fmla="*/ 2147483647 h 976"/>
                <a:gd name="T72" fmla="*/ 2147483647 w 451"/>
                <a:gd name="T73" fmla="*/ 2147483647 h 976"/>
                <a:gd name="T74" fmla="*/ 2147483647 w 451"/>
                <a:gd name="T75" fmla="*/ 2147483647 h 976"/>
                <a:gd name="T76" fmla="*/ 2147483647 w 451"/>
                <a:gd name="T77" fmla="*/ 2147483647 h 976"/>
                <a:gd name="T78" fmla="*/ 2147483647 w 451"/>
                <a:gd name="T79" fmla="*/ 2147483647 h 976"/>
                <a:gd name="T80" fmla="*/ 2147483647 w 451"/>
                <a:gd name="T81" fmla="*/ 2147483647 h 976"/>
                <a:gd name="T82" fmla="*/ 2147483647 w 451"/>
                <a:gd name="T83" fmla="*/ 2147483647 h 976"/>
                <a:gd name="T84" fmla="*/ 0 w 451"/>
                <a:gd name="T85" fmla="*/ 2147483647 h 976"/>
                <a:gd name="T86" fmla="*/ 2147483647 w 451"/>
                <a:gd name="T87" fmla="*/ 2147483647 h 976"/>
                <a:gd name="T88" fmla="*/ 2147483647 w 451"/>
                <a:gd name="T89" fmla="*/ 2147483647 h 976"/>
                <a:gd name="T90" fmla="*/ 2147483647 w 451"/>
                <a:gd name="T91" fmla="*/ 2147483647 h 976"/>
                <a:gd name="T92" fmla="*/ 2147483647 w 451"/>
                <a:gd name="T93" fmla="*/ 2147483647 h 976"/>
                <a:gd name="T94" fmla="*/ 2147483647 w 451"/>
                <a:gd name="T95" fmla="*/ 2147483647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3" name="Freeform 13"/>
            <p:cNvSpPr>
              <a:spLocks noChangeAspect="1"/>
            </p:cNvSpPr>
            <p:nvPr/>
          </p:nvSpPr>
          <p:spPr bwMode="auto">
            <a:xfrm>
              <a:off x="7842250" y="2447457"/>
              <a:ext cx="77788" cy="146068"/>
            </a:xfrm>
            <a:custGeom>
              <a:avLst/>
              <a:gdLst>
                <a:gd name="T0" fmla="*/ 2147483647 w 141"/>
                <a:gd name="T1" fmla="*/ 2147483647 h 262"/>
                <a:gd name="T2" fmla="*/ 2147483647 w 141"/>
                <a:gd name="T3" fmla="*/ 2147483647 h 262"/>
                <a:gd name="T4" fmla="*/ 2147483647 w 141"/>
                <a:gd name="T5" fmla="*/ 2147483647 h 262"/>
                <a:gd name="T6" fmla="*/ 2147483647 w 141"/>
                <a:gd name="T7" fmla="*/ 2147483647 h 262"/>
                <a:gd name="T8" fmla="*/ 2147483647 w 141"/>
                <a:gd name="T9" fmla="*/ 2147483647 h 262"/>
                <a:gd name="T10" fmla="*/ 2147483647 w 141"/>
                <a:gd name="T11" fmla="*/ 2147483647 h 262"/>
                <a:gd name="T12" fmla="*/ 2147483647 w 141"/>
                <a:gd name="T13" fmla="*/ 2147483647 h 262"/>
                <a:gd name="T14" fmla="*/ 2147483647 w 141"/>
                <a:gd name="T15" fmla="*/ 2147483647 h 262"/>
                <a:gd name="T16" fmla="*/ 2147483647 w 141"/>
                <a:gd name="T17" fmla="*/ 2147483647 h 262"/>
                <a:gd name="T18" fmla="*/ 2147483647 w 141"/>
                <a:gd name="T19" fmla="*/ 2147483647 h 262"/>
                <a:gd name="T20" fmla="*/ 2147483647 w 141"/>
                <a:gd name="T21" fmla="*/ 2147483647 h 262"/>
                <a:gd name="T22" fmla="*/ 2147483647 w 141"/>
                <a:gd name="T23" fmla="*/ 2147483647 h 262"/>
                <a:gd name="T24" fmla="*/ 2147483647 w 141"/>
                <a:gd name="T25" fmla="*/ 2147483647 h 262"/>
                <a:gd name="T26" fmla="*/ 2147483647 w 141"/>
                <a:gd name="T27" fmla="*/ 2147483647 h 262"/>
                <a:gd name="T28" fmla="*/ 2147483647 w 141"/>
                <a:gd name="T29" fmla="*/ 2147483647 h 262"/>
                <a:gd name="T30" fmla="*/ 2147483647 w 141"/>
                <a:gd name="T31" fmla="*/ 2147483647 h 262"/>
                <a:gd name="T32" fmla="*/ 2147483647 w 141"/>
                <a:gd name="T33" fmla="*/ 2147483647 h 262"/>
                <a:gd name="T34" fmla="*/ 2147483647 w 141"/>
                <a:gd name="T35" fmla="*/ 2147483647 h 262"/>
                <a:gd name="T36" fmla="*/ 2147483647 w 141"/>
                <a:gd name="T37" fmla="*/ 2147483647 h 262"/>
                <a:gd name="T38" fmla="*/ 2147483647 w 141"/>
                <a:gd name="T39" fmla="*/ 2147483647 h 262"/>
                <a:gd name="T40" fmla="*/ 2147483647 w 141"/>
                <a:gd name="T41" fmla="*/ 2147483647 h 262"/>
                <a:gd name="T42" fmla="*/ 2147483647 w 141"/>
                <a:gd name="T43" fmla="*/ 2147483647 h 262"/>
                <a:gd name="T44" fmla="*/ 2147483647 w 141"/>
                <a:gd name="T45" fmla="*/ 2147483647 h 262"/>
                <a:gd name="T46" fmla="*/ 2147483647 w 141"/>
                <a:gd name="T47" fmla="*/ 2147483647 h 262"/>
                <a:gd name="T48" fmla="*/ 2147483647 w 141"/>
                <a:gd name="T49" fmla="*/ 2147483647 h 262"/>
                <a:gd name="T50" fmla="*/ 2147483647 w 141"/>
                <a:gd name="T51" fmla="*/ 2147483647 h 262"/>
                <a:gd name="T52" fmla="*/ 2147483647 w 141"/>
                <a:gd name="T53" fmla="*/ 2147483647 h 262"/>
                <a:gd name="T54" fmla="*/ 2147483647 w 141"/>
                <a:gd name="T55" fmla="*/ 2147483647 h 262"/>
                <a:gd name="T56" fmla="*/ 2147483647 w 141"/>
                <a:gd name="T57" fmla="*/ 2147483647 h 262"/>
                <a:gd name="T58" fmla="*/ 2147483647 w 141"/>
                <a:gd name="T59" fmla="*/ 2147483647 h 262"/>
                <a:gd name="T60" fmla="*/ 2147483647 w 141"/>
                <a:gd name="T61" fmla="*/ 2147483647 h 262"/>
                <a:gd name="T62" fmla="*/ 2147483647 w 141"/>
                <a:gd name="T63" fmla="*/ 2147483647 h 262"/>
                <a:gd name="T64" fmla="*/ 2147483647 w 141"/>
                <a:gd name="T65" fmla="*/ 2147483647 h 262"/>
                <a:gd name="T66" fmla="*/ 2147483647 w 141"/>
                <a:gd name="T67" fmla="*/ 2147483647 h 262"/>
                <a:gd name="T68" fmla="*/ 2147483647 w 141"/>
                <a:gd name="T69" fmla="*/ 0 h 262"/>
                <a:gd name="T70" fmla="*/ 2147483647 w 141"/>
                <a:gd name="T71" fmla="*/ 0 h 262"/>
                <a:gd name="T72" fmla="*/ 2147483647 w 141"/>
                <a:gd name="T73" fmla="*/ 2147483647 h 262"/>
                <a:gd name="T74" fmla="*/ 2147483647 w 141"/>
                <a:gd name="T75" fmla="*/ 2147483647 h 262"/>
                <a:gd name="T76" fmla="*/ 2147483647 w 141"/>
                <a:gd name="T77" fmla="*/ 2147483647 h 262"/>
                <a:gd name="T78" fmla="*/ 2147483647 w 141"/>
                <a:gd name="T79" fmla="*/ 214748364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4" name="Freeform 14"/>
            <p:cNvSpPr>
              <a:spLocks noChangeAspect="1"/>
            </p:cNvSpPr>
            <p:nvPr/>
          </p:nvSpPr>
          <p:spPr bwMode="auto">
            <a:xfrm>
              <a:off x="7621588" y="2464922"/>
              <a:ext cx="239712" cy="238155"/>
            </a:xfrm>
            <a:custGeom>
              <a:avLst/>
              <a:gdLst>
                <a:gd name="T0" fmla="*/ 2147483647 w 436"/>
                <a:gd name="T1" fmla="*/ 2147483647 h 433"/>
                <a:gd name="T2" fmla="*/ 2147483647 w 436"/>
                <a:gd name="T3" fmla="*/ 2147483647 h 433"/>
                <a:gd name="T4" fmla="*/ 2147483647 w 436"/>
                <a:gd name="T5" fmla="*/ 2147483647 h 433"/>
                <a:gd name="T6" fmla="*/ 2147483647 w 436"/>
                <a:gd name="T7" fmla="*/ 2147483647 h 433"/>
                <a:gd name="T8" fmla="*/ 2147483647 w 436"/>
                <a:gd name="T9" fmla="*/ 2147483647 h 433"/>
                <a:gd name="T10" fmla="*/ 2147483647 w 436"/>
                <a:gd name="T11" fmla="*/ 2147483647 h 433"/>
                <a:gd name="T12" fmla="*/ 2147483647 w 436"/>
                <a:gd name="T13" fmla="*/ 2147483647 h 433"/>
                <a:gd name="T14" fmla="*/ 2147483647 w 436"/>
                <a:gd name="T15" fmla="*/ 2147483647 h 433"/>
                <a:gd name="T16" fmla="*/ 2147483647 w 436"/>
                <a:gd name="T17" fmla="*/ 2147483647 h 433"/>
                <a:gd name="T18" fmla="*/ 2147483647 w 436"/>
                <a:gd name="T19" fmla="*/ 2147483647 h 433"/>
                <a:gd name="T20" fmla="*/ 2147483647 w 436"/>
                <a:gd name="T21" fmla="*/ 2147483647 h 433"/>
                <a:gd name="T22" fmla="*/ 2147483647 w 436"/>
                <a:gd name="T23" fmla="*/ 2147483647 h 433"/>
                <a:gd name="T24" fmla="*/ 2147483647 w 436"/>
                <a:gd name="T25" fmla="*/ 2147483647 h 433"/>
                <a:gd name="T26" fmla="*/ 2147483647 w 436"/>
                <a:gd name="T27" fmla="*/ 2147483647 h 433"/>
                <a:gd name="T28" fmla="*/ 2147483647 w 436"/>
                <a:gd name="T29" fmla="*/ 2147483647 h 433"/>
                <a:gd name="T30" fmla="*/ 2147483647 w 436"/>
                <a:gd name="T31" fmla="*/ 2147483647 h 433"/>
                <a:gd name="T32" fmla="*/ 2147483647 w 436"/>
                <a:gd name="T33" fmla="*/ 2147483647 h 433"/>
                <a:gd name="T34" fmla="*/ 2147483647 w 436"/>
                <a:gd name="T35" fmla="*/ 2147483647 h 433"/>
                <a:gd name="T36" fmla="*/ 2147483647 w 436"/>
                <a:gd name="T37" fmla="*/ 2147483647 h 433"/>
                <a:gd name="T38" fmla="*/ 2147483647 w 436"/>
                <a:gd name="T39" fmla="*/ 2147483647 h 433"/>
                <a:gd name="T40" fmla="*/ 2147483647 w 436"/>
                <a:gd name="T41" fmla="*/ 2147483647 h 433"/>
                <a:gd name="T42" fmla="*/ 2147483647 w 436"/>
                <a:gd name="T43" fmla="*/ 2147483647 h 433"/>
                <a:gd name="T44" fmla="*/ 2147483647 w 436"/>
                <a:gd name="T45" fmla="*/ 2147483647 h 433"/>
                <a:gd name="T46" fmla="*/ 2147483647 w 436"/>
                <a:gd name="T47" fmla="*/ 2147483647 h 433"/>
                <a:gd name="T48" fmla="*/ 2147483647 w 436"/>
                <a:gd name="T49" fmla="*/ 2147483647 h 433"/>
                <a:gd name="T50" fmla="*/ 2147483647 w 436"/>
                <a:gd name="T51" fmla="*/ 2147483647 h 433"/>
                <a:gd name="T52" fmla="*/ 2147483647 w 436"/>
                <a:gd name="T53" fmla="*/ 2147483647 h 433"/>
                <a:gd name="T54" fmla="*/ 2147483647 w 436"/>
                <a:gd name="T55" fmla="*/ 2147483647 h 433"/>
                <a:gd name="T56" fmla="*/ 2147483647 w 436"/>
                <a:gd name="T57" fmla="*/ 2147483647 h 433"/>
                <a:gd name="T58" fmla="*/ 2147483647 w 436"/>
                <a:gd name="T59" fmla="*/ 2147483647 h 433"/>
                <a:gd name="T60" fmla="*/ 2147483647 w 436"/>
                <a:gd name="T61" fmla="*/ 2147483647 h 433"/>
                <a:gd name="T62" fmla="*/ 2147483647 w 436"/>
                <a:gd name="T63" fmla="*/ 2147483647 h 433"/>
                <a:gd name="T64" fmla="*/ 2147483647 w 436"/>
                <a:gd name="T65" fmla="*/ 2147483647 h 433"/>
                <a:gd name="T66" fmla="*/ 2147483647 w 436"/>
                <a:gd name="T67" fmla="*/ 2147483647 h 433"/>
                <a:gd name="T68" fmla="*/ 2147483647 w 436"/>
                <a:gd name="T69" fmla="*/ 2147483647 h 433"/>
                <a:gd name="T70" fmla="*/ 2147483647 w 436"/>
                <a:gd name="T71" fmla="*/ 2147483647 h 433"/>
                <a:gd name="T72" fmla="*/ 2147483647 w 436"/>
                <a:gd name="T73" fmla="*/ 2147483647 h 433"/>
                <a:gd name="T74" fmla="*/ 2147483647 w 436"/>
                <a:gd name="T75" fmla="*/ 2147483647 h 433"/>
                <a:gd name="T76" fmla="*/ 2147483647 w 436"/>
                <a:gd name="T77" fmla="*/ 2147483647 h 433"/>
                <a:gd name="T78" fmla="*/ 2147483647 w 436"/>
                <a:gd name="T79" fmla="*/ 2147483647 h 433"/>
                <a:gd name="T80" fmla="*/ 2147483647 w 436"/>
                <a:gd name="T81" fmla="*/ 2147483647 h 433"/>
                <a:gd name="T82" fmla="*/ 2147483647 w 436"/>
                <a:gd name="T83" fmla="*/ 2147483647 h 433"/>
                <a:gd name="T84" fmla="*/ 2147483647 w 436"/>
                <a:gd name="T85" fmla="*/ 2147483647 h 433"/>
                <a:gd name="T86" fmla="*/ 2147483647 w 436"/>
                <a:gd name="T87" fmla="*/ 2147483647 h 433"/>
                <a:gd name="T88" fmla="*/ 2147483647 w 436"/>
                <a:gd name="T89" fmla="*/ 2147483647 h 433"/>
                <a:gd name="T90" fmla="*/ 2147483647 w 436"/>
                <a:gd name="T91" fmla="*/ 2147483647 h 433"/>
                <a:gd name="T92" fmla="*/ 2147483647 w 436"/>
                <a:gd name="T93" fmla="*/ 2147483647 h 433"/>
                <a:gd name="T94" fmla="*/ 2147483647 w 436"/>
                <a:gd name="T95" fmla="*/ 2147483647 h 433"/>
                <a:gd name="T96" fmla="*/ 2147483647 w 436"/>
                <a:gd name="T97" fmla="*/ 2147483647 h 433"/>
                <a:gd name="T98" fmla="*/ 2147483647 w 436"/>
                <a:gd name="T99" fmla="*/ 2147483647 h 433"/>
                <a:gd name="T100" fmla="*/ 2147483647 w 436"/>
                <a:gd name="T101" fmla="*/ 2147483647 h 433"/>
                <a:gd name="T102" fmla="*/ 2147483647 w 436"/>
                <a:gd name="T103" fmla="*/ 2147483647 h 433"/>
                <a:gd name="T104" fmla="*/ 2147483647 w 436"/>
                <a:gd name="T105" fmla="*/ 2147483647 h 433"/>
                <a:gd name="T106" fmla="*/ 2147483647 w 436"/>
                <a:gd name="T107" fmla="*/ 2147483647 h 433"/>
                <a:gd name="T108" fmla="*/ 2147483647 w 436"/>
                <a:gd name="T109" fmla="*/ 2147483647 h 433"/>
                <a:gd name="T110" fmla="*/ 2147483647 w 436"/>
                <a:gd name="T111" fmla="*/ 2147483647 h 433"/>
                <a:gd name="T112" fmla="*/ 2147483647 w 436"/>
                <a:gd name="T113" fmla="*/ 2147483647 h 433"/>
                <a:gd name="T114" fmla="*/ 2147483647 w 436"/>
                <a:gd name="T115" fmla="*/ 2147483647 h 433"/>
                <a:gd name="T116" fmla="*/ 2147483647 w 436"/>
                <a:gd name="T117" fmla="*/ 2147483647 h 433"/>
                <a:gd name="T118" fmla="*/ 2147483647 w 436"/>
                <a:gd name="T119" fmla="*/ 2147483647 h 433"/>
                <a:gd name="T120" fmla="*/ 2147483647 w 436"/>
                <a:gd name="T121" fmla="*/ 2147483647 h 433"/>
                <a:gd name="T122" fmla="*/ 2147483647 w 436"/>
                <a:gd name="T123" fmla="*/ 2147483647 h 433"/>
                <a:gd name="T124" fmla="*/ 2147483647 w 436"/>
                <a:gd name="T125" fmla="*/ 2147483647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5" name="Freeform 15"/>
            <p:cNvSpPr>
              <a:spLocks noChangeAspect="1"/>
            </p:cNvSpPr>
            <p:nvPr/>
          </p:nvSpPr>
          <p:spPr bwMode="auto">
            <a:xfrm>
              <a:off x="6672263" y="2606227"/>
              <a:ext cx="877887" cy="603326"/>
            </a:xfrm>
            <a:custGeom>
              <a:avLst/>
              <a:gdLst>
                <a:gd name="T0" fmla="*/ 2147483647 w 1613"/>
                <a:gd name="T1" fmla="*/ 2147483647 h 1093"/>
                <a:gd name="T2" fmla="*/ 2147483647 w 1613"/>
                <a:gd name="T3" fmla="*/ 2147483647 h 1093"/>
                <a:gd name="T4" fmla="*/ 2147483647 w 1613"/>
                <a:gd name="T5" fmla="*/ 2147483647 h 1093"/>
                <a:gd name="T6" fmla="*/ 2147483647 w 1613"/>
                <a:gd name="T7" fmla="*/ 2147483647 h 1093"/>
                <a:gd name="T8" fmla="*/ 2147483647 w 1613"/>
                <a:gd name="T9" fmla="*/ 2147483647 h 1093"/>
                <a:gd name="T10" fmla="*/ 2147483647 w 1613"/>
                <a:gd name="T11" fmla="*/ 2147483647 h 1093"/>
                <a:gd name="T12" fmla="*/ 2147483647 w 1613"/>
                <a:gd name="T13" fmla="*/ 2147483647 h 1093"/>
                <a:gd name="T14" fmla="*/ 2147483647 w 1613"/>
                <a:gd name="T15" fmla="*/ 2147483647 h 1093"/>
                <a:gd name="T16" fmla="*/ 2147483647 w 1613"/>
                <a:gd name="T17" fmla="*/ 0 h 1093"/>
                <a:gd name="T18" fmla="*/ 2147483647 w 1613"/>
                <a:gd name="T19" fmla="*/ 2147483647 h 1093"/>
                <a:gd name="T20" fmla="*/ 2147483647 w 1613"/>
                <a:gd name="T21" fmla="*/ 2147483647 h 1093"/>
                <a:gd name="T22" fmla="*/ 2147483647 w 1613"/>
                <a:gd name="T23" fmla="*/ 2147483647 h 1093"/>
                <a:gd name="T24" fmla="*/ 2147483647 w 1613"/>
                <a:gd name="T25" fmla="*/ 2147483647 h 1093"/>
                <a:gd name="T26" fmla="*/ 2147483647 w 1613"/>
                <a:gd name="T27" fmla="*/ 2147483647 h 1093"/>
                <a:gd name="T28" fmla="*/ 2147483647 w 1613"/>
                <a:gd name="T29" fmla="*/ 2147483647 h 1093"/>
                <a:gd name="T30" fmla="*/ 2147483647 w 1613"/>
                <a:gd name="T31" fmla="*/ 2147483647 h 1093"/>
                <a:gd name="T32" fmla="*/ 2147483647 w 1613"/>
                <a:gd name="T33" fmla="*/ 2147483647 h 1093"/>
                <a:gd name="T34" fmla="*/ 2147483647 w 1613"/>
                <a:gd name="T35" fmla="*/ 2147483647 h 1093"/>
                <a:gd name="T36" fmla="*/ 2147483647 w 1613"/>
                <a:gd name="T37" fmla="*/ 2147483647 h 1093"/>
                <a:gd name="T38" fmla="*/ 2147483647 w 1613"/>
                <a:gd name="T39" fmla="*/ 2147483647 h 1093"/>
                <a:gd name="T40" fmla="*/ 2147483647 w 1613"/>
                <a:gd name="T41" fmla="*/ 2147483647 h 1093"/>
                <a:gd name="T42" fmla="*/ 2147483647 w 1613"/>
                <a:gd name="T43" fmla="*/ 2147483647 h 1093"/>
                <a:gd name="T44" fmla="*/ 2147483647 w 1613"/>
                <a:gd name="T45" fmla="*/ 2147483647 h 1093"/>
                <a:gd name="T46" fmla="*/ 2147483647 w 1613"/>
                <a:gd name="T47" fmla="*/ 2147483647 h 1093"/>
                <a:gd name="T48" fmla="*/ 2147483647 w 1613"/>
                <a:gd name="T49" fmla="*/ 2147483647 h 1093"/>
                <a:gd name="T50" fmla="*/ 2147483647 w 1613"/>
                <a:gd name="T51" fmla="*/ 2147483647 h 1093"/>
                <a:gd name="T52" fmla="*/ 2147483647 w 1613"/>
                <a:gd name="T53" fmla="*/ 2147483647 h 1093"/>
                <a:gd name="T54" fmla="*/ 2147483647 w 1613"/>
                <a:gd name="T55" fmla="*/ 2147483647 h 1093"/>
                <a:gd name="T56" fmla="*/ 2147483647 w 1613"/>
                <a:gd name="T57" fmla="*/ 2147483647 h 1093"/>
                <a:gd name="T58" fmla="*/ 2147483647 w 1613"/>
                <a:gd name="T59" fmla="*/ 2147483647 h 1093"/>
                <a:gd name="T60" fmla="*/ 2147483647 w 1613"/>
                <a:gd name="T61" fmla="*/ 2147483647 h 1093"/>
                <a:gd name="T62" fmla="*/ 2147483647 w 1613"/>
                <a:gd name="T63" fmla="*/ 2147483647 h 1093"/>
                <a:gd name="T64" fmla="*/ 2147483647 w 1613"/>
                <a:gd name="T65" fmla="*/ 2147483647 h 1093"/>
                <a:gd name="T66" fmla="*/ 2147483647 w 1613"/>
                <a:gd name="T67" fmla="*/ 2147483647 h 1093"/>
                <a:gd name="T68" fmla="*/ 2147483647 w 1613"/>
                <a:gd name="T69" fmla="*/ 2147483647 h 1093"/>
                <a:gd name="T70" fmla="*/ 2147483647 w 1613"/>
                <a:gd name="T71" fmla="*/ 2147483647 h 1093"/>
                <a:gd name="T72" fmla="*/ 2147483647 w 1613"/>
                <a:gd name="T73" fmla="*/ 2147483647 h 1093"/>
                <a:gd name="T74" fmla="*/ 2147483647 w 1613"/>
                <a:gd name="T75" fmla="*/ 2147483647 h 1093"/>
                <a:gd name="T76" fmla="*/ 2147483647 w 1613"/>
                <a:gd name="T77" fmla="*/ 2147483647 h 1093"/>
                <a:gd name="T78" fmla="*/ 2147483647 w 1613"/>
                <a:gd name="T79" fmla="*/ 2147483647 h 1093"/>
                <a:gd name="T80" fmla="*/ 2147483647 w 1613"/>
                <a:gd name="T81" fmla="*/ 2147483647 h 1093"/>
                <a:gd name="T82" fmla="*/ 2147483647 w 1613"/>
                <a:gd name="T83" fmla="*/ 2147483647 h 1093"/>
                <a:gd name="T84" fmla="*/ 2147483647 w 1613"/>
                <a:gd name="T85" fmla="*/ 2147483647 h 1093"/>
                <a:gd name="T86" fmla="*/ 2147483647 w 1613"/>
                <a:gd name="T87" fmla="*/ 2147483647 h 1093"/>
                <a:gd name="T88" fmla="*/ 2147483647 w 1613"/>
                <a:gd name="T89" fmla="*/ 2147483647 h 1093"/>
                <a:gd name="T90" fmla="*/ 2147483647 w 1613"/>
                <a:gd name="T91" fmla="*/ 2147483647 h 1093"/>
                <a:gd name="T92" fmla="*/ 2147483647 w 1613"/>
                <a:gd name="T93" fmla="*/ 2147483647 h 1093"/>
                <a:gd name="T94" fmla="*/ 0 w 1613"/>
                <a:gd name="T95" fmla="*/ 2147483647 h 1093"/>
                <a:gd name="T96" fmla="*/ 2147483647 w 1613"/>
                <a:gd name="T97" fmla="*/ 2147483647 h 1093"/>
                <a:gd name="T98" fmla="*/ 2147483647 w 1613"/>
                <a:gd name="T99" fmla="*/ 2147483647 h 1093"/>
                <a:gd name="T100" fmla="*/ 2147483647 w 1613"/>
                <a:gd name="T101" fmla="*/ 214748364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solidFill>
              <a:srgbClr val="00247D">
                <a:alpha val="64000"/>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6" name="Freeform 16"/>
            <p:cNvSpPr>
              <a:spLocks noChangeAspect="1"/>
            </p:cNvSpPr>
            <p:nvPr/>
          </p:nvSpPr>
          <p:spPr bwMode="auto">
            <a:xfrm>
              <a:off x="7445375" y="2703077"/>
              <a:ext cx="207963" cy="452494"/>
            </a:xfrm>
            <a:custGeom>
              <a:avLst/>
              <a:gdLst>
                <a:gd name="T0" fmla="*/ 2147483647 w 380"/>
                <a:gd name="T1" fmla="*/ 2147483647 h 816"/>
                <a:gd name="T2" fmla="*/ 2147483647 w 380"/>
                <a:gd name="T3" fmla="*/ 2147483647 h 816"/>
                <a:gd name="T4" fmla="*/ 2147483647 w 380"/>
                <a:gd name="T5" fmla="*/ 2147483647 h 816"/>
                <a:gd name="T6" fmla="*/ 2147483647 w 380"/>
                <a:gd name="T7" fmla="*/ 2147483647 h 816"/>
                <a:gd name="T8" fmla="*/ 2147483647 w 380"/>
                <a:gd name="T9" fmla="*/ 2147483647 h 816"/>
                <a:gd name="T10" fmla="*/ 2147483647 w 380"/>
                <a:gd name="T11" fmla="*/ 2147483647 h 816"/>
                <a:gd name="T12" fmla="*/ 2147483647 w 380"/>
                <a:gd name="T13" fmla="*/ 2147483647 h 816"/>
                <a:gd name="T14" fmla="*/ 2147483647 w 380"/>
                <a:gd name="T15" fmla="*/ 2147483647 h 816"/>
                <a:gd name="T16" fmla="*/ 2147483647 w 380"/>
                <a:gd name="T17" fmla="*/ 2147483647 h 816"/>
                <a:gd name="T18" fmla="*/ 2147483647 w 380"/>
                <a:gd name="T19" fmla="*/ 2147483647 h 816"/>
                <a:gd name="T20" fmla="*/ 2147483647 w 380"/>
                <a:gd name="T21" fmla="*/ 2147483647 h 816"/>
                <a:gd name="T22" fmla="*/ 2147483647 w 380"/>
                <a:gd name="T23" fmla="*/ 2147483647 h 816"/>
                <a:gd name="T24" fmla="*/ 2147483647 w 380"/>
                <a:gd name="T25" fmla="*/ 2147483647 h 816"/>
                <a:gd name="T26" fmla="*/ 2147483647 w 380"/>
                <a:gd name="T27" fmla="*/ 2147483647 h 816"/>
                <a:gd name="T28" fmla="*/ 2147483647 w 380"/>
                <a:gd name="T29" fmla="*/ 2147483647 h 816"/>
                <a:gd name="T30" fmla="*/ 2147483647 w 380"/>
                <a:gd name="T31" fmla="*/ 2147483647 h 816"/>
                <a:gd name="T32" fmla="*/ 2147483647 w 380"/>
                <a:gd name="T33" fmla="*/ 2147483647 h 816"/>
                <a:gd name="T34" fmla="*/ 2147483647 w 380"/>
                <a:gd name="T35" fmla="*/ 2147483647 h 816"/>
                <a:gd name="T36" fmla="*/ 2147483647 w 380"/>
                <a:gd name="T37" fmla="*/ 2147483647 h 816"/>
                <a:gd name="T38" fmla="*/ 2147483647 w 380"/>
                <a:gd name="T39" fmla="*/ 2147483647 h 816"/>
                <a:gd name="T40" fmla="*/ 2147483647 w 380"/>
                <a:gd name="T41" fmla="*/ 2147483647 h 816"/>
                <a:gd name="T42" fmla="*/ 2147483647 w 380"/>
                <a:gd name="T43" fmla="*/ 2147483647 h 816"/>
                <a:gd name="T44" fmla="*/ 2147483647 w 380"/>
                <a:gd name="T45" fmla="*/ 2147483647 h 816"/>
                <a:gd name="T46" fmla="*/ 2147483647 w 380"/>
                <a:gd name="T47" fmla="*/ 2147483647 h 816"/>
                <a:gd name="T48" fmla="*/ 2147483647 w 380"/>
                <a:gd name="T49" fmla="*/ 2147483647 h 816"/>
                <a:gd name="T50" fmla="*/ 2147483647 w 380"/>
                <a:gd name="T51" fmla="*/ 2147483647 h 816"/>
                <a:gd name="T52" fmla="*/ 2147483647 w 380"/>
                <a:gd name="T53" fmla="*/ 2147483647 h 816"/>
                <a:gd name="T54" fmla="*/ 2147483647 w 380"/>
                <a:gd name="T55" fmla="*/ 2147483647 h 816"/>
                <a:gd name="T56" fmla="*/ 2147483647 w 380"/>
                <a:gd name="T57" fmla="*/ 2147483647 h 816"/>
                <a:gd name="T58" fmla="*/ 2147483647 w 380"/>
                <a:gd name="T59" fmla="*/ 2147483647 h 816"/>
                <a:gd name="T60" fmla="*/ 2147483647 w 380"/>
                <a:gd name="T61" fmla="*/ 2147483647 h 816"/>
                <a:gd name="T62" fmla="*/ 2147483647 w 380"/>
                <a:gd name="T63" fmla="*/ 2147483647 h 816"/>
                <a:gd name="T64" fmla="*/ 2147483647 w 380"/>
                <a:gd name="T65" fmla="*/ 2147483647 h 816"/>
                <a:gd name="T66" fmla="*/ 2147483647 w 380"/>
                <a:gd name="T67" fmla="*/ 2147483647 h 816"/>
                <a:gd name="T68" fmla="*/ 2147483647 w 380"/>
                <a:gd name="T69" fmla="*/ 2147483647 h 816"/>
                <a:gd name="T70" fmla="*/ 2147483647 w 380"/>
                <a:gd name="T71" fmla="*/ 2147483647 h 816"/>
                <a:gd name="T72" fmla="*/ 2147483647 w 380"/>
                <a:gd name="T73" fmla="*/ 2147483647 h 816"/>
                <a:gd name="T74" fmla="*/ 2147483647 w 380"/>
                <a:gd name="T75" fmla="*/ 2147483647 h 816"/>
                <a:gd name="T76" fmla="*/ 2147483647 w 380"/>
                <a:gd name="T77" fmla="*/ 2147483647 h 816"/>
                <a:gd name="T78" fmla="*/ 2147483647 w 380"/>
                <a:gd name="T79" fmla="*/ 2147483647 h 816"/>
                <a:gd name="T80" fmla="*/ 2147483647 w 380"/>
                <a:gd name="T81" fmla="*/ 2147483647 h 816"/>
                <a:gd name="T82" fmla="*/ 2147483647 w 380"/>
                <a:gd name="T83" fmla="*/ 2147483647 h 816"/>
                <a:gd name="T84" fmla="*/ 2147483647 w 380"/>
                <a:gd name="T85" fmla="*/ 2147483647 h 816"/>
                <a:gd name="T86" fmla="*/ 2147483647 w 380"/>
                <a:gd name="T87" fmla="*/ 2147483647 h 816"/>
                <a:gd name="T88" fmla="*/ 2147483647 w 380"/>
                <a:gd name="T89" fmla="*/ 2147483647 h 816"/>
                <a:gd name="T90" fmla="*/ 2147483647 w 380"/>
                <a:gd name="T91" fmla="*/ 2147483647 h 816"/>
                <a:gd name="T92" fmla="*/ 2147483647 w 380"/>
                <a:gd name="T93" fmla="*/ 2147483647 h 816"/>
                <a:gd name="T94" fmla="*/ 2147483647 w 380"/>
                <a:gd name="T95" fmla="*/ 2147483647 h 816"/>
                <a:gd name="T96" fmla="*/ 2147483647 w 380"/>
                <a:gd name="T97" fmla="*/ 2147483647 h 816"/>
                <a:gd name="T98" fmla="*/ 2147483647 w 380"/>
                <a:gd name="T99" fmla="*/ 2147483647 h 816"/>
                <a:gd name="T100" fmla="*/ 2147483647 w 380"/>
                <a:gd name="T101" fmla="*/ 2147483647 h 816"/>
                <a:gd name="T102" fmla="*/ 2147483647 w 380"/>
                <a:gd name="T103" fmla="*/ 2147483647 h 816"/>
                <a:gd name="T104" fmla="*/ 2147483647 w 380"/>
                <a:gd name="T105" fmla="*/ 2147483647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7" name="Freeform 17"/>
            <p:cNvSpPr>
              <a:spLocks noChangeAspect="1"/>
            </p:cNvSpPr>
            <p:nvPr/>
          </p:nvSpPr>
          <p:spPr bwMode="auto">
            <a:xfrm>
              <a:off x="6089650" y="2785637"/>
              <a:ext cx="630238" cy="733517"/>
            </a:xfrm>
            <a:custGeom>
              <a:avLst/>
              <a:gdLst>
                <a:gd name="T0" fmla="*/ 2147483647 w 1158"/>
                <a:gd name="T1" fmla="*/ 2147483647 h 1330"/>
                <a:gd name="T2" fmla="*/ 2147483647 w 1158"/>
                <a:gd name="T3" fmla="*/ 2147483647 h 1330"/>
                <a:gd name="T4" fmla="*/ 2147483647 w 1158"/>
                <a:gd name="T5" fmla="*/ 2147483647 h 1330"/>
                <a:gd name="T6" fmla="*/ 2147483647 w 1158"/>
                <a:gd name="T7" fmla="*/ 2147483647 h 1330"/>
                <a:gd name="T8" fmla="*/ 2147483647 w 1158"/>
                <a:gd name="T9" fmla="*/ 2147483647 h 1330"/>
                <a:gd name="T10" fmla="*/ 2147483647 w 1158"/>
                <a:gd name="T11" fmla="*/ 2147483647 h 1330"/>
                <a:gd name="T12" fmla="*/ 2147483647 w 1158"/>
                <a:gd name="T13" fmla="*/ 2147483647 h 1330"/>
                <a:gd name="T14" fmla="*/ 2147483647 w 1158"/>
                <a:gd name="T15" fmla="*/ 2147483647 h 1330"/>
                <a:gd name="T16" fmla="*/ 2147483647 w 1158"/>
                <a:gd name="T17" fmla="*/ 2147483647 h 1330"/>
                <a:gd name="T18" fmla="*/ 2147483647 w 1158"/>
                <a:gd name="T19" fmla="*/ 2147483647 h 1330"/>
                <a:gd name="T20" fmla="*/ 2147483647 w 1158"/>
                <a:gd name="T21" fmla="*/ 2147483647 h 1330"/>
                <a:gd name="T22" fmla="*/ 2147483647 w 1158"/>
                <a:gd name="T23" fmla="*/ 2147483647 h 1330"/>
                <a:gd name="T24" fmla="*/ 2147483647 w 1158"/>
                <a:gd name="T25" fmla="*/ 2147483647 h 1330"/>
                <a:gd name="T26" fmla="*/ 2147483647 w 1158"/>
                <a:gd name="T27" fmla="*/ 2147483647 h 1330"/>
                <a:gd name="T28" fmla="*/ 2147483647 w 1158"/>
                <a:gd name="T29" fmla="*/ 2147483647 h 1330"/>
                <a:gd name="T30" fmla="*/ 2147483647 w 1158"/>
                <a:gd name="T31" fmla="*/ 2147483647 h 1330"/>
                <a:gd name="T32" fmla="*/ 2147483647 w 1158"/>
                <a:gd name="T33" fmla="*/ 2147483647 h 1330"/>
                <a:gd name="T34" fmla="*/ 2147483647 w 1158"/>
                <a:gd name="T35" fmla="*/ 2147483647 h 1330"/>
                <a:gd name="T36" fmla="*/ 2147483647 w 1158"/>
                <a:gd name="T37" fmla="*/ 2147483647 h 1330"/>
                <a:gd name="T38" fmla="*/ 2147483647 w 1158"/>
                <a:gd name="T39" fmla="*/ 2147483647 h 1330"/>
                <a:gd name="T40" fmla="*/ 2147483647 w 1158"/>
                <a:gd name="T41" fmla="*/ 2147483647 h 1330"/>
                <a:gd name="T42" fmla="*/ 2147483647 w 1158"/>
                <a:gd name="T43" fmla="*/ 2147483647 h 1330"/>
                <a:gd name="T44" fmla="*/ 2147483647 w 1158"/>
                <a:gd name="T45" fmla="*/ 2147483647 h 1330"/>
                <a:gd name="T46" fmla="*/ 2147483647 w 1158"/>
                <a:gd name="T47" fmla="*/ 2147483647 h 1330"/>
                <a:gd name="T48" fmla="*/ 2147483647 w 1158"/>
                <a:gd name="T49" fmla="*/ 2147483647 h 1330"/>
                <a:gd name="T50" fmla="*/ 2147483647 w 1158"/>
                <a:gd name="T51" fmla="*/ 2147483647 h 1330"/>
                <a:gd name="T52" fmla="*/ 2147483647 w 1158"/>
                <a:gd name="T53" fmla="*/ 2147483647 h 1330"/>
                <a:gd name="T54" fmla="*/ 2147483647 w 1158"/>
                <a:gd name="T55" fmla="*/ 2147483647 h 1330"/>
                <a:gd name="T56" fmla="*/ 2147483647 w 1158"/>
                <a:gd name="T57" fmla="*/ 2147483647 h 1330"/>
                <a:gd name="T58" fmla="*/ 2147483647 w 1158"/>
                <a:gd name="T59" fmla="*/ 2147483647 h 1330"/>
                <a:gd name="T60" fmla="*/ 2147483647 w 1158"/>
                <a:gd name="T61" fmla="*/ 2147483647 h 1330"/>
                <a:gd name="T62" fmla="*/ 2147483647 w 1158"/>
                <a:gd name="T63" fmla="*/ 2147483647 h 1330"/>
                <a:gd name="T64" fmla="*/ 2147483647 w 1158"/>
                <a:gd name="T65" fmla="*/ 2147483647 h 1330"/>
                <a:gd name="T66" fmla="*/ 2147483647 w 1158"/>
                <a:gd name="T67" fmla="*/ 2147483647 h 1330"/>
                <a:gd name="T68" fmla="*/ 0 w 1158"/>
                <a:gd name="T69" fmla="*/ 2147483647 h 1330"/>
                <a:gd name="T70" fmla="*/ 2147483647 w 1158"/>
                <a:gd name="T71" fmla="*/ 2147483647 h 1330"/>
                <a:gd name="T72" fmla="*/ 2147483647 w 1158"/>
                <a:gd name="T73" fmla="*/ 2147483647 h 1330"/>
                <a:gd name="T74" fmla="*/ 2147483647 w 1158"/>
                <a:gd name="T75" fmla="*/ 2147483647 h 1330"/>
                <a:gd name="T76" fmla="*/ 2147483647 w 1158"/>
                <a:gd name="T77" fmla="*/ 2147483647 h 1330"/>
                <a:gd name="T78" fmla="*/ 2147483647 w 1158"/>
                <a:gd name="T79" fmla="*/ 2147483647 h 1330"/>
                <a:gd name="T80" fmla="*/ 2147483647 w 1158"/>
                <a:gd name="T81" fmla="*/ 2147483647 h 1330"/>
                <a:gd name="T82" fmla="*/ 2147483647 w 1158"/>
                <a:gd name="T83" fmla="*/ 2147483647 h 1330"/>
                <a:gd name="T84" fmla="*/ 2147483647 w 1158"/>
                <a:gd name="T85" fmla="*/ 2147483647 h 1330"/>
                <a:gd name="T86" fmla="*/ 2147483647 w 1158"/>
                <a:gd name="T87" fmla="*/ 2147483647 h 1330"/>
                <a:gd name="T88" fmla="*/ 2147483647 w 1158"/>
                <a:gd name="T89" fmla="*/ 2147483647 h 1330"/>
                <a:gd name="T90" fmla="*/ 2147483647 w 1158"/>
                <a:gd name="T91" fmla="*/ 2147483647 h 1330"/>
                <a:gd name="T92" fmla="*/ 2147483647 w 1158"/>
                <a:gd name="T93" fmla="*/ 2147483647 h 1330"/>
                <a:gd name="T94" fmla="*/ 2147483647 w 1158"/>
                <a:gd name="T95" fmla="*/ 2147483647 h 1330"/>
                <a:gd name="T96" fmla="*/ 2147483647 w 1158"/>
                <a:gd name="T97" fmla="*/ 2147483647 h 1330"/>
                <a:gd name="T98" fmla="*/ 2147483647 w 1158"/>
                <a:gd name="T99" fmla="*/ 2147483647 h 1330"/>
                <a:gd name="T100" fmla="*/ 2147483647 w 1158"/>
                <a:gd name="T101" fmla="*/ 2147483647 h 1330"/>
                <a:gd name="T102" fmla="*/ 2147483647 w 1158"/>
                <a:gd name="T103" fmla="*/ 2147483647 h 1330"/>
                <a:gd name="T104" fmla="*/ 2147483647 w 1158"/>
                <a:gd name="T105" fmla="*/ 0 h 1330"/>
                <a:gd name="T106" fmla="*/ 2147483647 w 1158"/>
                <a:gd name="T107" fmla="*/ 2147483647 h 1330"/>
                <a:gd name="T108" fmla="*/ 2147483647 w 1158"/>
                <a:gd name="T109" fmla="*/ 2147483647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solidFill>
              <a:srgbClr val="00247D">
                <a:alpha val="65000"/>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8" name="Freeform 18"/>
            <p:cNvSpPr>
              <a:spLocks noChangeAspect="1"/>
            </p:cNvSpPr>
            <p:nvPr/>
          </p:nvSpPr>
          <p:spPr bwMode="auto">
            <a:xfrm>
              <a:off x="1071563" y="2795164"/>
              <a:ext cx="954087" cy="1460684"/>
            </a:xfrm>
            <a:custGeom>
              <a:avLst/>
              <a:gdLst>
                <a:gd name="T0" fmla="*/ 2147483647 w 1749"/>
                <a:gd name="T1" fmla="*/ 2147483647 h 2644"/>
                <a:gd name="T2" fmla="*/ 2147483647 w 1749"/>
                <a:gd name="T3" fmla="*/ 2147483647 h 2644"/>
                <a:gd name="T4" fmla="*/ 2147483647 w 1749"/>
                <a:gd name="T5" fmla="*/ 2147483647 h 2644"/>
                <a:gd name="T6" fmla="*/ 2147483647 w 1749"/>
                <a:gd name="T7" fmla="*/ 2147483647 h 2644"/>
                <a:gd name="T8" fmla="*/ 2147483647 w 1749"/>
                <a:gd name="T9" fmla="*/ 2147483647 h 2644"/>
                <a:gd name="T10" fmla="*/ 2147483647 w 1749"/>
                <a:gd name="T11" fmla="*/ 2147483647 h 2644"/>
                <a:gd name="T12" fmla="*/ 2147483647 w 1749"/>
                <a:gd name="T13" fmla="*/ 2147483647 h 2644"/>
                <a:gd name="T14" fmla="*/ 2147483647 w 1749"/>
                <a:gd name="T15" fmla="*/ 2147483647 h 2644"/>
                <a:gd name="T16" fmla="*/ 2147483647 w 1749"/>
                <a:gd name="T17" fmla="*/ 2147483647 h 2644"/>
                <a:gd name="T18" fmla="*/ 2147483647 w 1749"/>
                <a:gd name="T19" fmla="*/ 2147483647 h 2644"/>
                <a:gd name="T20" fmla="*/ 2147483647 w 1749"/>
                <a:gd name="T21" fmla="*/ 2147483647 h 2644"/>
                <a:gd name="T22" fmla="*/ 2147483647 w 1749"/>
                <a:gd name="T23" fmla="*/ 2147483647 h 2644"/>
                <a:gd name="T24" fmla="*/ 2147483647 w 1749"/>
                <a:gd name="T25" fmla="*/ 2147483647 h 2644"/>
                <a:gd name="T26" fmla="*/ 2147483647 w 1749"/>
                <a:gd name="T27" fmla="*/ 2147483647 h 2644"/>
                <a:gd name="T28" fmla="*/ 2147483647 w 1749"/>
                <a:gd name="T29" fmla="*/ 2147483647 h 2644"/>
                <a:gd name="T30" fmla="*/ 2147483647 w 1749"/>
                <a:gd name="T31" fmla="*/ 2147483647 h 2644"/>
                <a:gd name="T32" fmla="*/ 2147483647 w 1749"/>
                <a:gd name="T33" fmla="*/ 2147483647 h 2644"/>
                <a:gd name="T34" fmla="*/ 2147483647 w 1749"/>
                <a:gd name="T35" fmla="*/ 2147483647 h 2644"/>
                <a:gd name="T36" fmla="*/ 2147483647 w 1749"/>
                <a:gd name="T37" fmla="*/ 2147483647 h 2644"/>
                <a:gd name="T38" fmla="*/ 2147483647 w 1749"/>
                <a:gd name="T39" fmla="*/ 2147483647 h 2644"/>
                <a:gd name="T40" fmla="*/ 2147483647 w 1749"/>
                <a:gd name="T41" fmla="*/ 2147483647 h 2644"/>
                <a:gd name="T42" fmla="*/ 2147483647 w 1749"/>
                <a:gd name="T43" fmla="*/ 2147483647 h 2644"/>
                <a:gd name="T44" fmla="*/ 2147483647 w 1749"/>
                <a:gd name="T45" fmla="*/ 2147483647 h 2644"/>
                <a:gd name="T46" fmla="*/ 2147483647 w 1749"/>
                <a:gd name="T47" fmla="*/ 2147483647 h 2644"/>
                <a:gd name="T48" fmla="*/ 2147483647 w 1749"/>
                <a:gd name="T49" fmla="*/ 2147483647 h 2644"/>
                <a:gd name="T50" fmla="*/ 2147483647 w 1749"/>
                <a:gd name="T51" fmla="*/ 2147483647 h 2644"/>
                <a:gd name="T52" fmla="*/ 2147483647 w 1749"/>
                <a:gd name="T53" fmla="*/ 2147483647 h 2644"/>
                <a:gd name="T54" fmla="*/ 2147483647 w 1749"/>
                <a:gd name="T55" fmla="*/ 2147483647 h 2644"/>
                <a:gd name="T56" fmla="*/ 2147483647 w 1749"/>
                <a:gd name="T57" fmla="*/ 2147483647 h 2644"/>
                <a:gd name="T58" fmla="*/ 2147483647 w 1749"/>
                <a:gd name="T59" fmla="*/ 2147483647 h 2644"/>
                <a:gd name="T60" fmla="*/ 2147483647 w 1749"/>
                <a:gd name="T61" fmla="*/ 2147483647 h 2644"/>
                <a:gd name="T62" fmla="*/ 2147483647 w 1749"/>
                <a:gd name="T63" fmla="*/ 2147483647 h 2644"/>
                <a:gd name="T64" fmla="*/ 2147483647 w 1749"/>
                <a:gd name="T65" fmla="*/ 2147483647 h 2644"/>
                <a:gd name="T66" fmla="*/ 2147483647 w 1749"/>
                <a:gd name="T67" fmla="*/ 2147483647 h 2644"/>
                <a:gd name="T68" fmla="*/ 2147483647 w 1749"/>
                <a:gd name="T69" fmla="*/ 2147483647 h 2644"/>
                <a:gd name="T70" fmla="*/ 2147483647 w 1749"/>
                <a:gd name="T71" fmla="*/ 2147483647 h 2644"/>
                <a:gd name="T72" fmla="*/ 2147483647 w 1749"/>
                <a:gd name="T73" fmla="*/ 2147483647 h 2644"/>
                <a:gd name="T74" fmla="*/ 2147483647 w 1749"/>
                <a:gd name="T75" fmla="*/ 2147483647 h 2644"/>
                <a:gd name="T76" fmla="*/ 2147483647 w 1749"/>
                <a:gd name="T77" fmla="*/ 2147483647 h 2644"/>
                <a:gd name="T78" fmla="*/ 2147483647 w 1749"/>
                <a:gd name="T79" fmla="*/ 2147483647 h 2644"/>
                <a:gd name="T80" fmla="*/ 2147483647 w 1749"/>
                <a:gd name="T81" fmla="*/ 2147483647 h 2644"/>
                <a:gd name="T82" fmla="*/ 2147483647 w 1749"/>
                <a:gd name="T83" fmla="*/ 2147483647 h 2644"/>
                <a:gd name="T84" fmla="*/ 2147483647 w 1749"/>
                <a:gd name="T85" fmla="*/ 2147483647 h 2644"/>
                <a:gd name="T86" fmla="*/ 2147483647 w 1749"/>
                <a:gd name="T87" fmla="*/ 2147483647 h 2644"/>
                <a:gd name="T88" fmla="*/ 2147483647 w 1749"/>
                <a:gd name="T89" fmla="*/ 2147483647 h 2644"/>
                <a:gd name="T90" fmla="*/ 2147483647 w 1749"/>
                <a:gd name="T91" fmla="*/ 2147483647 h 2644"/>
                <a:gd name="T92" fmla="*/ 2147483647 w 1749"/>
                <a:gd name="T93" fmla="*/ 2147483647 h 2644"/>
                <a:gd name="T94" fmla="*/ 2147483647 w 1749"/>
                <a:gd name="T95" fmla="*/ 2147483647 h 2644"/>
                <a:gd name="T96" fmla="*/ 2147483647 w 1749"/>
                <a:gd name="T97" fmla="*/ 2147483647 h 2644"/>
                <a:gd name="T98" fmla="*/ 2147483647 w 1749"/>
                <a:gd name="T99" fmla="*/ 2147483647 h 2644"/>
                <a:gd name="T100" fmla="*/ 2147483647 w 1749"/>
                <a:gd name="T101" fmla="*/ 2147483647 h 2644"/>
                <a:gd name="T102" fmla="*/ 2147483647 w 1749"/>
                <a:gd name="T103" fmla="*/ 2147483647 h 2644"/>
                <a:gd name="T104" fmla="*/ 2147483647 w 1749"/>
                <a:gd name="T105" fmla="*/ 2147483647 h 2644"/>
                <a:gd name="T106" fmla="*/ 2147483647 w 1749"/>
                <a:gd name="T107" fmla="*/ 2147483647 h 2644"/>
                <a:gd name="T108" fmla="*/ 2147483647 w 1749"/>
                <a:gd name="T109" fmla="*/ 2147483647 h 2644"/>
                <a:gd name="T110" fmla="*/ 2147483647 w 1749"/>
                <a:gd name="T111" fmla="*/ 2147483647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19" name="Freeform 19"/>
            <p:cNvSpPr>
              <a:spLocks noChangeAspect="1"/>
            </p:cNvSpPr>
            <p:nvPr/>
          </p:nvSpPr>
          <p:spPr bwMode="auto">
            <a:xfrm>
              <a:off x="6518275" y="3015853"/>
              <a:ext cx="688975" cy="697001"/>
            </a:xfrm>
            <a:custGeom>
              <a:avLst/>
              <a:gdLst>
                <a:gd name="T0" fmla="*/ 2147483647 w 1263"/>
                <a:gd name="T1" fmla="*/ 2147483647 h 1260"/>
                <a:gd name="T2" fmla="*/ 2147483647 w 1263"/>
                <a:gd name="T3" fmla="*/ 2147483647 h 1260"/>
                <a:gd name="T4" fmla="*/ 2147483647 w 1263"/>
                <a:gd name="T5" fmla="*/ 2147483647 h 1260"/>
                <a:gd name="T6" fmla="*/ 2147483647 w 1263"/>
                <a:gd name="T7" fmla="*/ 2147483647 h 1260"/>
                <a:gd name="T8" fmla="*/ 2147483647 w 1263"/>
                <a:gd name="T9" fmla="*/ 2147483647 h 1260"/>
                <a:gd name="T10" fmla="*/ 2147483647 w 1263"/>
                <a:gd name="T11" fmla="*/ 2147483647 h 1260"/>
                <a:gd name="T12" fmla="*/ 2147483647 w 1263"/>
                <a:gd name="T13" fmla="*/ 2147483647 h 1260"/>
                <a:gd name="T14" fmla="*/ 2147483647 w 1263"/>
                <a:gd name="T15" fmla="*/ 2147483647 h 1260"/>
                <a:gd name="T16" fmla="*/ 2147483647 w 1263"/>
                <a:gd name="T17" fmla="*/ 2147483647 h 1260"/>
                <a:gd name="T18" fmla="*/ 2147483647 w 1263"/>
                <a:gd name="T19" fmla="*/ 2147483647 h 1260"/>
                <a:gd name="T20" fmla="*/ 2147483647 w 1263"/>
                <a:gd name="T21" fmla="*/ 2147483647 h 1260"/>
                <a:gd name="T22" fmla="*/ 2147483647 w 1263"/>
                <a:gd name="T23" fmla="*/ 2147483647 h 1260"/>
                <a:gd name="T24" fmla="*/ 2147483647 w 1263"/>
                <a:gd name="T25" fmla="*/ 2147483647 h 1260"/>
                <a:gd name="T26" fmla="*/ 2147483647 w 1263"/>
                <a:gd name="T27" fmla="*/ 2147483647 h 1260"/>
                <a:gd name="T28" fmla="*/ 2147483647 w 1263"/>
                <a:gd name="T29" fmla="*/ 2147483647 h 1260"/>
                <a:gd name="T30" fmla="*/ 2147483647 w 1263"/>
                <a:gd name="T31" fmla="*/ 2147483647 h 1260"/>
                <a:gd name="T32" fmla="*/ 2147483647 w 1263"/>
                <a:gd name="T33" fmla="*/ 2147483647 h 1260"/>
                <a:gd name="T34" fmla="*/ 2147483647 w 1263"/>
                <a:gd name="T35" fmla="*/ 2147483647 h 1260"/>
                <a:gd name="T36" fmla="*/ 2147483647 w 1263"/>
                <a:gd name="T37" fmla="*/ 2147483647 h 1260"/>
                <a:gd name="T38" fmla="*/ 2147483647 w 1263"/>
                <a:gd name="T39" fmla="*/ 2147483647 h 1260"/>
                <a:gd name="T40" fmla="*/ 2147483647 w 1263"/>
                <a:gd name="T41" fmla="*/ 2147483647 h 1260"/>
                <a:gd name="T42" fmla="*/ 2147483647 w 1263"/>
                <a:gd name="T43" fmla="*/ 2147483647 h 1260"/>
                <a:gd name="T44" fmla="*/ 2147483647 w 1263"/>
                <a:gd name="T45" fmla="*/ 2147483647 h 1260"/>
                <a:gd name="T46" fmla="*/ 2147483647 w 1263"/>
                <a:gd name="T47" fmla="*/ 2147483647 h 1260"/>
                <a:gd name="T48" fmla="*/ 2147483647 w 1263"/>
                <a:gd name="T49" fmla="*/ 2147483647 h 1260"/>
                <a:gd name="T50" fmla="*/ 2147483647 w 1263"/>
                <a:gd name="T51" fmla="*/ 2147483647 h 1260"/>
                <a:gd name="T52" fmla="*/ 2147483647 w 1263"/>
                <a:gd name="T53" fmla="*/ 2147483647 h 1260"/>
                <a:gd name="T54" fmla="*/ 2147483647 w 1263"/>
                <a:gd name="T55" fmla="*/ 2147483647 h 1260"/>
                <a:gd name="T56" fmla="*/ 2147483647 w 1263"/>
                <a:gd name="T57" fmla="*/ 2147483647 h 1260"/>
                <a:gd name="T58" fmla="*/ 2147483647 w 1263"/>
                <a:gd name="T59" fmla="*/ 2147483647 h 1260"/>
                <a:gd name="T60" fmla="*/ 2147483647 w 1263"/>
                <a:gd name="T61" fmla="*/ 2147483647 h 1260"/>
                <a:gd name="T62" fmla="*/ 2147483647 w 1263"/>
                <a:gd name="T63" fmla="*/ 2147483647 h 1260"/>
                <a:gd name="T64" fmla="*/ 2147483647 w 1263"/>
                <a:gd name="T65" fmla="*/ 2147483647 h 1260"/>
                <a:gd name="T66" fmla="*/ 2147483647 w 1263"/>
                <a:gd name="T67" fmla="*/ 2147483647 h 1260"/>
                <a:gd name="T68" fmla="*/ 2147483647 w 1263"/>
                <a:gd name="T69" fmla="*/ 2147483647 h 1260"/>
                <a:gd name="T70" fmla="*/ 2147483647 w 1263"/>
                <a:gd name="T71" fmla="*/ 2147483647 h 1260"/>
                <a:gd name="T72" fmla="*/ 2147483647 w 1263"/>
                <a:gd name="T73" fmla="*/ 2147483647 h 1260"/>
                <a:gd name="T74" fmla="*/ 2147483647 w 1263"/>
                <a:gd name="T75" fmla="*/ 2147483647 h 1260"/>
                <a:gd name="T76" fmla="*/ 2147483647 w 1263"/>
                <a:gd name="T77" fmla="*/ 2147483647 h 1260"/>
                <a:gd name="T78" fmla="*/ 2147483647 w 1263"/>
                <a:gd name="T79" fmla="*/ 2147483647 h 1260"/>
                <a:gd name="T80" fmla="*/ 2147483647 w 1263"/>
                <a:gd name="T81" fmla="*/ 2147483647 h 1260"/>
                <a:gd name="T82" fmla="*/ 2147483647 w 1263"/>
                <a:gd name="T83" fmla="*/ 2147483647 h 1260"/>
                <a:gd name="T84" fmla="*/ 2147483647 w 1263"/>
                <a:gd name="T85" fmla="*/ 2147483647 h 1260"/>
                <a:gd name="T86" fmla="*/ 2147483647 w 1263"/>
                <a:gd name="T87" fmla="*/ 2147483647 h 1260"/>
                <a:gd name="T88" fmla="*/ 2147483647 w 1263"/>
                <a:gd name="T89" fmla="*/ 2147483647 h 1260"/>
                <a:gd name="T90" fmla="*/ 2147483647 w 1263"/>
                <a:gd name="T91" fmla="*/ 2147483647 h 1260"/>
                <a:gd name="T92" fmla="*/ 2147483647 w 1263"/>
                <a:gd name="T93" fmla="*/ 2147483647 h 1260"/>
                <a:gd name="T94" fmla="*/ 2147483647 w 1263"/>
                <a:gd name="T95" fmla="*/ 2147483647 h 1260"/>
                <a:gd name="T96" fmla="*/ 2147483647 w 1263"/>
                <a:gd name="T97" fmla="*/ 2147483647 h 1260"/>
                <a:gd name="T98" fmla="*/ 2147483647 w 1263"/>
                <a:gd name="T99" fmla="*/ 2147483647 h 1260"/>
                <a:gd name="T100" fmla="*/ 2147483647 w 1263"/>
                <a:gd name="T101" fmla="*/ 2147483647 h 1260"/>
                <a:gd name="T102" fmla="*/ 2147483647 w 1263"/>
                <a:gd name="T103" fmla="*/ 2147483647 h 1260"/>
                <a:gd name="T104" fmla="*/ 2147483647 w 1263"/>
                <a:gd name="T105" fmla="*/ 2147483647 h 1260"/>
                <a:gd name="T106" fmla="*/ 2147483647 w 1263"/>
                <a:gd name="T107" fmla="*/ 2147483647 h 1260"/>
                <a:gd name="T108" fmla="*/ 2147483647 w 1263"/>
                <a:gd name="T109" fmla="*/ 2147483647 h 1260"/>
                <a:gd name="T110" fmla="*/ 2147483647 w 1263"/>
                <a:gd name="T111" fmla="*/ 2147483647 h 1260"/>
                <a:gd name="T112" fmla="*/ 2147483647 w 1263"/>
                <a:gd name="T113" fmla="*/ 2147483647 h 1260"/>
                <a:gd name="T114" fmla="*/ 2147483647 w 1263"/>
                <a:gd name="T115" fmla="*/ 2147483647 h 1260"/>
                <a:gd name="T116" fmla="*/ 2147483647 w 1263"/>
                <a:gd name="T117" fmla="*/ 2147483647 h 1260"/>
                <a:gd name="T118" fmla="*/ 2147483647 w 1263"/>
                <a:gd name="T119" fmla="*/ 2147483647 h 1260"/>
                <a:gd name="T120" fmla="*/ 2147483647 w 1263"/>
                <a:gd name="T121" fmla="*/ 2147483647 h 1260"/>
                <a:gd name="T122" fmla="*/ 2147483647 w 1263"/>
                <a:gd name="T123" fmla="*/ 2147483647 h 1260"/>
                <a:gd name="T124" fmla="*/ 2147483647 w 1263"/>
                <a:gd name="T125" fmla="*/ 2147483647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0" name="Freeform 20"/>
            <p:cNvSpPr>
              <a:spLocks noChangeAspect="1"/>
            </p:cNvSpPr>
            <p:nvPr/>
          </p:nvSpPr>
          <p:spPr bwMode="auto">
            <a:xfrm>
              <a:off x="1900238" y="2947583"/>
              <a:ext cx="795337" cy="1035180"/>
            </a:xfrm>
            <a:custGeom>
              <a:avLst/>
              <a:gdLst>
                <a:gd name="T0" fmla="*/ 2147483647 w 1461"/>
                <a:gd name="T1" fmla="*/ 2147483647 h 1874"/>
                <a:gd name="T2" fmla="*/ 2147483647 w 1461"/>
                <a:gd name="T3" fmla="*/ 2147483647 h 1874"/>
                <a:gd name="T4" fmla="*/ 2147483647 w 1461"/>
                <a:gd name="T5" fmla="*/ 2147483647 h 1874"/>
                <a:gd name="T6" fmla="*/ 2147483647 w 1461"/>
                <a:gd name="T7" fmla="*/ 2147483647 h 1874"/>
                <a:gd name="T8" fmla="*/ 2147483647 w 1461"/>
                <a:gd name="T9" fmla="*/ 2147483647 h 1874"/>
                <a:gd name="T10" fmla="*/ 2147483647 w 1461"/>
                <a:gd name="T11" fmla="*/ 2147483647 h 1874"/>
                <a:gd name="T12" fmla="*/ 2147483647 w 1461"/>
                <a:gd name="T13" fmla="*/ 2147483647 h 1874"/>
                <a:gd name="T14" fmla="*/ 2147483647 w 1461"/>
                <a:gd name="T15" fmla="*/ 2147483647 h 1874"/>
                <a:gd name="T16" fmla="*/ 2147483647 w 1461"/>
                <a:gd name="T17" fmla="*/ 2147483647 h 1874"/>
                <a:gd name="T18" fmla="*/ 2147483647 w 1461"/>
                <a:gd name="T19" fmla="*/ 2147483647 h 1874"/>
                <a:gd name="T20" fmla="*/ 2147483647 w 1461"/>
                <a:gd name="T21" fmla="*/ 2147483647 h 1874"/>
                <a:gd name="T22" fmla="*/ 2147483647 w 1461"/>
                <a:gd name="T23" fmla="*/ 2147483647 h 1874"/>
                <a:gd name="T24" fmla="*/ 2147483647 w 1461"/>
                <a:gd name="T25" fmla="*/ 2147483647 h 1874"/>
                <a:gd name="T26" fmla="*/ 2147483647 w 1461"/>
                <a:gd name="T27" fmla="*/ 2147483647 h 1874"/>
                <a:gd name="T28" fmla="*/ 2147483647 w 1461"/>
                <a:gd name="T29" fmla="*/ 2147483647 h 1874"/>
                <a:gd name="T30" fmla="*/ 2147483647 w 1461"/>
                <a:gd name="T31" fmla="*/ 2147483647 h 1874"/>
                <a:gd name="T32" fmla="*/ 2147483647 w 1461"/>
                <a:gd name="T33" fmla="*/ 2147483647 h 1874"/>
                <a:gd name="T34" fmla="*/ 2147483647 w 1461"/>
                <a:gd name="T35" fmla="*/ 2147483647 h 1874"/>
                <a:gd name="T36" fmla="*/ 2147483647 w 1461"/>
                <a:gd name="T37" fmla="*/ 2147483647 h 1874"/>
                <a:gd name="T38" fmla="*/ 2147483647 w 1461"/>
                <a:gd name="T39" fmla="*/ 2147483647 h 1874"/>
                <a:gd name="T40" fmla="*/ 2147483647 w 1461"/>
                <a:gd name="T41" fmla="*/ 2147483647 h 1874"/>
                <a:gd name="T42" fmla="*/ 2147483647 w 1461"/>
                <a:gd name="T43" fmla="*/ 2147483647 h 1874"/>
                <a:gd name="T44" fmla="*/ 2147483647 w 1461"/>
                <a:gd name="T45" fmla="*/ 2147483647 h 1874"/>
                <a:gd name="T46" fmla="*/ 2147483647 w 1461"/>
                <a:gd name="T47" fmla="*/ 2147483647 h 1874"/>
                <a:gd name="T48" fmla="*/ 2147483647 w 1461"/>
                <a:gd name="T49" fmla="*/ 2147483647 h 1874"/>
                <a:gd name="T50" fmla="*/ 2147483647 w 1461"/>
                <a:gd name="T51" fmla="*/ 2147483647 h 1874"/>
                <a:gd name="T52" fmla="*/ 2147483647 w 1461"/>
                <a:gd name="T53" fmla="*/ 2147483647 h 1874"/>
                <a:gd name="T54" fmla="*/ 2147483647 w 1461"/>
                <a:gd name="T55" fmla="*/ 2147483647 h 1874"/>
                <a:gd name="T56" fmla="*/ 2147483647 w 1461"/>
                <a:gd name="T57" fmla="*/ 2147483647 h 1874"/>
                <a:gd name="T58" fmla="*/ 2147483647 w 1461"/>
                <a:gd name="T59" fmla="*/ 2147483647 h 1874"/>
                <a:gd name="T60" fmla="*/ 2147483647 w 1461"/>
                <a:gd name="T61" fmla="*/ 2147483647 h 1874"/>
                <a:gd name="T62" fmla="*/ 2147483647 w 1461"/>
                <a:gd name="T63" fmla="*/ 2147483647 h 1874"/>
                <a:gd name="T64" fmla="*/ 2147483647 w 1461"/>
                <a:gd name="T65" fmla="*/ 2147483647 h 1874"/>
                <a:gd name="T66" fmla="*/ 2147483647 w 1461"/>
                <a:gd name="T67" fmla="*/ 2147483647 h 1874"/>
                <a:gd name="T68" fmla="*/ 2147483647 w 1461"/>
                <a:gd name="T69" fmla="*/ 2147483647 h 1874"/>
                <a:gd name="T70" fmla="*/ 2147483647 w 1461"/>
                <a:gd name="T71" fmla="*/ 2147483647 h 1874"/>
                <a:gd name="T72" fmla="*/ 2147483647 w 1461"/>
                <a:gd name="T73" fmla="*/ 2147483647 h 1874"/>
                <a:gd name="T74" fmla="*/ 2147483647 w 1461"/>
                <a:gd name="T75" fmla="*/ 2147483647 h 1874"/>
                <a:gd name="T76" fmla="*/ 2147483647 w 1461"/>
                <a:gd name="T77" fmla="*/ 2147483647 h 1874"/>
                <a:gd name="T78" fmla="*/ 2147483647 w 1461"/>
                <a:gd name="T79" fmla="*/ 2147483647 h 1874"/>
                <a:gd name="T80" fmla="*/ 2147483647 w 1461"/>
                <a:gd name="T81" fmla="*/ 2147483647 h 1874"/>
                <a:gd name="T82" fmla="*/ 2147483647 w 1461"/>
                <a:gd name="T83" fmla="*/ 2147483647 h 1874"/>
                <a:gd name="T84" fmla="*/ 2147483647 w 1461"/>
                <a:gd name="T85" fmla="*/ 2147483647 h 1874"/>
                <a:gd name="T86" fmla="*/ 2147483647 w 1461"/>
                <a:gd name="T87" fmla="*/ 2147483647 h 1874"/>
                <a:gd name="T88" fmla="*/ 2147483647 w 1461"/>
                <a:gd name="T89" fmla="*/ 2147483647 h 1874"/>
                <a:gd name="T90" fmla="*/ 2147483647 w 1461"/>
                <a:gd name="T91" fmla="*/ 2147483647 h 1874"/>
                <a:gd name="T92" fmla="*/ 2147483647 w 1461"/>
                <a:gd name="T93" fmla="*/ 2147483647 h 1874"/>
                <a:gd name="T94" fmla="*/ 2147483647 w 1461"/>
                <a:gd name="T95" fmla="*/ 2147483647 h 1874"/>
                <a:gd name="T96" fmla="*/ 2147483647 w 1461"/>
                <a:gd name="T97" fmla="*/ 2147483647 h 1874"/>
                <a:gd name="T98" fmla="*/ 2147483647 w 1461"/>
                <a:gd name="T99" fmla="*/ 2147483647 h 1874"/>
                <a:gd name="T100" fmla="*/ 2147483647 w 1461"/>
                <a:gd name="T101" fmla="*/ 2147483647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solidFill>
              <a:srgbClr val="00247D">
                <a:alpha val="63136"/>
              </a:srgbClr>
            </a:solidFill>
            <a:ln w="9525">
              <a:noFill/>
              <a:miter lim="800000"/>
              <a:headEnd/>
              <a:tailEnd/>
            </a:ln>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21" name="Freeform 21"/>
            <p:cNvSpPr>
              <a:spLocks noChangeAspect="1"/>
            </p:cNvSpPr>
            <p:nvPr/>
          </p:nvSpPr>
          <p:spPr bwMode="auto">
            <a:xfrm>
              <a:off x="7426325" y="3030143"/>
              <a:ext cx="158750" cy="250857"/>
            </a:xfrm>
            <a:custGeom>
              <a:avLst/>
              <a:gdLst>
                <a:gd name="T0" fmla="*/ 2147483647 w 291"/>
                <a:gd name="T1" fmla="*/ 2147483647 h 452"/>
                <a:gd name="T2" fmla="*/ 2147483647 w 291"/>
                <a:gd name="T3" fmla="*/ 2147483647 h 452"/>
                <a:gd name="T4" fmla="*/ 2147483647 w 291"/>
                <a:gd name="T5" fmla="*/ 2147483647 h 452"/>
                <a:gd name="T6" fmla="*/ 2147483647 w 291"/>
                <a:gd name="T7" fmla="*/ 2147483647 h 452"/>
                <a:gd name="T8" fmla="*/ 2147483647 w 291"/>
                <a:gd name="T9" fmla="*/ 2147483647 h 452"/>
                <a:gd name="T10" fmla="*/ 2147483647 w 291"/>
                <a:gd name="T11" fmla="*/ 2147483647 h 452"/>
                <a:gd name="T12" fmla="*/ 2147483647 w 291"/>
                <a:gd name="T13" fmla="*/ 2147483647 h 452"/>
                <a:gd name="T14" fmla="*/ 2147483647 w 291"/>
                <a:gd name="T15" fmla="*/ 2147483647 h 452"/>
                <a:gd name="T16" fmla="*/ 2147483647 w 291"/>
                <a:gd name="T17" fmla="*/ 2147483647 h 452"/>
                <a:gd name="T18" fmla="*/ 2147483647 w 291"/>
                <a:gd name="T19" fmla="*/ 2147483647 h 452"/>
                <a:gd name="T20" fmla="*/ 2147483647 w 291"/>
                <a:gd name="T21" fmla="*/ 2147483647 h 452"/>
                <a:gd name="T22" fmla="*/ 2147483647 w 291"/>
                <a:gd name="T23" fmla="*/ 2147483647 h 452"/>
                <a:gd name="T24" fmla="*/ 2147483647 w 291"/>
                <a:gd name="T25" fmla="*/ 2147483647 h 452"/>
                <a:gd name="T26" fmla="*/ 2147483647 w 291"/>
                <a:gd name="T27" fmla="*/ 2147483647 h 452"/>
                <a:gd name="T28" fmla="*/ 2147483647 w 291"/>
                <a:gd name="T29" fmla="*/ 2147483647 h 452"/>
                <a:gd name="T30" fmla="*/ 2147483647 w 291"/>
                <a:gd name="T31" fmla="*/ 2147483647 h 452"/>
                <a:gd name="T32" fmla="*/ 2147483647 w 291"/>
                <a:gd name="T33" fmla="*/ 2147483647 h 452"/>
                <a:gd name="T34" fmla="*/ 2147483647 w 291"/>
                <a:gd name="T35" fmla="*/ 2147483647 h 452"/>
                <a:gd name="T36" fmla="*/ 2147483647 w 291"/>
                <a:gd name="T37" fmla="*/ 2147483647 h 452"/>
                <a:gd name="T38" fmla="*/ 2147483647 w 291"/>
                <a:gd name="T39" fmla="*/ 2147483647 h 452"/>
                <a:gd name="T40" fmla="*/ 2147483647 w 291"/>
                <a:gd name="T41" fmla="*/ 2147483647 h 452"/>
                <a:gd name="T42" fmla="*/ 2147483647 w 291"/>
                <a:gd name="T43" fmla="*/ 2147483647 h 452"/>
                <a:gd name="T44" fmla="*/ 2147483647 w 291"/>
                <a:gd name="T45" fmla="*/ 2147483647 h 452"/>
                <a:gd name="T46" fmla="*/ 2147483647 w 291"/>
                <a:gd name="T47" fmla="*/ 2147483647 h 452"/>
                <a:gd name="T48" fmla="*/ 2147483647 w 291"/>
                <a:gd name="T49" fmla="*/ 2147483647 h 452"/>
                <a:gd name="T50" fmla="*/ 2147483647 w 291"/>
                <a:gd name="T51" fmla="*/ 2147483647 h 452"/>
                <a:gd name="T52" fmla="*/ 2147483647 w 291"/>
                <a:gd name="T53" fmla="*/ 2147483647 h 452"/>
                <a:gd name="T54" fmla="*/ 2147483647 w 291"/>
                <a:gd name="T55" fmla="*/ 2147483647 h 452"/>
                <a:gd name="T56" fmla="*/ 2147483647 w 291"/>
                <a:gd name="T57" fmla="*/ 2147483647 h 452"/>
                <a:gd name="T58" fmla="*/ 2147483647 w 291"/>
                <a:gd name="T59" fmla="*/ 2147483647 h 452"/>
                <a:gd name="T60" fmla="*/ 2147483647 w 291"/>
                <a:gd name="T61" fmla="*/ 2147483647 h 452"/>
                <a:gd name="T62" fmla="*/ 2147483647 w 291"/>
                <a:gd name="T63" fmla="*/ 2147483647 h 452"/>
                <a:gd name="T64" fmla="*/ 2147483647 w 291"/>
                <a:gd name="T65" fmla="*/ 2147483647 h 452"/>
                <a:gd name="T66" fmla="*/ 2147483647 w 291"/>
                <a:gd name="T67" fmla="*/ 2147483647 h 452"/>
                <a:gd name="T68" fmla="*/ 2147483647 w 291"/>
                <a:gd name="T69" fmla="*/ 2147483647 h 452"/>
                <a:gd name="T70" fmla="*/ 2147483647 w 291"/>
                <a:gd name="T71" fmla="*/ 2147483647 h 452"/>
                <a:gd name="T72" fmla="*/ 2147483647 w 291"/>
                <a:gd name="T73" fmla="*/ 2147483647 h 452"/>
                <a:gd name="T74" fmla="*/ 2147483647 w 291"/>
                <a:gd name="T75" fmla="*/ 2147483647 h 452"/>
                <a:gd name="T76" fmla="*/ 2147483647 w 291"/>
                <a:gd name="T77" fmla="*/ 2147483647 h 452"/>
                <a:gd name="T78" fmla="*/ 2147483647 w 291"/>
                <a:gd name="T79" fmla="*/ 0 h 452"/>
                <a:gd name="T80" fmla="*/ 2147483647 w 291"/>
                <a:gd name="T81" fmla="*/ 0 h 452"/>
                <a:gd name="T82" fmla="*/ 2147483647 w 291"/>
                <a:gd name="T83" fmla="*/ 2147483647 h 452"/>
                <a:gd name="T84" fmla="*/ 2147483647 w 291"/>
                <a:gd name="T85" fmla="*/ 2147483647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2" name="Freeform 22"/>
            <p:cNvSpPr>
              <a:spLocks noChangeAspect="1"/>
            </p:cNvSpPr>
            <p:nvPr/>
          </p:nvSpPr>
          <p:spPr bwMode="auto">
            <a:xfrm>
              <a:off x="6907213" y="3041256"/>
              <a:ext cx="685800" cy="479485"/>
            </a:xfrm>
            <a:custGeom>
              <a:avLst/>
              <a:gdLst>
                <a:gd name="T0" fmla="*/ 2147483647 w 1256"/>
                <a:gd name="T1" fmla="*/ 2147483647 h 866"/>
                <a:gd name="T2" fmla="*/ 2147483647 w 1256"/>
                <a:gd name="T3" fmla="*/ 2147483647 h 866"/>
                <a:gd name="T4" fmla="*/ 2147483647 w 1256"/>
                <a:gd name="T5" fmla="*/ 2147483647 h 866"/>
                <a:gd name="T6" fmla="*/ 2147483647 w 1256"/>
                <a:gd name="T7" fmla="*/ 2147483647 h 866"/>
                <a:gd name="T8" fmla="*/ 2147483647 w 1256"/>
                <a:gd name="T9" fmla="*/ 2147483647 h 866"/>
                <a:gd name="T10" fmla="*/ 2147483647 w 1256"/>
                <a:gd name="T11" fmla="*/ 2147483647 h 866"/>
                <a:gd name="T12" fmla="*/ 2147483647 w 1256"/>
                <a:gd name="T13" fmla="*/ 2147483647 h 866"/>
                <a:gd name="T14" fmla="*/ 2147483647 w 1256"/>
                <a:gd name="T15" fmla="*/ 2147483647 h 866"/>
                <a:gd name="T16" fmla="*/ 2147483647 w 1256"/>
                <a:gd name="T17" fmla="*/ 2147483647 h 866"/>
                <a:gd name="T18" fmla="*/ 2147483647 w 1256"/>
                <a:gd name="T19" fmla="*/ 2147483647 h 866"/>
                <a:gd name="T20" fmla="*/ 2147483647 w 1256"/>
                <a:gd name="T21" fmla="*/ 2147483647 h 866"/>
                <a:gd name="T22" fmla="*/ 2147483647 w 1256"/>
                <a:gd name="T23" fmla="*/ 2147483647 h 866"/>
                <a:gd name="T24" fmla="*/ 2147483647 w 1256"/>
                <a:gd name="T25" fmla="*/ 2147483647 h 866"/>
                <a:gd name="T26" fmla="*/ 2147483647 w 1256"/>
                <a:gd name="T27" fmla="*/ 2147483647 h 866"/>
                <a:gd name="T28" fmla="*/ 2147483647 w 1256"/>
                <a:gd name="T29" fmla="*/ 2147483647 h 866"/>
                <a:gd name="T30" fmla="*/ 2147483647 w 1256"/>
                <a:gd name="T31" fmla="*/ 2147483647 h 866"/>
                <a:gd name="T32" fmla="*/ 2147483647 w 1256"/>
                <a:gd name="T33" fmla="*/ 2147483647 h 866"/>
                <a:gd name="T34" fmla="*/ 2147483647 w 1256"/>
                <a:gd name="T35" fmla="*/ 2147483647 h 866"/>
                <a:gd name="T36" fmla="*/ 2147483647 w 1256"/>
                <a:gd name="T37" fmla="*/ 2147483647 h 866"/>
                <a:gd name="T38" fmla="*/ 2147483647 w 1256"/>
                <a:gd name="T39" fmla="*/ 2147483647 h 866"/>
                <a:gd name="T40" fmla="*/ 2147483647 w 1256"/>
                <a:gd name="T41" fmla="*/ 2147483647 h 866"/>
                <a:gd name="T42" fmla="*/ 2147483647 w 1256"/>
                <a:gd name="T43" fmla="*/ 2147483647 h 866"/>
                <a:gd name="T44" fmla="*/ 2147483647 w 1256"/>
                <a:gd name="T45" fmla="*/ 2147483647 h 866"/>
                <a:gd name="T46" fmla="*/ 2147483647 w 1256"/>
                <a:gd name="T47" fmla="*/ 2147483647 h 866"/>
                <a:gd name="T48" fmla="*/ 2147483647 w 1256"/>
                <a:gd name="T49" fmla="*/ 2147483647 h 866"/>
                <a:gd name="T50" fmla="*/ 2147483647 w 1256"/>
                <a:gd name="T51" fmla="*/ 2147483647 h 866"/>
                <a:gd name="T52" fmla="*/ 2147483647 w 1256"/>
                <a:gd name="T53" fmla="*/ 2147483647 h 866"/>
                <a:gd name="T54" fmla="*/ 2147483647 w 1256"/>
                <a:gd name="T55" fmla="*/ 2147483647 h 866"/>
                <a:gd name="T56" fmla="*/ 2147483647 w 1256"/>
                <a:gd name="T57" fmla="*/ 2147483647 h 866"/>
                <a:gd name="T58" fmla="*/ 2147483647 w 1256"/>
                <a:gd name="T59" fmla="*/ 2147483647 h 866"/>
                <a:gd name="T60" fmla="*/ 2147483647 w 1256"/>
                <a:gd name="T61" fmla="*/ 2147483647 h 866"/>
                <a:gd name="T62" fmla="*/ 2147483647 w 1256"/>
                <a:gd name="T63" fmla="*/ 2147483647 h 866"/>
                <a:gd name="T64" fmla="*/ 2147483647 w 1256"/>
                <a:gd name="T65" fmla="*/ 2147483647 h 866"/>
                <a:gd name="T66" fmla="*/ 2147483647 w 1256"/>
                <a:gd name="T67" fmla="*/ 2147483647 h 866"/>
                <a:gd name="T68" fmla="*/ 2147483647 w 1256"/>
                <a:gd name="T69" fmla="*/ 2147483647 h 866"/>
                <a:gd name="T70" fmla="*/ 2147483647 w 1256"/>
                <a:gd name="T71" fmla="*/ 2147483647 h 866"/>
                <a:gd name="T72" fmla="*/ 2147483647 w 1256"/>
                <a:gd name="T73" fmla="*/ 2147483647 h 866"/>
                <a:gd name="T74" fmla="*/ 2147483647 w 1256"/>
                <a:gd name="T75" fmla="*/ 2147483647 h 866"/>
                <a:gd name="T76" fmla="*/ 2147483647 w 1256"/>
                <a:gd name="T77" fmla="*/ 2147483647 h 866"/>
                <a:gd name="T78" fmla="*/ 2147483647 w 1256"/>
                <a:gd name="T79" fmla="*/ 2147483647 h 866"/>
                <a:gd name="T80" fmla="*/ 2147483647 w 1256"/>
                <a:gd name="T81" fmla="*/ 2147483647 h 866"/>
                <a:gd name="T82" fmla="*/ 2147483647 w 1256"/>
                <a:gd name="T83" fmla="*/ 2147483647 h 866"/>
                <a:gd name="T84" fmla="*/ 2147483647 w 1256"/>
                <a:gd name="T85" fmla="*/ 2147483647 h 866"/>
                <a:gd name="T86" fmla="*/ 2147483647 w 1256"/>
                <a:gd name="T87" fmla="*/ 2147483647 h 866"/>
                <a:gd name="T88" fmla="*/ 2147483647 w 1256"/>
                <a:gd name="T89" fmla="*/ 2147483647 h 866"/>
                <a:gd name="T90" fmla="*/ 2147483647 w 1256"/>
                <a:gd name="T91" fmla="*/ 2147483647 h 866"/>
                <a:gd name="T92" fmla="*/ 2147483647 w 1256"/>
                <a:gd name="T93" fmla="*/ 2147483647 h 866"/>
                <a:gd name="T94" fmla="*/ 2147483647 w 1256"/>
                <a:gd name="T95" fmla="*/ 2147483647 h 866"/>
                <a:gd name="T96" fmla="*/ 2147483647 w 1256"/>
                <a:gd name="T97" fmla="*/ 2147483647 h 866"/>
                <a:gd name="T98" fmla="*/ 2147483647 w 1256"/>
                <a:gd name="T99" fmla="*/ 2147483647 h 866"/>
                <a:gd name="T100" fmla="*/ 2147483647 w 1256"/>
                <a:gd name="T101" fmla="*/ 2147483647 h 866"/>
                <a:gd name="T102" fmla="*/ 2147483647 w 1256"/>
                <a:gd name="T103" fmla="*/ 2147483647 h 866"/>
                <a:gd name="T104" fmla="*/ 2147483647 w 1256"/>
                <a:gd name="T105" fmla="*/ 2147483647 h 866"/>
                <a:gd name="T106" fmla="*/ 2147483647 w 1256"/>
                <a:gd name="T107" fmla="*/ 2147483647 h 866"/>
                <a:gd name="T108" fmla="*/ 2147483647 w 1256"/>
                <a:gd name="T109" fmla="*/ 2147483647 h 866"/>
                <a:gd name="T110" fmla="*/ 2147483647 w 1256"/>
                <a:gd name="T111" fmla="*/ 2147483647 h 866"/>
                <a:gd name="T112" fmla="*/ 2147483647 w 1256"/>
                <a:gd name="T113" fmla="*/ 2147483647 h 866"/>
                <a:gd name="T114" fmla="*/ 2147483647 w 1256"/>
                <a:gd name="T115" fmla="*/ 2147483647 h 866"/>
                <a:gd name="T116" fmla="*/ 2147483647 w 1256"/>
                <a:gd name="T117" fmla="*/ 2147483647 h 866"/>
                <a:gd name="T118" fmla="*/ 2147483647 w 1256"/>
                <a:gd name="T119" fmla="*/ 2147483647 h 866"/>
                <a:gd name="T120" fmla="*/ 2147483647 w 1256"/>
                <a:gd name="T121" fmla="*/ 2147483647 h 866"/>
                <a:gd name="T122" fmla="*/ 2147483647 w 1256"/>
                <a:gd name="T123" fmla="*/ 2147483647 h 866"/>
                <a:gd name="T124" fmla="*/ 2147483647 w 1256"/>
                <a:gd name="T125" fmla="*/ 2147483647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3" name="Freeform 23"/>
            <p:cNvSpPr>
              <a:spLocks noChangeAspect="1"/>
            </p:cNvSpPr>
            <p:nvPr/>
          </p:nvSpPr>
          <p:spPr bwMode="auto">
            <a:xfrm>
              <a:off x="6437313" y="3157159"/>
              <a:ext cx="1089025" cy="727166"/>
            </a:xfrm>
            <a:custGeom>
              <a:avLst/>
              <a:gdLst>
                <a:gd name="T0" fmla="*/ 2147483647 w 1994"/>
                <a:gd name="T1" fmla="*/ 2147483647 h 1317"/>
                <a:gd name="T2" fmla="*/ 2147483647 w 1994"/>
                <a:gd name="T3" fmla="*/ 2147483647 h 1317"/>
                <a:gd name="T4" fmla="*/ 2147483647 w 1994"/>
                <a:gd name="T5" fmla="*/ 2147483647 h 1317"/>
                <a:gd name="T6" fmla="*/ 2147483647 w 1994"/>
                <a:gd name="T7" fmla="*/ 2147483647 h 1317"/>
                <a:gd name="T8" fmla="*/ 2147483647 w 1994"/>
                <a:gd name="T9" fmla="*/ 2147483647 h 1317"/>
                <a:gd name="T10" fmla="*/ 2147483647 w 1994"/>
                <a:gd name="T11" fmla="*/ 2147483647 h 1317"/>
                <a:gd name="T12" fmla="*/ 2147483647 w 1994"/>
                <a:gd name="T13" fmla="*/ 2147483647 h 1317"/>
                <a:gd name="T14" fmla="*/ 2147483647 w 1994"/>
                <a:gd name="T15" fmla="*/ 2147483647 h 1317"/>
                <a:gd name="T16" fmla="*/ 2147483647 w 1994"/>
                <a:gd name="T17" fmla="*/ 2147483647 h 1317"/>
                <a:gd name="T18" fmla="*/ 2147483647 w 1994"/>
                <a:gd name="T19" fmla="*/ 2147483647 h 1317"/>
                <a:gd name="T20" fmla="*/ 2147483647 w 1994"/>
                <a:gd name="T21" fmla="*/ 2147483647 h 1317"/>
                <a:gd name="T22" fmla="*/ 2147483647 w 1994"/>
                <a:gd name="T23" fmla="*/ 2147483647 h 1317"/>
                <a:gd name="T24" fmla="*/ 2147483647 w 1994"/>
                <a:gd name="T25" fmla="*/ 2147483647 h 1317"/>
                <a:gd name="T26" fmla="*/ 2147483647 w 1994"/>
                <a:gd name="T27" fmla="*/ 2147483647 h 1317"/>
                <a:gd name="T28" fmla="*/ 2147483647 w 1994"/>
                <a:gd name="T29" fmla="*/ 2147483647 h 1317"/>
                <a:gd name="T30" fmla="*/ 2147483647 w 1994"/>
                <a:gd name="T31" fmla="*/ 2147483647 h 1317"/>
                <a:gd name="T32" fmla="*/ 2147483647 w 1994"/>
                <a:gd name="T33" fmla="*/ 2147483647 h 1317"/>
                <a:gd name="T34" fmla="*/ 2147483647 w 1994"/>
                <a:gd name="T35" fmla="*/ 2147483647 h 1317"/>
                <a:gd name="T36" fmla="*/ 2147483647 w 1994"/>
                <a:gd name="T37" fmla="*/ 2147483647 h 1317"/>
                <a:gd name="T38" fmla="*/ 2147483647 w 1994"/>
                <a:gd name="T39" fmla="*/ 2147483647 h 1317"/>
                <a:gd name="T40" fmla="*/ 2147483647 w 1994"/>
                <a:gd name="T41" fmla="*/ 2147483647 h 1317"/>
                <a:gd name="T42" fmla="*/ 2147483647 w 1994"/>
                <a:gd name="T43" fmla="*/ 2147483647 h 1317"/>
                <a:gd name="T44" fmla="*/ 2147483647 w 1994"/>
                <a:gd name="T45" fmla="*/ 2147483647 h 1317"/>
                <a:gd name="T46" fmla="*/ 2147483647 w 1994"/>
                <a:gd name="T47" fmla="*/ 2147483647 h 1317"/>
                <a:gd name="T48" fmla="*/ 2147483647 w 1994"/>
                <a:gd name="T49" fmla="*/ 2147483647 h 1317"/>
                <a:gd name="T50" fmla="*/ 2147483647 w 1994"/>
                <a:gd name="T51" fmla="*/ 2147483647 h 1317"/>
                <a:gd name="T52" fmla="*/ 2147483647 w 1994"/>
                <a:gd name="T53" fmla="*/ 2147483647 h 1317"/>
                <a:gd name="T54" fmla="*/ 2147483647 w 1994"/>
                <a:gd name="T55" fmla="*/ 2147483647 h 1317"/>
                <a:gd name="T56" fmla="*/ 2147483647 w 1994"/>
                <a:gd name="T57" fmla="*/ 2147483647 h 1317"/>
                <a:gd name="T58" fmla="*/ 2147483647 w 1994"/>
                <a:gd name="T59" fmla="*/ 2147483647 h 1317"/>
                <a:gd name="T60" fmla="*/ 2147483647 w 1994"/>
                <a:gd name="T61" fmla="*/ 2147483647 h 1317"/>
                <a:gd name="T62" fmla="*/ 2147483647 w 1994"/>
                <a:gd name="T63" fmla="*/ 2147483647 h 1317"/>
                <a:gd name="T64" fmla="*/ 2147483647 w 1994"/>
                <a:gd name="T65" fmla="*/ 2147483647 h 1317"/>
                <a:gd name="T66" fmla="*/ 2147483647 w 1994"/>
                <a:gd name="T67" fmla="*/ 2147483647 h 1317"/>
                <a:gd name="T68" fmla="*/ 2147483647 w 1994"/>
                <a:gd name="T69" fmla="*/ 2147483647 h 1317"/>
                <a:gd name="T70" fmla="*/ 2147483647 w 1994"/>
                <a:gd name="T71" fmla="*/ 2147483647 h 1317"/>
                <a:gd name="T72" fmla="*/ 2147483647 w 1994"/>
                <a:gd name="T73" fmla="*/ 2147483647 h 1317"/>
                <a:gd name="T74" fmla="*/ 2147483647 w 1994"/>
                <a:gd name="T75" fmla="*/ 2147483647 h 1317"/>
                <a:gd name="T76" fmla="*/ 2147483647 w 1994"/>
                <a:gd name="T77" fmla="*/ 2147483647 h 1317"/>
                <a:gd name="T78" fmla="*/ 2147483647 w 1994"/>
                <a:gd name="T79" fmla="*/ 2147483647 h 1317"/>
                <a:gd name="T80" fmla="*/ 2147483647 w 1994"/>
                <a:gd name="T81" fmla="*/ 2147483647 h 1317"/>
                <a:gd name="T82" fmla="*/ 2147483647 w 1994"/>
                <a:gd name="T83" fmla="*/ 2147483647 h 1317"/>
                <a:gd name="T84" fmla="*/ 2147483647 w 1994"/>
                <a:gd name="T85" fmla="*/ 2147483647 h 1317"/>
                <a:gd name="T86" fmla="*/ 2147483647 w 1994"/>
                <a:gd name="T87" fmla="*/ 2147483647 h 1317"/>
                <a:gd name="T88" fmla="*/ 2147483647 w 1994"/>
                <a:gd name="T89" fmla="*/ 2147483647 h 1317"/>
                <a:gd name="T90" fmla="*/ 2147483647 w 1994"/>
                <a:gd name="T91" fmla="*/ 2147483647 h 1317"/>
                <a:gd name="T92" fmla="*/ 2147483647 w 1994"/>
                <a:gd name="T93" fmla="*/ 2147483647 h 1317"/>
                <a:gd name="T94" fmla="*/ 2147483647 w 1994"/>
                <a:gd name="T95" fmla="*/ 2147483647 h 1317"/>
                <a:gd name="T96" fmla="*/ 2147483647 w 1994"/>
                <a:gd name="T97" fmla="*/ 2147483647 h 1317"/>
                <a:gd name="T98" fmla="*/ 2147483647 w 1994"/>
                <a:gd name="T99" fmla="*/ 2147483647 h 1317"/>
                <a:gd name="T100" fmla="*/ 2147483647 w 1994"/>
                <a:gd name="T101" fmla="*/ 2147483647 h 1317"/>
                <a:gd name="T102" fmla="*/ 2147483647 w 1994"/>
                <a:gd name="T103" fmla="*/ 2147483647 h 1317"/>
                <a:gd name="T104" fmla="*/ 2147483647 w 1994"/>
                <a:gd name="T105" fmla="*/ 2147483647 h 1317"/>
                <a:gd name="T106" fmla="*/ 2147483647 w 1994"/>
                <a:gd name="T107" fmla="*/ 2147483647 h 1317"/>
                <a:gd name="T108" fmla="*/ 2147483647 w 1994"/>
                <a:gd name="T109" fmla="*/ 2147483647 h 1317"/>
                <a:gd name="T110" fmla="*/ 2147483647 w 1994"/>
                <a:gd name="T111" fmla="*/ 2147483647 h 1317"/>
                <a:gd name="T112" fmla="*/ 2147483647 w 1994"/>
                <a:gd name="T113" fmla="*/ 2147483647 h 1317"/>
                <a:gd name="T114" fmla="*/ 2147483647 w 1994"/>
                <a:gd name="T115" fmla="*/ 2147483647 h 1317"/>
                <a:gd name="T116" fmla="*/ 2147483647 w 1994"/>
                <a:gd name="T117" fmla="*/ 2147483647 h 1317"/>
                <a:gd name="T118" fmla="*/ 2147483647 w 1994"/>
                <a:gd name="T119" fmla="*/ 2147483647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4" name="Freeform 24"/>
            <p:cNvSpPr>
              <a:spLocks noChangeAspect="1"/>
            </p:cNvSpPr>
            <p:nvPr/>
          </p:nvSpPr>
          <p:spPr bwMode="auto">
            <a:xfrm>
              <a:off x="6373813" y="3649346"/>
              <a:ext cx="1250950" cy="589036"/>
            </a:xfrm>
            <a:custGeom>
              <a:avLst/>
              <a:gdLst>
                <a:gd name="T0" fmla="*/ 2147483647 w 2296"/>
                <a:gd name="T1" fmla="*/ 2147483647 h 1065"/>
                <a:gd name="T2" fmla="*/ 2147483647 w 2296"/>
                <a:gd name="T3" fmla="*/ 2147483647 h 1065"/>
                <a:gd name="T4" fmla="*/ 2147483647 w 2296"/>
                <a:gd name="T5" fmla="*/ 2147483647 h 1065"/>
                <a:gd name="T6" fmla="*/ 2147483647 w 2296"/>
                <a:gd name="T7" fmla="*/ 2147483647 h 1065"/>
                <a:gd name="T8" fmla="*/ 2147483647 w 2296"/>
                <a:gd name="T9" fmla="*/ 2147483647 h 1065"/>
                <a:gd name="T10" fmla="*/ 2147483647 w 2296"/>
                <a:gd name="T11" fmla="*/ 2147483647 h 1065"/>
                <a:gd name="T12" fmla="*/ 2147483647 w 2296"/>
                <a:gd name="T13" fmla="*/ 2147483647 h 1065"/>
                <a:gd name="T14" fmla="*/ 2147483647 w 2296"/>
                <a:gd name="T15" fmla="*/ 2147483647 h 1065"/>
                <a:gd name="T16" fmla="*/ 2147483647 w 2296"/>
                <a:gd name="T17" fmla="*/ 2147483647 h 1065"/>
                <a:gd name="T18" fmla="*/ 2147483647 w 2296"/>
                <a:gd name="T19" fmla="*/ 2147483647 h 1065"/>
                <a:gd name="T20" fmla="*/ 2147483647 w 2296"/>
                <a:gd name="T21" fmla="*/ 2147483647 h 1065"/>
                <a:gd name="T22" fmla="*/ 2147483647 w 2296"/>
                <a:gd name="T23" fmla="*/ 2147483647 h 1065"/>
                <a:gd name="T24" fmla="*/ 2147483647 w 2296"/>
                <a:gd name="T25" fmla="*/ 2147483647 h 1065"/>
                <a:gd name="T26" fmla="*/ 2147483647 w 2296"/>
                <a:gd name="T27" fmla="*/ 2147483647 h 1065"/>
                <a:gd name="T28" fmla="*/ 2147483647 w 2296"/>
                <a:gd name="T29" fmla="*/ 2147483647 h 1065"/>
                <a:gd name="T30" fmla="*/ 2147483647 w 2296"/>
                <a:gd name="T31" fmla="*/ 2147483647 h 1065"/>
                <a:gd name="T32" fmla="*/ 2147483647 w 2296"/>
                <a:gd name="T33" fmla="*/ 2147483647 h 1065"/>
                <a:gd name="T34" fmla="*/ 2147483647 w 2296"/>
                <a:gd name="T35" fmla="*/ 2147483647 h 1065"/>
                <a:gd name="T36" fmla="*/ 2147483647 w 2296"/>
                <a:gd name="T37" fmla="*/ 2147483647 h 1065"/>
                <a:gd name="T38" fmla="*/ 2147483647 w 2296"/>
                <a:gd name="T39" fmla="*/ 2147483647 h 1065"/>
                <a:gd name="T40" fmla="*/ 2147483647 w 2296"/>
                <a:gd name="T41" fmla="*/ 2147483647 h 1065"/>
                <a:gd name="T42" fmla="*/ 2147483647 w 2296"/>
                <a:gd name="T43" fmla="*/ 2147483647 h 1065"/>
                <a:gd name="T44" fmla="*/ 2147483647 w 2296"/>
                <a:gd name="T45" fmla="*/ 2147483647 h 1065"/>
                <a:gd name="T46" fmla="*/ 2147483647 w 2296"/>
                <a:gd name="T47" fmla="*/ 2147483647 h 1065"/>
                <a:gd name="T48" fmla="*/ 2147483647 w 2296"/>
                <a:gd name="T49" fmla="*/ 2147483647 h 1065"/>
                <a:gd name="T50" fmla="*/ 2147483647 w 2296"/>
                <a:gd name="T51" fmla="*/ 2147483647 h 1065"/>
                <a:gd name="T52" fmla="*/ 2147483647 w 2296"/>
                <a:gd name="T53" fmla="*/ 2147483647 h 1065"/>
                <a:gd name="T54" fmla="*/ 2147483647 w 2296"/>
                <a:gd name="T55" fmla="*/ 2147483647 h 1065"/>
                <a:gd name="T56" fmla="*/ 2147483647 w 2296"/>
                <a:gd name="T57" fmla="*/ 2147483647 h 1065"/>
                <a:gd name="T58" fmla="*/ 2147483647 w 2296"/>
                <a:gd name="T59" fmla="*/ 2147483647 h 1065"/>
                <a:gd name="T60" fmla="*/ 2147483647 w 2296"/>
                <a:gd name="T61" fmla="*/ 2147483647 h 1065"/>
                <a:gd name="T62" fmla="*/ 2147483647 w 2296"/>
                <a:gd name="T63" fmla="*/ 2147483647 h 1065"/>
                <a:gd name="T64" fmla="*/ 2147483647 w 2296"/>
                <a:gd name="T65" fmla="*/ 2147483647 h 1065"/>
                <a:gd name="T66" fmla="*/ 2147483647 w 2296"/>
                <a:gd name="T67" fmla="*/ 2147483647 h 1065"/>
                <a:gd name="T68" fmla="*/ 2147483647 w 2296"/>
                <a:gd name="T69" fmla="*/ 2147483647 h 1065"/>
                <a:gd name="T70" fmla="*/ 2147483647 w 2296"/>
                <a:gd name="T71" fmla="*/ 2147483647 h 1065"/>
                <a:gd name="T72" fmla="*/ 2147483647 w 2296"/>
                <a:gd name="T73" fmla="*/ 2147483647 h 1065"/>
                <a:gd name="T74" fmla="*/ 2147483647 w 2296"/>
                <a:gd name="T75" fmla="*/ 2147483647 h 1065"/>
                <a:gd name="T76" fmla="*/ 2147483647 w 2296"/>
                <a:gd name="T77" fmla="*/ 2147483647 h 1065"/>
                <a:gd name="T78" fmla="*/ 2147483647 w 2296"/>
                <a:gd name="T79" fmla="*/ 2147483647 h 1065"/>
                <a:gd name="T80" fmla="*/ 2147483647 w 2296"/>
                <a:gd name="T81" fmla="*/ 2147483647 h 1065"/>
                <a:gd name="T82" fmla="*/ 2147483647 w 2296"/>
                <a:gd name="T83" fmla="*/ 2147483647 h 1065"/>
                <a:gd name="T84" fmla="*/ 2147483647 w 2296"/>
                <a:gd name="T85" fmla="*/ 2147483647 h 1065"/>
                <a:gd name="T86" fmla="*/ 2147483647 w 2296"/>
                <a:gd name="T87" fmla="*/ 2147483647 h 1065"/>
                <a:gd name="T88" fmla="*/ 0 w 2296"/>
                <a:gd name="T89" fmla="*/ 2147483647 h 1065"/>
                <a:gd name="T90" fmla="*/ 2147483647 w 2296"/>
                <a:gd name="T91" fmla="*/ 2147483647 h 1065"/>
                <a:gd name="T92" fmla="*/ 2147483647 w 2296"/>
                <a:gd name="T93" fmla="*/ 2147483647 h 1065"/>
                <a:gd name="T94" fmla="*/ 2147483647 w 2296"/>
                <a:gd name="T95" fmla="*/ 2147483647 h 1065"/>
                <a:gd name="T96" fmla="*/ 2147483647 w 2296"/>
                <a:gd name="T97" fmla="*/ 2147483647 h 1065"/>
                <a:gd name="T98" fmla="*/ 2147483647 w 2296"/>
                <a:gd name="T99" fmla="*/ 2147483647 h 1065"/>
                <a:gd name="T100" fmla="*/ 2147483647 w 2296"/>
                <a:gd name="T101" fmla="*/ 2147483647 h 1065"/>
                <a:gd name="T102" fmla="*/ 2147483647 w 2296"/>
                <a:gd name="T103" fmla="*/ 2147483647 h 1065"/>
                <a:gd name="T104" fmla="*/ 2147483647 w 2296"/>
                <a:gd name="T105" fmla="*/ 2147483647 h 1065"/>
                <a:gd name="T106" fmla="*/ 2147483647 w 2296"/>
                <a:gd name="T107" fmla="*/ 2147483647 h 1065"/>
                <a:gd name="T108" fmla="*/ 2147483647 w 2296"/>
                <a:gd name="T109" fmla="*/ 2147483647 h 1065"/>
                <a:gd name="T110" fmla="*/ 2147483647 w 2296"/>
                <a:gd name="T111" fmla="*/ 2147483647 h 1065"/>
                <a:gd name="T112" fmla="*/ 2147483647 w 2296"/>
                <a:gd name="T113" fmla="*/ 2147483647 h 1065"/>
                <a:gd name="T114" fmla="*/ 2147483647 w 2296"/>
                <a:gd name="T115" fmla="*/ 2147483647 h 1065"/>
                <a:gd name="T116" fmla="*/ 2147483647 w 2296"/>
                <a:gd name="T117" fmla="*/ 2147483647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5" name="Freeform 25"/>
            <p:cNvSpPr>
              <a:spLocks noChangeAspect="1"/>
            </p:cNvSpPr>
            <p:nvPr/>
          </p:nvSpPr>
          <p:spPr bwMode="auto">
            <a:xfrm>
              <a:off x="2530475" y="3982763"/>
              <a:ext cx="1031875" cy="1092337"/>
            </a:xfrm>
            <a:custGeom>
              <a:avLst/>
              <a:gdLst>
                <a:gd name="T0" fmla="*/ 2147483647 w 1892"/>
                <a:gd name="T1" fmla="*/ 2147483647 h 1977"/>
                <a:gd name="T2" fmla="*/ 2147483647 w 1892"/>
                <a:gd name="T3" fmla="*/ 2147483647 h 1977"/>
                <a:gd name="T4" fmla="*/ 2147483647 w 1892"/>
                <a:gd name="T5" fmla="*/ 2147483647 h 1977"/>
                <a:gd name="T6" fmla="*/ 2147483647 w 1892"/>
                <a:gd name="T7" fmla="*/ 2147483647 h 1977"/>
                <a:gd name="T8" fmla="*/ 2147483647 w 1892"/>
                <a:gd name="T9" fmla="*/ 2147483647 h 1977"/>
                <a:gd name="T10" fmla="*/ 2147483647 w 1892"/>
                <a:gd name="T11" fmla="*/ 2147483647 h 1977"/>
                <a:gd name="T12" fmla="*/ 2147483647 w 1892"/>
                <a:gd name="T13" fmla="*/ 2147483647 h 1977"/>
                <a:gd name="T14" fmla="*/ 2147483647 w 1892"/>
                <a:gd name="T15" fmla="*/ 2147483647 h 1977"/>
                <a:gd name="T16" fmla="*/ 2147483647 w 1892"/>
                <a:gd name="T17" fmla="*/ 2147483647 h 1977"/>
                <a:gd name="T18" fmla="*/ 2147483647 w 1892"/>
                <a:gd name="T19" fmla="*/ 2147483647 h 1977"/>
                <a:gd name="T20" fmla="*/ 2147483647 w 1892"/>
                <a:gd name="T21" fmla="*/ 2147483647 h 1977"/>
                <a:gd name="T22" fmla="*/ 2147483647 w 1892"/>
                <a:gd name="T23" fmla="*/ 2147483647 h 1977"/>
                <a:gd name="T24" fmla="*/ 2147483647 w 1892"/>
                <a:gd name="T25" fmla="*/ 2147483647 h 1977"/>
                <a:gd name="T26" fmla="*/ 2147483647 w 1892"/>
                <a:gd name="T27" fmla="*/ 2147483647 h 1977"/>
                <a:gd name="T28" fmla="*/ 2147483647 w 1892"/>
                <a:gd name="T29" fmla="*/ 2147483647 h 1977"/>
                <a:gd name="T30" fmla="*/ 2147483647 w 1892"/>
                <a:gd name="T31" fmla="*/ 2147483647 h 1977"/>
                <a:gd name="T32" fmla="*/ 2147483647 w 1892"/>
                <a:gd name="T33" fmla="*/ 2147483647 h 1977"/>
                <a:gd name="T34" fmla="*/ 2147483647 w 1892"/>
                <a:gd name="T35" fmla="*/ 2147483647 h 1977"/>
                <a:gd name="T36" fmla="*/ 2147483647 w 1892"/>
                <a:gd name="T37" fmla="*/ 2147483647 h 1977"/>
                <a:gd name="T38" fmla="*/ 2147483647 w 1892"/>
                <a:gd name="T39" fmla="*/ 2147483647 h 1977"/>
                <a:gd name="T40" fmla="*/ 2147483647 w 1892"/>
                <a:gd name="T41" fmla="*/ 2147483647 h 1977"/>
                <a:gd name="T42" fmla="*/ 2147483647 w 1892"/>
                <a:gd name="T43" fmla="*/ 2147483647 h 1977"/>
                <a:gd name="T44" fmla="*/ 2147483647 w 1892"/>
                <a:gd name="T45" fmla="*/ 2147483647 h 1977"/>
                <a:gd name="T46" fmla="*/ 2147483647 w 1892"/>
                <a:gd name="T47" fmla="*/ 2147483647 h 1977"/>
                <a:gd name="T48" fmla="*/ 2147483647 w 1892"/>
                <a:gd name="T49" fmla="*/ 2147483647 h 1977"/>
                <a:gd name="T50" fmla="*/ 2147483647 w 1892"/>
                <a:gd name="T51" fmla="*/ 2147483647 h 1977"/>
                <a:gd name="T52" fmla="*/ 2147483647 w 1892"/>
                <a:gd name="T53" fmla="*/ 2147483647 h 1977"/>
                <a:gd name="T54" fmla="*/ 2147483647 w 1892"/>
                <a:gd name="T55" fmla="*/ 2147483647 h 1977"/>
                <a:gd name="T56" fmla="*/ 2147483647 w 1892"/>
                <a:gd name="T57" fmla="*/ 2147483647 h 1977"/>
                <a:gd name="T58" fmla="*/ 2147483647 w 1892"/>
                <a:gd name="T59" fmla="*/ 2147483647 h 1977"/>
                <a:gd name="T60" fmla="*/ 2147483647 w 1892"/>
                <a:gd name="T61" fmla="*/ 2147483647 h 1977"/>
                <a:gd name="T62" fmla="*/ 2147483647 w 1892"/>
                <a:gd name="T63" fmla="*/ 2147483647 h 1977"/>
                <a:gd name="T64" fmla="*/ 2147483647 w 1892"/>
                <a:gd name="T65" fmla="*/ 2147483647 h 1977"/>
                <a:gd name="T66" fmla="*/ 2147483647 w 1892"/>
                <a:gd name="T67" fmla="*/ 2147483647 h 1977"/>
                <a:gd name="T68" fmla="*/ 2147483647 w 1892"/>
                <a:gd name="T69" fmla="*/ 2147483647 h 1977"/>
                <a:gd name="T70" fmla="*/ 2147483647 w 1892"/>
                <a:gd name="T71" fmla="*/ 2147483647 h 1977"/>
                <a:gd name="T72" fmla="*/ 2147483647 w 1892"/>
                <a:gd name="T73" fmla="*/ 2147483647 h 1977"/>
                <a:gd name="T74" fmla="*/ 2147483647 w 1892"/>
                <a:gd name="T75" fmla="*/ 2147483647 h 1977"/>
                <a:gd name="T76" fmla="*/ 2147483647 w 1892"/>
                <a:gd name="T77" fmla="*/ 2147483647 h 1977"/>
                <a:gd name="T78" fmla="*/ 2147483647 w 1892"/>
                <a:gd name="T79" fmla="*/ 2147483647 h 1977"/>
                <a:gd name="T80" fmla="*/ 2147483647 w 1892"/>
                <a:gd name="T81" fmla="*/ 2147483647 h 1977"/>
                <a:gd name="T82" fmla="*/ 2147483647 w 1892"/>
                <a:gd name="T83" fmla="*/ 2147483647 h 1977"/>
                <a:gd name="T84" fmla="*/ 2147483647 w 1892"/>
                <a:gd name="T85" fmla="*/ 2147483647 h 1977"/>
                <a:gd name="T86" fmla="*/ 2147483647 w 1892"/>
                <a:gd name="T87" fmla="*/ 2147483647 h 1977"/>
                <a:gd name="T88" fmla="*/ 2147483647 w 1892"/>
                <a:gd name="T89" fmla="*/ 2147483647 h 1977"/>
                <a:gd name="T90" fmla="*/ 2147483647 w 1892"/>
                <a:gd name="T91" fmla="*/ 2147483647 h 1977"/>
                <a:gd name="T92" fmla="*/ 0 w 1892"/>
                <a:gd name="T93" fmla="*/ 2147483647 h 1977"/>
                <a:gd name="T94" fmla="*/ 2147483647 w 1892"/>
                <a:gd name="T95" fmla="*/ 2147483647 h 1977"/>
                <a:gd name="T96" fmla="*/ 2147483647 w 1892"/>
                <a:gd name="T97" fmla="*/ 2147483647 h 1977"/>
                <a:gd name="T98" fmla="*/ 2147483647 w 1892"/>
                <a:gd name="T99" fmla="*/ 2147483647 h 1977"/>
                <a:gd name="T100" fmla="*/ 2147483647 w 1892"/>
                <a:gd name="T101" fmla="*/ 2147483647 h 1977"/>
                <a:gd name="T102" fmla="*/ 2147483647 w 1892"/>
                <a:gd name="T103" fmla="*/ 2147483647 h 1977"/>
                <a:gd name="T104" fmla="*/ 2147483647 w 1892"/>
                <a:gd name="T105" fmla="*/ 2147483647 h 1977"/>
                <a:gd name="T106" fmla="*/ 2147483647 w 1892"/>
                <a:gd name="T107" fmla="*/ 2147483647 h 1977"/>
                <a:gd name="T108" fmla="*/ 2147483647 w 1892"/>
                <a:gd name="T109" fmla="*/ 2147483647 h 1977"/>
                <a:gd name="T110" fmla="*/ 2147483647 w 1892"/>
                <a:gd name="T111" fmla="*/ 2147483647 h 1977"/>
                <a:gd name="T112" fmla="*/ 2147483647 w 1892"/>
                <a:gd name="T113" fmla="*/ 2147483647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6" name="Freeform 26"/>
            <p:cNvSpPr>
              <a:spLocks noChangeAspect="1"/>
            </p:cNvSpPr>
            <p:nvPr/>
          </p:nvSpPr>
          <p:spPr bwMode="auto">
            <a:xfrm>
              <a:off x="6189663" y="4176462"/>
              <a:ext cx="815975" cy="862120"/>
            </a:xfrm>
            <a:custGeom>
              <a:avLst/>
              <a:gdLst>
                <a:gd name="T0" fmla="*/ 2147483647 w 1499"/>
                <a:gd name="T1" fmla="*/ 2147483647 h 1560"/>
                <a:gd name="T2" fmla="*/ 2147483647 w 1499"/>
                <a:gd name="T3" fmla="*/ 2147483647 h 1560"/>
                <a:gd name="T4" fmla="*/ 2147483647 w 1499"/>
                <a:gd name="T5" fmla="*/ 2147483647 h 1560"/>
                <a:gd name="T6" fmla="*/ 2147483647 w 1499"/>
                <a:gd name="T7" fmla="*/ 2147483647 h 1560"/>
                <a:gd name="T8" fmla="*/ 2147483647 w 1499"/>
                <a:gd name="T9" fmla="*/ 2147483647 h 1560"/>
                <a:gd name="T10" fmla="*/ 2147483647 w 1499"/>
                <a:gd name="T11" fmla="*/ 2147483647 h 1560"/>
                <a:gd name="T12" fmla="*/ 2147483647 w 1499"/>
                <a:gd name="T13" fmla="*/ 2147483647 h 1560"/>
                <a:gd name="T14" fmla="*/ 2147483647 w 1499"/>
                <a:gd name="T15" fmla="*/ 2147483647 h 1560"/>
                <a:gd name="T16" fmla="*/ 2147483647 w 1499"/>
                <a:gd name="T17" fmla="*/ 2147483647 h 1560"/>
                <a:gd name="T18" fmla="*/ 2147483647 w 1499"/>
                <a:gd name="T19" fmla="*/ 2147483647 h 1560"/>
                <a:gd name="T20" fmla="*/ 2147483647 w 1499"/>
                <a:gd name="T21" fmla="*/ 2147483647 h 1560"/>
                <a:gd name="T22" fmla="*/ 2147483647 w 1499"/>
                <a:gd name="T23" fmla="*/ 2147483647 h 1560"/>
                <a:gd name="T24" fmla="*/ 2147483647 w 1499"/>
                <a:gd name="T25" fmla="*/ 2147483647 h 1560"/>
                <a:gd name="T26" fmla="*/ 2147483647 w 1499"/>
                <a:gd name="T27" fmla="*/ 2147483647 h 1560"/>
                <a:gd name="T28" fmla="*/ 2147483647 w 1499"/>
                <a:gd name="T29" fmla="*/ 2147483647 h 1560"/>
                <a:gd name="T30" fmla="*/ 2147483647 w 1499"/>
                <a:gd name="T31" fmla="*/ 2147483647 h 1560"/>
                <a:gd name="T32" fmla="*/ 2147483647 w 1499"/>
                <a:gd name="T33" fmla="*/ 2147483647 h 1560"/>
                <a:gd name="T34" fmla="*/ 2147483647 w 1499"/>
                <a:gd name="T35" fmla="*/ 2147483647 h 1560"/>
                <a:gd name="T36" fmla="*/ 2147483647 w 1499"/>
                <a:gd name="T37" fmla="*/ 2147483647 h 1560"/>
                <a:gd name="T38" fmla="*/ 2147483647 w 1499"/>
                <a:gd name="T39" fmla="*/ 2147483647 h 1560"/>
                <a:gd name="T40" fmla="*/ 2147483647 w 1499"/>
                <a:gd name="T41" fmla="*/ 2147483647 h 1560"/>
                <a:gd name="T42" fmla="*/ 2147483647 w 1499"/>
                <a:gd name="T43" fmla="*/ 2147483647 h 1560"/>
                <a:gd name="T44" fmla="*/ 2147483647 w 1499"/>
                <a:gd name="T45" fmla="*/ 2147483647 h 1560"/>
                <a:gd name="T46" fmla="*/ 2147483647 w 1499"/>
                <a:gd name="T47" fmla="*/ 2147483647 h 1560"/>
                <a:gd name="T48" fmla="*/ 2147483647 w 1499"/>
                <a:gd name="T49" fmla="*/ 2147483647 h 1560"/>
                <a:gd name="T50" fmla="*/ 2147483647 w 1499"/>
                <a:gd name="T51" fmla="*/ 2147483647 h 1560"/>
                <a:gd name="T52" fmla="*/ 2147483647 w 1499"/>
                <a:gd name="T53" fmla="*/ 2147483647 h 1560"/>
                <a:gd name="T54" fmla="*/ 2147483647 w 1499"/>
                <a:gd name="T55" fmla="*/ 2147483647 h 1560"/>
                <a:gd name="T56" fmla="*/ 2147483647 w 1499"/>
                <a:gd name="T57" fmla="*/ 2147483647 h 1560"/>
                <a:gd name="T58" fmla="*/ 2147483647 w 1499"/>
                <a:gd name="T59" fmla="*/ 2147483647 h 1560"/>
                <a:gd name="T60" fmla="*/ 2147483647 w 1499"/>
                <a:gd name="T61" fmla="*/ 2147483647 h 1560"/>
                <a:gd name="T62" fmla="*/ 2147483647 w 1499"/>
                <a:gd name="T63" fmla="*/ 2147483647 h 1560"/>
                <a:gd name="T64" fmla="*/ 2147483647 w 1499"/>
                <a:gd name="T65" fmla="*/ 2147483647 h 1560"/>
                <a:gd name="T66" fmla="*/ 2147483647 w 1499"/>
                <a:gd name="T67" fmla="*/ 2147483647 h 1560"/>
                <a:gd name="T68" fmla="*/ 2147483647 w 1499"/>
                <a:gd name="T69" fmla="*/ 2147483647 h 1560"/>
                <a:gd name="T70" fmla="*/ 2147483647 w 1499"/>
                <a:gd name="T71" fmla="*/ 2147483647 h 1560"/>
                <a:gd name="T72" fmla="*/ 2147483647 w 1499"/>
                <a:gd name="T73" fmla="*/ 2147483647 h 1560"/>
                <a:gd name="T74" fmla="*/ 2147483647 w 1499"/>
                <a:gd name="T75" fmla="*/ 2147483647 h 1560"/>
                <a:gd name="T76" fmla="*/ 2147483647 w 1499"/>
                <a:gd name="T77" fmla="*/ 2147483647 h 1560"/>
                <a:gd name="T78" fmla="*/ 2147483647 w 1499"/>
                <a:gd name="T79" fmla="*/ 2147483647 h 1560"/>
                <a:gd name="T80" fmla="*/ 2147483647 w 1499"/>
                <a:gd name="T81" fmla="*/ 2147483647 h 1560"/>
                <a:gd name="T82" fmla="*/ 2147483647 w 1499"/>
                <a:gd name="T83" fmla="*/ 2147483647 h 1560"/>
                <a:gd name="T84" fmla="*/ 2147483647 w 1499"/>
                <a:gd name="T85" fmla="*/ 2147483647 h 1560"/>
                <a:gd name="T86" fmla="*/ 2147483647 w 1499"/>
                <a:gd name="T87" fmla="*/ 2147483647 h 1560"/>
                <a:gd name="T88" fmla="*/ 2147483647 w 1499"/>
                <a:gd name="T89" fmla="*/ 2147483647 h 1560"/>
                <a:gd name="T90" fmla="*/ 2147483647 w 1499"/>
                <a:gd name="T91" fmla="*/ 2147483647 h 1560"/>
                <a:gd name="T92" fmla="*/ 2147483647 w 1499"/>
                <a:gd name="T93" fmla="*/ 2147483647 h 1560"/>
                <a:gd name="T94" fmla="*/ 2147483647 w 1499"/>
                <a:gd name="T95" fmla="*/ 2147483647 h 1560"/>
                <a:gd name="T96" fmla="*/ 2147483647 w 1499"/>
                <a:gd name="T97" fmla="*/ 2147483647 h 1560"/>
                <a:gd name="T98" fmla="*/ 2147483647 w 1499"/>
                <a:gd name="T99" fmla="*/ 2147483647 h 1560"/>
                <a:gd name="T100" fmla="*/ 2147483647 w 1499"/>
                <a:gd name="T101" fmla="*/ 2147483647 h 1560"/>
                <a:gd name="T102" fmla="*/ 2147483647 w 1499"/>
                <a:gd name="T103" fmla="*/ 2147483647 h 1560"/>
                <a:gd name="T104" fmla="*/ 2147483647 w 1499"/>
                <a:gd name="T105" fmla="*/ 2147483647 h 1560"/>
                <a:gd name="T106" fmla="*/ 2147483647 w 1499"/>
                <a:gd name="T107" fmla="*/ 2147483647 h 1560"/>
                <a:gd name="T108" fmla="*/ 2147483647 w 1499"/>
                <a:gd name="T109" fmla="*/ 2147483647 h 1560"/>
                <a:gd name="T110" fmla="*/ 2147483647 w 1499"/>
                <a:gd name="T111" fmla="*/ 2147483647 h 1560"/>
                <a:gd name="T112" fmla="*/ 2147483647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7" name="Freeform 27"/>
            <p:cNvSpPr>
              <a:spLocks noChangeAspect="1"/>
            </p:cNvSpPr>
            <p:nvPr/>
          </p:nvSpPr>
          <p:spPr bwMode="auto">
            <a:xfrm>
              <a:off x="6029325" y="4925856"/>
              <a:ext cx="1341438" cy="1027241"/>
            </a:xfrm>
            <a:custGeom>
              <a:avLst/>
              <a:gdLst>
                <a:gd name="T0" fmla="*/ 2147483647 w 2460"/>
                <a:gd name="T1" fmla="*/ 2147483647 h 1858"/>
                <a:gd name="T2" fmla="*/ 2147483647 w 2460"/>
                <a:gd name="T3" fmla="*/ 2147483647 h 1858"/>
                <a:gd name="T4" fmla="*/ 2147483647 w 2460"/>
                <a:gd name="T5" fmla="*/ 2147483647 h 1858"/>
                <a:gd name="T6" fmla="*/ 2147483647 w 2460"/>
                <a:gd name="T7" fmla="*/ 2147483647 h 1858"/>
                <a:gd name="T8" fmla="*/ 2147483647 w 2460"/>
                <a:gd name="T9" fmla="*/ 2147483647 h 1858"/>
                <a:gd name="T10" fmla="*/ 2147483647 w 2460"/>
                <a:gd name="T11" fmla="*/ 2147483647 h 1858"/>
                <a:gd name="T12" fmla="*/ 2147483647 w 2460"/>
                <a:gd name="T13" fmla="*/ 2147483647 h 1858"/>
                <a:gd name="T14" fmla="*/ 2147483647 w 2460"/>
                <a:gd name="T15" fmla="*/ 2147483647 h 1858"/>
                <a:gd name="T16" fmla="*/ 2147483647 w 2460"/>
                <a:gd name="T17" fmla="*/ 2147483647 h 1858"/>
                <a:gd name="T18" fmla="*/ 2147483647 w 2460"/>
                <a:gd name="T19" fmla="*/ 2147483647 h 1858"/>
                <a:gd name="T20" fmla="*/ 2147483647 w 2460"/>
                <a:gd name="T21" fmla="*/ 2147483647 h 1858"/>
                <a:gd name="T22" fmla="*/ 2147483647 w 2460"/>
                <a:gd name="T23" fmla="*/ 2147483647 h 1858"/>
                <a:gd name="T24" fmla="*/ 2147483647 w 2460"/>
                <a:gd name="T25" fmla="*/ 2147483647 h 1858"/>
                <a:gd name="T26" fmla="*/ 2147483647 w 2460"/>
                <a:gd name="T27" fmla="*/ 2147483647 h 1858"/>
                <a:gd name="T28" fmla="*/ 2147483647 w 2460"/>
                <a:gd name="T29" fmla="*/ 2147483647 h 1858"/>
                <a:gd name="T30" fmla="*/ 2147483647 w 2460"/>
                <a:gd name="T31" fmla="*/ 2147483647 h 1858"/>
                <a:gd name="T32" fmla="*/ 2147483647 w 2460"/>
                <a:gd name="T33" fmla="*/ 2147483647 h 1858"/>
                <a:gd name="T34" fmla="*/ 2147483647 w 2460"/>
                <a:gd name="T35" fmla="*/ 2147483647 h 1858"/>
                <a:gd name="T36" fmla="*/ 2147483647 w 2460"/>
                <a:gd name="T37" fmla="*/ 2147483647 h 1858"/>
                <a:gd name="T38" fmla="*/ 2147483647 w 2460"/>
                <a:gd name="T39" fmla="*/ 2147483647 h 1858"/>
                <a:gd name="T40" fmla="*/ 2147483647 w 2460"/>
                <a:gd name="T41" fmla="*/ 2147483647 h 1858"/>
                <a:gd name="T42" fmla="*/ 2147483647 w 2460"/>
                <a:gd name="T43" fmla="*/ 2147483647 h 1858"/>
                <a:gd name="T44" fmla="*/ 2147483647 w 2460"/>
                <a:gd name="T45" fmla="*/ 2147483647 h 1858"/>
                <a:gd name="T46" fmla="*/ 2147483647 w 2460"/>
                <a:gd name="T47" fmla="*/ 2147483647 h 1858"/>
                <a:gd name="T48" fmla="*/ 2147483647 w 2460"/>
                <a:gd name="T49" fmla="*/ 2147483647 h 1858"/>
                <a:gd name="T50" fmla="*/ 2147483647 w 2460"/>
                <a:gd name="T51" fmla="*/ 2147483647 h 1858"/>
                <a:gd name="T52" fmla="*/ 2147483647 w 2460"/>
                <a:gd name="T53" fmla="*/ 2147483647 h 1858"/>
                <a:gd name="T54" fmla="*/ 2147483647 w 2460"/>
                <a:gd name="T55" fmla="*/ 2147483647 h 1858"/>
                <a:gd name="T56" fmla="*/ 2147483647 w 2460"/>
                <a:gd name="T57" fmla="*/ 2147483647 h 1858"/>
                <a:gd name="T58" fmla="*/ 2147483647 w 2460"/>
                <a:gd name="T59" fmla="*/ 2147483647 h 1858"/>
                <a:gd name="T60" fmla="*/ 2147483647 w 2460"/>
                <a:gd name="T61" fmla="*/ 2147483647 h 1858"/>
                <a:gd name="T62" fmla="*/ 2147483647 w 2460"/>
                <a:gd name="T63" fmla="*/ 2147483647 h 1858"/>
                <a:gd name="T64" fmla="*/ 2147483647 w 2460"/>
                <a:gd name="T65" fmla="*/ 2147483647 h 1858"/>
                <a:gd name="T66" fmla="*/ 2147483647 w 2460"/>
                <a:gd name="T67" fmla="*/ 2147483647 h 1858"/>
                <a:gd name="T68" fmla="*/ 2147483647 w 2460"/>
                <a:gd name="T69" fmla="*/ 2147483647 h 1858"/>
                <a:gd name="T70" fmla="*/ 2147483647 w 2460"/>
                <a:gd name="T71" fmla="*/ 2147483647 h 1858"/>
                <a:gd name="T72" fmla="*/ 2147483647 w 2460"/>
                <a:gd name="T73" fmla="*/ 2147483647 h 1858"/>
                <a:gd name="T74" fmla="*/ 2147483647 w 2460"/>
                <a:gd name="T75" fmla="*/ 2147483647 h 1858"/>
                <a:gd name="T76" fmla="*/ 2147483647 w 2460"/>
                <a:gd name="T77" fmla="*/ 2147483647 h 1858"/>
                <a:gd name="T78" fmla="*/ 2147483647 w 2460"/>
                <a:gd name="T79" fmla="*/ 2147483647 h 1858"/>
                <a:gd name="T80" fmla="*/ 2147483647 w 2460"/>
                <a:gd name="T81" fmla="*/ 2147483647 h 1858"/>
                <a:gd name="T82" fmla="*/ 2147483647 w 2460"/>
                <a:gd name="T83" fmla="*/ 2147483647 h 1858"/>
                <a:gd name="T84" fmla="*/ 2147483647 w 2460"/>
                <a:gd name="T85" fmla="*/ 2147483647 h 1858"/>
                <a:gd name="T86" fmla="*/ 2147483647 w 2460"/>
                <a:gd name="T87" fmla="*/ 2147483647 h 1858"/>
                <a:gd name="T88" fmla="*/ 2147483647 w 2460"/>
                <a:gd name="T89" fmla="*/ 2147483647 h 1858"/>
                <a:gd name="T90" fmla="*/ 2147483647 w 2460"/>
                <a:gd name="T91" fmla="*/ 2147483647 h 1858"/>
                <a:gd name="T92" fmla="*/ 2147483647 w 2460"/>
                <a:gd name="T93" fmla="*/ 2147483647 h 1858"/>
                <a:gd name="T94" fmla="*/ 2147483647 w 2460"/>
                <a:gd name="T95" fmla="*/ 2147483647 h 1858"/>
                <a:gd name="T96" fmla="*/ 2147483647 w 2460"/>
                <a:gd name="T97" fmla="*/ 2147483647 h 1858"/>
                <a:gd name="T98" fmla="*/ 2147483647 w 2460"/>
                <a:gd name="T99" fmla="*/ 2147483647 h 1858"/>
                <a:gd name="T100" fmla="*/ 2147483647 w 2460"/>
                <a:gd name="T101" fmla="*/ 2147483647 h 1858"/>
                <a:gd name="T102" fmla="*/ 2147483647 w 2460"/>
                <a:gd name="T103" fmla="*/ 2147483647 h 1858"/>
                <a:gd name="T104" fmla="*/ 2147483647 w 2460"/>
                <a:gd name="T105" fmla="*/ 2147483647 h 1858"/>
                <a:gd name="T106" fmla="*/ 2147483647 w 2460"/>
                <a:gd name="T107" fmla="*/ 2147483647 h 1858"/>
                <a:gd name="T108" fmla="*/ 2147483647 w 2460"/>
                <a:gd name="T109" fmla="*/ 2147483647 h 1858"/>
                <a:gd name="T110" fmla="*/ 2147483647 w 2460"/>
                <a:gd name="T111" fmla="*/ 2147483647 h 1858"/>
                <a:gd name="T112" fmla="*/ 2147483647 w 2460"/>
                <a:gd name="T113" fmla="*/ 2147483647 h 1858"/>
                <a:gd name="T114" fmla="*/ 2147483647 w 2460"/>
                <a:gd name="T115" fmla="*/ 2147483647 h 1858"/>
                <a:gd name="T116" fmla="*/ 2147483647 w 2460"/>
                <a:gd name="T117" fmla="*/ 2147483647 h 1858"/>
                <a:gd name="T118" fmla="*/ 2147483647 w 2460"/>
                <a:gd name="T119" fmla="*/ 2147483647 h 1858"/>
                <a:gd name="T120" fmla="*/ 2147483647 w 2460"/>
                <a:gd name="T121" fmla="*/ 2147483647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8" name="Freeform 28"/>
            <p:cNvSpPr>
              <a:spLocks noChangeAspect="1"/>
            </p:cNvSpPr>
            <p:nvPr/>
          </p:nvSpPr>
          <p:spPr bwMode="auto">
            <a:xfrm>
              <a:off x="5226050" y="1928280"/>
              <a:ext cx="839788" cy="401687"/>
            </a:xfrm>
            <a:custGeom>
              <a:avLst/>
              <a:gdLst>
                <a:gd name="T0" fmla="*/ 2147483647 w 1543"/>
                <a:gd name="T1" fmla="*/ 2147483647 h 726"/>
                <a:gd name="T2" fmla="*/ 2147483647 w 1543"/>
                <a:gd name="T3" fmla="*/ 2147483647 h 726"/>
                <a:gd name="T4" fmla="*/ 2147483647 w 1543"/>
                <a:gd name="T5" fmla="*/ 2147483647 h 726"/>
                <a:gd name="T6" fmla="*/ 2147483647 w 1543"/>
                <a:gd name="T7" fmla="*/ 2147483647 h 726"/>
                <a:gd name="T8" fmla="*/ 2147483647 w 1543"/>
                <a:gd name="T9" fmla="*/ 2147483647 h 726"/>
                <a:gd name="T10" fmla="*/ 2147483647 w 1543"/>
                <a:gd name="T11" fmla="*/ 2147483647 h 726"/>
                <a:gd name="T12" fmla="*/ 2147483647 w 1543"/>
                <a:gd name="T13" fmla="*/ 2147483647 h 726"/>
                <a:gd name="T14" fmla="*/ 2147483647 w 1543"/>
                <a:gd name="T15" fmla="*/ 2147483647 h 726"/>
                <a:gd name="T16" fmla="*/ 2147483647 w 1543"/>
                <a:gd name="T17" fmla="*/ 2147483647 h 726"/>
                <a:gd name="T18" fmla="*/ 2147483647 w 1543"/>
                <a:gd name="T19" fmla="*/ 2147483647 h 726"/>
                <a:gd name="T20" fmla="*/ 2147483647 w 1543"/>
                <a:gd name="T21" fmla="*/ 2147483647 h 726"/>
                <a:gd name="T22" fmla="*/ 2147483647 w 1543"/>
                <a:gd name="T23" fmla="*/ 2147483647 h 726"/>
                <a:gd name="T24" fmla="*/ 2147483647 w 1543"/>
                <a:gd name="T25" fmla="*/ 2147483647 h 726"/>
                <a:gd name="T26" fmla="*/ 2147483647 w 1543"/>
                <a:gd name="T27" fmla="*/ 2147483647 h 726"/>
                <a:gd name="T28" fmla="*/ 2147483647 w 1543"/>
                <a:gd name="T29" fmla="*/ 2147483647 h 726"/>
                <a:gd name="T30" fmla="*/ 2147483647 w 1543"/>
                <a:gd name="T31" fmla="*/ 2147483647 h 726"/>
                <a:gd name="T32" fmla="*/ 2147483647 w 1543"/>
                <a:gd name="T33" fmla="*/ 2147483647 h 726"/>
                <a:gd name="T34" fmla="*/ 2147483647 w 1543"/>
                <a:gd name="T35" fmla="*/ 2147483647 h 726"/>
                <a:gd name="T36" fmla="*/ 2147483647 w 1543"/>
                <a:gd name="T37" fmla="*/ 2147483647 h 726"/>
                <a:gd name="T38" fmla="*/ 2147483647 w 1543"/>
                <a:gd name="T39" fmla="*/ 2147483647 h 726"/>
                <a:gd name="T40" fmla="*/ 2147483647 w 1543"/>
                <a:gd name="T41" fmla="*/ 2147483647 h 726"/>
                <a:gd name="T42" fmla="*/ 2147483647 w 1543"/>
                <a:gd name="T43" fmla="*/ 2147483647 h 726"/>
                <a:gd name="T44" fmla="*/ 2147483647 w 1543"/>
                <a:gd name="T45" fmla="*/ 2147483647 h 726"/>
                <a:gd name="T46" fmla="*/ 2147483647 w 1543"/>
                <a:gd name="T47" fmla="*/ 2147483647 h 726"/>
                <a:gd name="T48" fmla="*/ 2147483647 w 1543"/>
                <a:gd name="T49" fmla="*/ 2147483647 h 726"/>
                <a:gd name="T50" fmla="*/ 2147483647 w 1543"/>
                <a:gd name="T51" fmla="*/ 2147483647 h 726"/>
                <a:gd name="T52" fmla="*/ 2147483647 w 1543"/>
                <a:gd name="T53" fmla="*/ 2147483647 h 726"/>
                <a:gd name="T54" fmla="*/ 2147483647 w 1543"/>
                <a:gd name="T55" fmla="*/ 2147483647 h 726"/>
                <a:gd name="T56" fmla="*/ 2147483647 w 1543"/>
                <a:gd name="T57" fmla="*/ 2147483647 h 726"/>
                <a:gd name="T58" fmla="*/ 2147483647 w 1543"/>
                <a:gd name="T59" fmla="*/ 2147483647 h 726"/>
                <a:gd name="T60" fmla="*/ 2147483647 w 1543"/>
                <a:gd name="T61" fmla="*/ 2147483647 h 726"/>
                <a:gd name="T62" fmla="*/ 2147483647 w 1543"/>
                <a:gd name="T63" fmla="*/ 2147483647 h 726"/>
                <a:gd name="T64" fmla="*/ 2147483647 w 1543"/>
                <a:gd name="T65" fmla="*/ 2147483647 h 726"/>
                <a:gd name="T66" fmla="*/ 2147483647 w 1543"/>
                <a:gd name="T67" fmla="*/ 2147483647 h 726"/>
                <a:gd name="T68" fmla="*/ 2147483647 w 1543"/>
                <a:gd name="T69" fmla="*/ 2147483647 h 726"/>
                <a:gd name="T70" fmla="*/ 2147483647 w 1543"/>
                <a:gd name="T71" fmla="*/ 2147483647 h 726"/>
                <a:gd name="T72" fmla="*/ 2147483647 w 1543"/>
                <a:gd name="T73" fmla="*/ 2147483647 h 726"/>
                <a:gd name="T74" fmla="*/ 2147483647 w 1543"/>
                <a:gd name="T75" fmla="*/ 2147483647 h 726"/>
                <a:gd name="T76" fmla="*/ 2147483647 w 1543"/>
                <a:gd name="T77" fmla="*/ 2147483647 h 726"/>
                <a:gd name="T78" fmla="*/ 2147483647 w 1543"/>
                <a:gd name="T79" fmla="*/ 2147483647 h 726"/>
                <a:gd name="T80" fmla="*/ 2147483647 w 1543"/>
                <a:gd name="T81" fmla="*/ 2147483647 h 726"/>
                <a:gd name="T82" fmla="*/ 2147483647 w 1543"/>
                <a:gd name="T83" fmla="*/ 2147483647 h 726"/>
                <a:gd name="T84" fmla="*/ 2147483647 w 1543"/>
                <a:gd name="T85" fmla="*/ 2147483647 h 726"/>
                <a:gd name="T86" fmla="*/ 2147483647 w 1543"/>
                <a:gd name="T87" fmla="*/ 2147483647 h 726"/>
                <a:gd name="T88" fmla="*/ 2147483647 w 1543"/>
                <a:gd name="T89" fmla="*/ 2147483647 h 726"/>
                <a:gd name="T90" fmla="*/ 2147483647 w 1543"/>
                <a:gd name="T91" fmla="*/ 2147483647 h 726"/>
                <a:gd name="T92" fmla="*/ 2147483647 w 1543"/>
                <a:gd name="T93" fmla="*/ 2147483647 h 726"/>
                <a:gd name="T94" fmla="*/ 2147483647 w 1543"/>
                <a:gd name="T95" fmla="*/ 2147483647 h 726"/>
                <a:gd name="T96" fmla="*/ 2147483647 w 1543"/>
                <a:gd name="T97" fmla="*/ 2147483647 h 726"/>
                <a:gd name="T98" fmla="*/ 2147483647 w 1543"/>
                <a:gd name="T99" fmla="*/ 2147483647 h 726"/>
                <a:gd name="T100" fmla="*/ 2147483647 w 1543"/>
                <a:gd name="T101" fmla="*/ 2147483647 h 726"/>
                <a:gd name="T102" fmla="*/ 2147483647 w 1543"/>
                <a:gd name="T103" fmla="*/ 2147483647 h 726"/>
                <a:gd name="T104" fmla="*/ 2147483647 w 1543"/>
                <a:gd name="T105" fmla="*/ 2147483647 h 726"/>
                <a:gd name="T106" fmla="*/ 2147483647 w 1543"/>
                <a:gd name="T107" fmla="*/ 2147483647 h 726"/>
                <a:gd name="T108" fmla="*/ 2147483647 w 1543"/>
                <a:gd name="T109" fmla="*/ 2147483647 h 726"/>
                <a:gd name="T110" fmla="*/ 2147483647 w 1543"/>
                <a:gd name="T111" fmla="*/ 2147483647 h 726"/>
                <a:gd name="T112" fmla="*/ 2147483647 w 1543"/>
                <a:gd name="T113" fmla="*/ 2147483647 h 726"/>
                <a:gd name="T114" fmla="*/ 2147483647 w 1543"/>
                <a:gd name="T115" fmla="*/ 2147483647 h 726"/>
                <a:gd name="T116" fmla="*/ 2147483647 w 1543"/>
                <a:gd name="T117" fmla="*/ 2147483647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29" name="Freeform 29"/>
            <p:cNvSpPr>
              <a:spLocks noChangeAspect="1"/>
            </p:cNvSpPr>
            <p:nvPr/>
          </p:nvSpPr>
          <p:spPr bwMode="auto">
            <a:xfrm>
              <a:off x="5786438" y="2180723"/>
              <a:ext cx="576262" cy="797025"/>
            </a:xfrm>
            <a:custGeom>
              <a:avLst/>
              <a:gdLst>
                <a:gd name="T0" fmla="*/ 2147483647 w 1056"/>
                <a:gd name="T1" fmla="*/ 2147483647 h 1441"/>
                <a:gd name="T2" fmla="*/ 2147483647 w 1056"/>
                <a:gd name="T3" fmla="*/ 2147483647 h 1441"/>
                <a:gd name="T4" fmla="*/ 2147483647 w 1056"/>
                <a:gd name="T5" fmla="*/ 2147483647 h 1441"/>
                <a:gd name="T6" fmla="*/ 2147483647 w 1056"/>
                <a:gd name="T7" fmla="*/ 2147483647 h 1441"/>
                <a:gd name="T8" fmla="*/ 2147483647 w 1056"/>
                <a:gd name="T9" fmla="*/ 2147483647 h 1441"/>
                <a:gd name="T10" fmla="*/ 2147483647 w 1056"/>
                <a:gd name="T11" fmla="*/ 2147483647 h 1441"/>
                <a:gd name="T12" fmla="*/ 2147483647 w 1056"/>
                <a:gd name="T13" fmla="*/ 2147483647 h 1441"/>
                <a:gd name="T14" fmla="*/ 2147483647 w 1056"/>
                <a:gd name="T15" fmla="*/ 2147483647 h 1441"/>
                <a:gd name="T16" fmla="*/ 2147483647 w 1056"/>
                <a:gd name="T17" fmla="*/ 2147483647 h 1441"/>
                <a:gd name="T18" fmla="*/ 2147483647 w 1056"/>
                <a:gd name="T19" fmla="*/ 2147483647 h 1441"/>
                <a:gd name="T20" fmla="*/ 2147483647 w 1056"/>
                <a:gd name="T21" fmla="*/ 2147483647 h 1441"/>
                <a:gd name="T22" fmla="*/ 2147483647 w 1056"/>
                <a:gd name="T23" fmla="*/ 2147483647 h 1441"/>
                <a:gd name="T24" fmla="*/ 2147483647 w 1056"/>
                <a:gd name="T25" fmla="*/ 2147483647 h 1441"/>
                <a:gd name="T26" fmla="*/ 2147483647 w 1056"/>
                <a:gd name="T27" fmla="*/ 2147483647 h 1441"/>
                <a:gd name="T28" fmla="*/ 2147483647 w 1056"/>
                <a:gd name="T29" fmla="*/ 2147483647 h 1441"/>
                <a:gd name="T30" fmla="*/ 2147483647 w 1056"/>
                <a:gd name="T31" fmla="*/ 2147483647 h 1441"/>
                <a:gd name="T32" fmla="*/ 2147483647 w 1056"/>
                <a:gd name="T33" fmla="*/ 2147483647 h 1441"/>
                <a:gd name="T34" fmla="*/ 2147483647 w 1056"/>
                <a:gd name="T35" fmla="*/ 2147483647 h 1441"/>
                <a:gd name="T36" fmla="*/ 2147483647 w 1056"/>
                <a:gd name="T37" fmla="*/ 2147483647 h 1441"/>
                <a:gd name="T38" fmla="*/ 2147483647 w 1056"/>
                <a:gd name="T39" fmla="*/ 2147483647 h 1441"/>
                <a:gd name="T40" fmla="*/ 2147483647 w 1056"/>
                <a:gd name="T41" fmla="*/ 2147483647 h 1441"/>
                <a:gd name="T42" fmla="*/ 2147483647 w 1056"/>
                <a:gd name="T43" fmla="*/ 2147483647 h 1441"/>
                <a:gd name="T44" fmla="*/ 2147483647 w 1056"/>
                <a:gd name="T45" fmla="*/ 2147483647 h 1441"/>
                <a:gd name="T46" fmla="*/ 2147483647 w 1056"/>
                <a:gd name="T47" fmla="*/ 2147483647 h 1441"/>
                <a:gd name="T48" fmla="*/ 2147483647 w 1056"/>
                <a:gd name="T49" fmla="*/ 2147483647 h 1441"/>
                <a:gd name="T50" fmla="*/ 2147483647 w 1056"/>
                <a:gd name="T51" fmla="*/ 2147483647 h 1441"/>
                <a:gd name="T52" fmla="*/ 2147483647 w 1056"/>
                <a:gd name="T53" fmla="*/ 2147483647 h 1441"/>
                <a:gd name="T54" fmla="*/ 2147483647 w 1056"/>
                <a:gd name="T55" fmla="*/ 2147483647 h 1441"/>
                <a:gd name="T56" fmla="*/ 2147483647 w 1056"/>
                <a:gd name="T57" fmla="*/ 2147483647 h 1441"/>
                <a:gd name="T58" fmla="*/ 2147483647 w 1056"/>
                <a:gd name="T59" fmla="*/ 2147483647 h 1441"/>
                <a:gd name="T60" fmla="*/ 2147483647 w 1056"/>
                <a:gd name="T61" fmla="*/ 2147483647 h 1441"/>
                <a:gd name="T62" fmla="*/ 2147483647 w 1056"/>
                <a:gd name="T63" fmla="*/ 2147483647 h 1441"/>
                <a:gd name="T64" fmla="*/ 2147483647 w 1056"/>
                <a:gd name="T65" fmla="*/ 2147483647 h 1441"/>
                <a:gd name="T66" fmla="*/ 2147483647 w 1056"/>
                <a:gd name="T67" fmla="*/ 2147483647 h 1441"/>
                <a:gd name="T68" fmla="*/ 2147483647 w 1056"/>
                <a:gd name="T69" fmla="*/ 2147483647 h 1441"/>
                <a:gd name="T70" fmla="*/ 2147483647 w 1056"/>
                <a:gd name="T71" fmla="*/ 2147483647 h 1441"/>
                <a:gd name="T72" fmla="*/ 2147483647 w 1056"/>
                <a:gd name="T73" fmla="*/ 2147483647 h 1441"/>
                <a:gd name="T74" fmla="*/ 2147483647 w 1056"/>
                <a:gd name="T75" fmla="*/ 2147483647 h 1441"/>
                <a:gd name="T76" fmla="*/ 2147483647 w 1056"/>
                <a:gd name="T77" fmla="*/ 2147483647 h 1441"/>
                <a:gd name="T78" fmla="*/ 2147483647 w 1056"/>
                <a:gd name="T79" fmla="*/ 2147483647 h 1441"/>
                <a:gd name="T80" fmla="*/ 2147483647 w 1056"/>
                <a:gd name="T81" fmla="*/ 2147483647 h 1441"/>
                <a:gd name="T82" fmla="*/ 2147483647 w 1056"/>
                <a:gd name="T83" fmla="*/ 2147483647 h 1441"/>
                <a:gd name="T84" fmla="*/ 2147483647 w 1056"/>
                <a:gd name="T85" fmla="*/ 2147483647 h 1441"/>
                <a:gd name="T86" fmla="*/ 2147483647 w 1056"/>
                <a:gd name="T87" fmla="*/ 2147483647 h 1441"/>
                <a:gd name="T88" fmla="*/ 2147483647 w 1056"/>
                <a:gd name="T89" fmla="*/ 2147483647 h 1441"/>
                <a:gd name="T90" fmla="*/ 2147483647 w 1056"/>
                <a:gd name="T91" fmla="*/ 2147483647 h 1441"/>
                <a:gd name="T92" fmla="*/ 2147483647 w 1056"/>
                <a:gd name="T93" fmla="*/ 2147483647 h 1441"/>
                <a:gd name="T94" fmla="*/ 2147483647 w 1056"/>
                <a:gd name="T95" fmla="*/ 2147483647 h 1441"/>
                <a:gd name="T96" fmla="*/ 2147483647 w 1056"/>
                <a:gd name="T97" fmla="*/ 2147483647 h 1441"/>
                <a:gd name="T98" fmla="*/ 2147483647 w 1056"/>
                <a:gd name="T99" fmla="*/ 2147483647 h 1441"/>
                <a:gd name="T100" fmla="*/ 2147483647 w 1056"/>
                <a:gd name="T101" fmla="*/ 2147483647 h 1441"/>
                <a:gd name="T102" fmla="*/ 2147483647 w 1056"/>
                <a:gd name="T103" fmla="*/ 2147483647 h 1441"/>
                <a:gd name="T104" fmla="*/ 2147483647 w 1056"/>
                <a:gd name="T105" fmla="*/ 2147483647 h 1441"/>
                <a:gd name="T106" fmla="*/ 2147483647 w 1056"/>
                <a:gd name="T107" fmla="*/ 2147483647 h 1441"/>
                <a:gd name="T108" fmla="*/ 2147483647 w 1056"/>
                <a:gd name="T109" fmla="*/ 2147483647 h 1441"/>
                <a:gd name="T110" fmla="*/ 2147483647 w 1056"/>
                <a:gd name="T111" fmla="*/ 2147483647 h 1441"/>
                <a:gd name="T112" fmla="*/ 2147483647 w 1056"/>
                <a:gd name="T113" fmla="*/ 2147483647 h 1441"/>
                <a:gd name="T114" fmla="*/ 2147483647 w 1056"/>
                <a:gd name="T115" fmla="*/ 2147483647 h 1441"/>
                <a:gd name="T116" fmla="*/ 2147483647 w 1056"/>
                <a:gd name="T117" fmla="*/ 2147483647 h 1441"/>
                <a:gd name="T118" fmla="*/ 2147483647 w 1056"/>
                <a:gd name="T119" fmla="*/ 2147483647 h 1441"/>
                <a:gd name="T120" fmla="*/ 2147483647 w 1056"/>
                <a:gd name="T121" fmla="*/ 2147483647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0" name="Freeform 30"/>
            <p:cNvSpPr>
              <a:spLocks noChangeAspect="1"/>
            </p:cNvSpPr>
            <p:nvPr/>
          </p:nvSpPr>
          <p:spPr bwMode="auto">
            <a:xfrm>
              <a:off x="7607300" y="2283924"/>
              <a:ext cx="511175" cy="250857"/>
            </a:xfrm>
            <a:custGeom>
              <a:avLst/>
              <a:gdLst>
                <a:gd name="T0" fmla="*/ 2147483647 w 937"/>
                <a:gd name="T1" fmla="*/ 2147483647 h 453"/>
                <a:gd name="T2" fmla="*/ 2147483647 w 937"/>
                <a:gd name="T3" fmla="*/ 2147483647 h 453"/>
                <a:gd name="T4" fmla="*/ 2147483647 w 937"/>
                <a:gd name="T5" fmla="*/ 2147483647 h 453"/>
                <a:gd name="T6" fmla="*/ 2147483647 w 937"/>
                <a:gd name="T7" fmla="*/ 2147483647 h 453"/>
                <a:gd name="T8" fmla="*/ 2147483647 w 937"/>
                <a:gd name="T9" fmla="*/ 2147483647 h 453"/>
                <a:gd name="T10" fmla="*/ 2147483647 w 937"/>
                <a:gd name="T11" fmla="*/ 2147483647 h 453"/>
                <a:gd name="T12" fmla="*/ 2147483647 w 937"/>
                <a:gd name="T13" fmla="*/ 2147483647 h 453"/>
                <a:gd name="T14" fmla="*/ 2147483647 w 937"/>
                <a:gd name="T15" fmla="*/ 2147483647 h 453"/>
                <a:gd name="T16" fmla="*/ 2147483647 w 937"/>
                <a:gd name="T17" fmla="*/ 2147483647 h 453"/>
                <a:gd name="T18" fmla="*/ 2147483647 w 937"/>
                <a:gd name="T19" fmla="*/ 2147483647 h 453"/>
                <a:gd name="T20" fmla="*/ 2147483647 w 937"/>
                <a:gd name="T21" fmla="*/ 2147483647 h 453"/>
                <a:gd name="T22" fmla="*/ 2147483647 w 937"/>
                <a:gd name="T23" fmla="*/ 2147483647 h 453"/>
                <a:gd name="T24" fmla="*/ 2147483647 w 937"/>
                <a:gd name="T25" fmla="*/ 2147483647 h 453"/>
                <a:gd name="T26" fmla="*/ 2147483647 w 937"/>
                <a:gd name="T27" fmla="*/ 2147483647 h 453"/>
                <a:gd name="T28" fmla="*/ 2147483647 w 937"/>
                <a:gd name="T29" fmla="*/ 2147483647 h 453"/>
                <a:gd name="T30" fmla="*/ 2147483647 w 937"/>
                <a:gd name="T31" fmla="*/ 2147483647 h 453"/>
                <a:gd name="T32" fmla="*/ 2147483647 w 937"/>
                <a:gd name="T33" fmla="*/ 2147483647 h 453"/>
                <a:gd name="T34" fmla="*/ 2147483647 w 937"/>
                <a:gd name="T35" fmla="*/ 2147483647 h 453"/>
                <a:gd name="T36" fmla="*/ 2147483647 w 937"/>
                <a:gd name="T37" fmla="*/ 2147483647 h 453"/>
                <a:gd name="T38" fmla="*/ 2147483647 w 937"/>
                <a:gd name="T39" fmla="*/ 2147483647 h 453"/>
                <a:gd name="T40" fmla="*/ 2147483647 w 937"/>
                <a:gd name="T41" fmla="*/ 2147483647 h 453"/>
                <a:gd name="T42" fmla="*/ 2147483647 w 937"/>
                <a:gd name="T43" fmla="*/ 2147483647 h 453"/>
                <a:gd name="T44" fmla="*/ 2147483647 w 937"/>
                <a:gd name="T45" fmla="*/ 2147483647 h 453"/>
                <a:gd name="T46" fmla="*/ 2147483647 w 937"/>
                <a:gd name="T47" fmla="*/ 2147483647 h 453"/>
                <a:gd name="T48" fmla="*/ 2147483647 w 937"/>
                <a:gd name="T49" fmla="*/ 2147483647 h 453"/>
                <a:gd name="T50" fmla="*/ 2147483647 w 937"/>
                <a:gd name="T51" fmla="*/ 2147483647 h 453"/>
                <a:gd name="T52" fmla="*/ 2147483647 w 937"/>
                <a:gd name="T53" fmla="*/ 2147483647 h 453"/>
                <a:gd name="T54" fmla="*/ 0 w 937"/>
                <a:gd name="T55" fmla="*/ 2147483647 h 453"/>
                <a:gd name="T56" fmla="*/ 2147483647 w 937"/>
                <a:gd name="T57" fmla="*/ 2147483647 h 453"/>
                <a:gd name="T58" fmla="*/ 2147483647 w 937"/>
                <a:gd name="T59" fmla="*/ 2147483647 h 453"/>
                <a:gd name="T60" fmla="*/ 2147483647 w 937"/>
                <a:gd name="T61" fmla="*/ 2147483647 h 453"/>
                <a:gd name="T62" fmla="*/ 2147483647 w 937"/>
                <a:gd name="T63" fmla="*/ 2147483647 h 453"/>
                <a:gd name="T64" fmla="*/ 2147483647 w 937"/>
                <a:gd name="T65" fmla="*/ 2147483647 h 453"/>
                <a:gd name="T66" fmla="*/ 2147483647 w 937"/>
                <a:gd name="T67" fmla="*/ 2147483647 h 453"/>
                <a:gd name="T68" fmla="*/ 2147483647 w 937"/>
                <a:gd name="T69" fmla="*/ 2147483647 h 453"/>
                <a:gd name="T70" fmla="*/ 2147483647 w 937"/>
                <a:gd name="T71" fmla="*/ 2147483647 h 453"/>
                <a:gd name="T72" fmla="*/ 2147483647 w 937"/>
                <a:gd name="T73" fmla="*/ 2147483647 h 453"/>
                <a:gd name="T74" fmla="*/ 2147483647 w 937"/>
                <a:gd name="T75" fmla="*/ 2147483647 h 453"/>
                <a:gd name="T76" fmla="*/ 2147483647 w 937"/>
                <a:gd name="T77" fmla="*/ 2147483647 h 453"/>
                <a:gd name="T78" fmla="*/ 2147483647 w 937"/>
                <a:gd name="T79" fmla="*/ 2147483647 h 453"/>
                <a:gd name="T80" fmla="*/ 2147483647 w 937"/>
                <a:gd name="T81" fmla="*/ 2147483647 h 453"/>
                <a:gd name="T82" fmla="*/ 2147483647 w 937"/>
                <a:gd name="T83" fmla="*/ 2147483647 h 453"/>
                <a:gd name="T84" fmla="*/ 2147483647 w 937"/>
                <a:gd name="T85" fmla="*/ 2147483647 h 453"/>
                <a:gd name="T86" fmla="*/ 2147483647 w 937"/>
                <a:gd name="T87" fmla="*/ 2147483647 h 453"/>
                <a:gd name="T88" fmla="*/ 2147483647 w 937"/>
                <a:gd name="T89" fmla="*/ 2147483647 h 453"/>
                <a:gd name="T90" fmla="*/ 2147483647 w 937"/>
                <a:gd name="T91" fmla="*/ 2147483647 h 453"/>
                <a:gd name="T92" fmla="*/ 2147483647 w 937"/>
                <a:gd name="T93" fmla="*/ 2147483647 h 453"/>
                <a:gd name="T94" fmla="*/ 2147483647 w 937"/>
                <a:gd name="T95" fmla="*/ 2147483647 h 453"/>
                <a:gd name="T96" fmla="*/ 2147483647 w 937"/>
                <a:gd name="T97" fmla="*/ 2147483647 h 453"/>
                <a:gd name="T98" fmla="*/ 2147483647 w 937"/>
                <a:gd name="T99" fmla="*/ 2147483647 h 453"/>
                <a:gd name="T100" fmla="*/ 2147483647 w 937"/>
                <a:gd name="T101" fmla="*/ 2147483647 h 453"/>
                <a:gd name="T102" fmla="*/ 2147483647 w 937"/>
                <a:gd name="T103" fmla="*/ 2147483647 h 453"/>
                <a:gd name="T104" fmla="*/ 2147483647 w 937"/>
                <a:gd name="T105" fmla="*/ 2147483647 h 453"/>
                <a:gd name="T106" fmla="*/ 2147483647 w 937"/>
                <a:gd name="T107" fmla="*/ 2147483647 h 453"/>
                <a:gd name="T108" fmla="*/ 2147483647 w 937"/>
                <a:gd name="T109" fmla="*/ 2147483647 h 453"/>
                <a:gd name="T110" fmla="*/ 2147483647 w 937"/>
                <a:gd name="T111" fmla="*/ 2147483647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1" name="Freeform 31"/>
            <p:cNvSpPr>
              <a:spLocks noChangeAspect="1"/>
            </p:cNvSpPr>
            <p:nvPr/>
          </p:nvSpPr>
          <p:spPr bwMode="auto">
            <a:xfrm>
              <a:off x="6756400" y="1936218"/>
              <a:ext cx="1111250" cy="889112"/>
            </a:xfrm>
            <a:custGeom>
              <a:avLst/>
              <a:gdLst>
                <a:gd name="T0" fmla="*/ 2147483647 w 2035"/>
                <a:gd name="T1" fmla="*/ 2147483647 h 1609"/>
                <a:gd name="T2" fmla="*/ 2147483647 w 2035"/>
                <a:gd name="T3" fmla="*/ 2147483647 h 1609"/>
                <a:gd name="T4" fmla="*/ 2147483647 w 2035"/>
                <a:gd name="T5" fmla="*/ 2147483647 h 1609"/>
                <a:gd name="T6" fmla="*/ 2147483647 w 2035"/>
                <a:gd name="T7" fmla="*/ 2147483647 h 1609"/>
                <a:gd name="T8" fmla="*/ 2147483647 w 2035"/>
                <a:gd name="T9" fmla="*/ 2147483647 h 1609"/>
                <a:gd name="T10" fmla="*/ 2147483647 w 2035"/>
                <a:gd name="T11" fmla="*/ 2147483647 h 1609"/>
                <a:gd name="T12" fmla="*/ 2147483647 w 2035"/>
                <a:gd name="T13" fmla="*/ 2147483647 h 1609"/>
                <a:gd name="T14" fmla="*/ 2147483647 w 2035"/>
                <a:gd name="T15" fmla="*/ 2147483647 h 1609"/>
                <a:gd name="T16" fmla="*/ 2147483647 w 2035"/>
                <a:gd name="T17" fmla="*/ 2147483647 h 1609"/>
                <a:gd name="T18" fmla="*/ 2147483647 w 2035"/>
                <a:gd name="T19" fmla="*/ 2147483647 h 1609"/>
                <a:gd name="T20" fmla="*/ 2147483647 w 2035"/>
                <a:gd name="T21" fmla="*/ 2147483647 h 1609"/>
                <a:gd name="T22" fmla="*/ 2147483647 w 2035"/>
                <a:gd name="T23" fmla="*/ 2147483647 h 1609"/>
                <a:gd name="T24" fmla="*/ 2147483647 w 2035"/>
                <a:gd name="T25" fmla="*/ 2147483647 h 1609"/>
                <a:gd name="T26" fmla="*/ 2147483647 w 2035"/>
                <a:gd name="T27" fmla="*/ 2147483647 h 1609"/>
                <a:gd name="T28" fmla="*/ 2147483647 w 2035"/>
                <a:gd name="T29" fmla="*/ 2147483647 h 1609"/>
                <a:gd name="T30" fmla="*/ 2147483647 w 2035"/>
                <a:gd name="T31" fmla="*/ 2147483647 h 1609"/>
                <a:gd name="T32" fmla="*/ 2147483647 w 2035"/>
                <a:gd name="T33" fmla="*/ 2147483647 h 1609"/>
                <a:gd name="T34" fmla="*/ 2147483647 w 2035"/>
                <a:gd name="T35" fmla="*/ 2147483647 h 1609"/>
                <a:gd name="T36" fmla="*/ 2147483647 w 2035"/>
                <a:gd name="T37" fmla="*/ 2147483647 h 1609"/>
                <a:gd name="T38" fmla="*/ 2147483647 w 2035"/>
                <a:gd name="T39" fmla="*/ 2147483647 h 1609"/>
                <a:gd name="T40" fmla="*/ 2147483647 w 2035"/>
                <a:gd name="T41" fmla="*/ 2147483647 h 1609"/>
                <a:gd name="T42" fmla="*/ 2147483647 w 2035"/>
                <a:gd name="T43" fmla="*/ 2147483647 h 1609"/>
                <a:gd name="T44" fmla="*/ 2147483647 w 2035"/>
                <a:gd name="T45" fmla="*/ 2147483647 h 1609"/>
                <a:gd name="T46" fmla="*/ 2147483647 w 2035"/>
                <a:gd name="T47" fmla="*/ 2147483647 h 1609"/>
                <a:gd name="T48" fmla="*/ 2147483647 w 2035"/>
                <a:gd name="T49" fmla="*/ 2147483647 h 1609"/>
                <a:gd name="T50" fmla="*/ 2147483647 w 2035"/>
                <a:gd name="T51" fmla="*/ 2147483647 h 1609"/>
                <a:gd name="T52" fmla="*/ 2147483647 w 2035"/>
                <a:gd name="T53" fmla="*/ 2147483647 h 1609"/>
                <a:gd name="T54" fmla="*/ 2147483647 w 2035"/>
                <a:gd name="T55" fmla="*/ 2147483647 h 1609"/>
                <a:gd name="T56" fmla="*/ 2147483647 w 2035"/>
                <a:gd name="T57" fmla="*/ 2147483647 h 1609"/>
                <a:gd name="T58" fmla="*/ 2147483647 w 2035"/>
                <a:gd name="T59" fmla="*/ 2147483647 h 1609"/>
                <a:gd name="T60" fmla="*/ 2147483647 w 2035"/>
                <a:gd name="T61" fmla="*/ 2147483647 h 1609"/>
                <a:gd name="T62" fmla="*/ 2147483647 w 2035"/>
                <a:gd name="T63" fmla="*/ 2147483647 h 1609"/>
                <a:gd name="T64" fmla="*/ 2147483647 w 2035"/>
                <a:gd name="T65" fmla="*/ 2147483647 h 1609"/>
                <a:gd name="T66" fmla="*/ 2147483647 w 2035"/>
                <a:gd name="T67" fmla="*/ 2147483647 h 1609"/>
                <a:gd name="T68" fmla="*/ 2147483647 w 2035"/>
                <a:gd name="T69" fmla="*/ 2147483647 h 1609"/>
                <a:gd name="T70" fmla="*/ 2147483647 w 2035"/>
                <a:gd name="T71" fmla="*/ 2147483647 h 1609"/>
                <a:gd name="T72" fmla="*/ 2147483647 w 2035"/>
                <a:gd name="T73" fmla="*/ 2147483647 h 1609"/>
                <a:gd name="T74" fmla="*/ 2147483647 w 2035"/>
                <a:gd name="T75" fmla="*/ 2147483647 h 1609"/>
                <a:gd name="T76" fmla="*/ 2147483647 w 2035"/>
                <a:gd name="T77" fmla="*/ 2147483647 h 1609"/>
                <a:gd name="T78" fmla="*/ 2147483647 w 2035"/>
                <a:gd name="T79" fmla="*/ 2147483647 h 1609"/>
                <a:gd name="T80" fmla="*/ 2147483647 w 2035"/>
                <a:gd name="T81" fmla="*/ 2147483647 h 1609"/>
                <a:gd name="T82" fmla="*/ 2147483647 w 2035"/>
                <a:gd name="T83" fmla="*/ 2147483647 h 1609"/>
                <a:gd name="T84" fmla="*/ 2147483647 w 2035"/>
                <a:gd name="T85" fmla="*/ 2147483647 h 1609"/>
                <a:gd name="T86" fmla="*/ 2147483647 w 2035"/>
                <a:gd name="T87" fmla="*/ 2147483647 h 1609"/>
                <a:gd name="T88" fmla="*/ 2147483647 w 2035"/>
                <a:gd name="T89" fmla="*/ 2147483647 h 1609"/>
                <a:gd name="T90" fmla="*/ 2147483647 w 2035"/>
                <a:gd name="T91" fmla="*/ 2147483647 h 1609"/>
                <a:gd name="T92" fmla="*/ 2147483647 w 2035"/>
                <a:gd name="T93" fmla="*/ 2147483647 h 1609"/>
                <a:gd name="T94" fmla="*/ 2147483647 w 2035"/>
                <a:gd name="T95" fmla="*/ 2147483647 h 1609"/>
                <a:gd name="T96" fmla="*/ 2147483647 w 2035"/>
                <a:gd name="T97" fmla="*/ 2147483647 h 1609"/>
                <a:gd name="T98" fmla="*/ 2147483647 w 2035"/>
                <a:gd name="T99" fmla="*/ 2147483647 h 1609"/>
                <a:gd name="T100" fmla="*/ 2147483647 w 2035"/>
                <a:gd name="T101" fmla="*/ 2147483647 h 1609"/>
                <a:gd name="T102" fmla="*/ 2147483647 w 2035"/>
                <a:gd name="T103" fmla="*/ 2147483647 h 1609"/>
                <a:gd name="T104" fmla="*/ 2147483647 w 2035"/>
                <a:gd name="T105" fmla="*/ 2147483647 h 1609"/>
                <a:gd name="T106" fmla="*/ 2147483647 w 2035"/>
                <a:gd name="T107" fmla="*/ 2147483647 h 1609"/>
                <a:gd name="T108" fmla="*/ 2147483647 w 2035"/>
                <a:gd name="T109" fmla="*/ 2147483647 h 1609"/>
                <a:gd name="T110" fmla="*/ 2147483647 w 2035"/>
                <a:gd name="T111" fmla="*/ 2147483647 h 1609"/>
                <a:gd name="T112" fmla="*/ 2147483647 w 2035"/>
                <a:gd name="T113" fmla="*/ 2147483647 h 1609"/>
                <a:gd name="T114" fmla="*/ 2147483647 w 2035"/>
                <a:gd name="T115" fmla="*/ 2147483647 h 1609"/>
                <a:gd name="T116" fmla="*/ 2147483647 w 2035"/>
                <a:gd name="T117" fmla="*/ 2147483647 h 1609"/>
                <a:gd name="T118" fmla="*/ 2147483647 w 2035"/>
                <a:gd name="T119" fmla="*/ 2147483647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2" name="Freeform 32"/>
            <p:cNvSpPr>
              <a:spLocks noChangeAspect="1"/>
            </p:cNvSpPr>
            <p:nvPr/>
          </p:nvSpPr>
          <p:spPr bwMode="auto">
            <a:xfrm>
              <a:off x="6530975" y="4087551"/>
              <a:ext cx="762000" cy="590624"/>
            </a:xfrm>
            <a:custGeom>
              <a:avLst/>
              <a:gdLst>
                <a:gd name="T0" fmla="*/ 2147483647 w 1398"/>
                <a:gd name="T1" fmla="*/ 2147483647 h 1066"/>
                <a:gd name="T2" fmla="*/ 2147483647 w 1398"/>
                <a:gd name="T3" fmla="*/ 2147483647 h 1066"/>
                <a:gd name="T4" fmla="*/ 2147483647 w 1398"/>
                <a:gd name="T5" fmla="*/ 2147483647 h 1066"/>
                <a:gd name="T6" fmla="*/ 2147483647 w 1398"/>
                <a:gd name="T7" fmla="*/ 2147483647 h 1066"/>
                <a:gd name="T8" fmla="*/ 2147483647 w 1398"/>
                <a:gd name="T9" fmla="*/ 2147483647 h 1066"/>
                <a:gd name="T10" fmla="*/ 2147483647 w 1398"/>
                <a:gd name="T11" fmla="*/ 2147483647 h 1066"/>
                <a:gd name="T12" fmla="*/ 2147483647 w 1398"/>
                <a:gd name="T13" fmla="*/ 2147483647 h 1066"/>
                <a:gd name="T14" fmla="*/ 2147483647 w 1398"/>
                <a:gd name="T15" fmla="*/ 2147483647 h 1066"/>
                <a:gd name="T16" fmla="*/ 2147483647 w 1398"/>
                <a:gd name="T17" fmla="*/ 2147483647 h 1066"/>
                <a:gd name="T18" fmla="*/ 2147483647 w 1398"/>
                <a:gd name="T19" fmla="*/ 2147483647 h 1066"/>
                <a:gd name="T20" fmla="*/ 2147483647 w 1398"/>
                <a:gd name="T21" fmla="*/ 2147483647 h 1066"/>
                <a:gd name="T22" fmla="*/ 2147483647 w 1398"/>
                <a:gd name="T23" fmla="*/ 2147483647 h 1066"/>
                <a:gd name="T24" fmla="*/ 2147483647 w 1398"/>
                <a:gd name="T25" fmla="*/ 2147483647 h 1066"/>
                <a:gd name="T26" fmla="*/ 2147483647 w 1398"/>
                <a:gd name="T27" fmla="*/ 2147483647 h 1066"/>
                <a:gd name="T28" fmla="*/ 2147483647 w 1398"/>
                <a:gd name="T29" fmla="*/ 2147483647 h 1066"/>
                <a:gd name="T30" fmla="*/ 2147483647 w 1398"/>
                <a:gd name="T31" fmla="*/ 2147483647 h 1066"/>
                <a:gd name="T32" fmla="*/ 2147483647 w 1398"/>
                <a:gd name="T33" fmla="*/ 2147483647 h 1066"/>
                <a:gd name="T34" fmla="*/ 2147483647 w 1398"/>
                <a:gd name="T35" fmla="*/ 2147483647 h 1066"/>
                <a:gd name="T36" fmla="*/ 2147483647 w 1398"/>
                <a:gd name="T37" fmla="*/ 2147483647 h 1066"/>
                <a:gd name="T38" fmla="*/ 2147483647 w 1398"/>
                <a:gd name="T39" fmla="*/ 2147483647 h 1066"/>
                <a:gd name="T40" fmla="*/ 2147483647 w 1398"/>
                <a:gd name="T41" fmla="*/ 2147483647 h 1066"/>
                <a:gd name="T42" fmla="*/ 2147483647 w 1398"/>
                <a:gd name="T43" fmla="*/ 2147483647 h 1066"/>
                <a:gd name="T44" fmla="*/ 2147483647 w 1398"/>
                <a:gd name="T45" fmla="*/ 2147483647 h 1066"/>
                <a:gd name="T46" fmla="*/ 2147483647 w 1398"/>
                <a:gd name="T47" fmla="*/ 2147483647 h 1066"/>
                <a:gd name="T48" fmla="*/ 2147483647 w 1398"/>
                <a:gd name="T49" fmla="*/ 2147483647 h 1066"/>
                <a:gd name="T50" fmla="*/ 2147483647 w 1398"/>
                <a:gd name="T51" fmla="*/ 2147483647 h 1066"/>
                <a:gd name="T52" fmla="*/ 2147483647 w 1398"/>
                <a:gd name="T53" fmla="*/ 2147483647 h 1066"/>
                <a:gd name="T54" fmla="*/ 2147483647 w 1398"/>
                <a:gd name="T55" fmla="*/ 2147483647 h 1066"/>
                <a:gd name="T56" fmla="*/ 2147483647 w 1398"/>
                <a:gd name="T57" fmla="*/ 2147483647 h 1066"/>
                <a:gd name="T58" fmla="*/ 2147483647 w 1398"/>
                <a:gd name="T59" fmla="*/ 2147483647 h 1066"/>
                <a:gd name="T60" fmla="*/ 2147483647 w 1398"/>
                <a:gd name="T61" fmla="*/ 2147483647 h 1066"/>
                <a:gd name="T62" fmla="*/ 2147483647 w 1398"/>
                <a:gd name="T63" fmla="*/ 2147483647 h 1066"/>
                <a:gd name="T64" fmla="*/ 2147483647 w 1398"/>
                <a:gd name="T65" fmla="*/ 2147483647 h 1066"/>
                <a:gd name="T66" fmla="*/ 2147483647 w 1398"/>
                <a:gd name="T67" fmla="*/ 2147483647 h 1066"/>
                <a:gd name="T68" fmla="*/ 2147483647 w 1398"/>
                <a:gd name="T69" fmla="*/ 2147483647 h 1066"/>
                <a:gd name="T70" fmla="*/ 2147483647 w 1398"/>
                <a:gd name="T71" fmla="*/ 2147483647 h 1066"/>
                <a:gd name="T72" fmla="*/ 2147483647 w 1398"/>
                <a:gd name="T73" fmla="*/ 2147483647 h 1066"/>
                <a:gd name="T74" fmla="*/ 2147483647 w 1398"/>
                <a:gd name="T75" fmla="*/ 2147483647 h 1066"/>
                <a:gd name="T76" fmla="*/ 2147483647 w 1398"/>
                <a:gd name="T77" fmla="*/ 2147483647 h 1066"/>
                <a:gd name="T78" fmla="*/ 2147483647 w 1398"/>
                <a:gd name="T79" fmla="*/ 2147483647 h 1066"/>
                <a:gd name="T80" fmla="*/ 2147483647 w 1398"/>
                <a:gd name="T81" fmla="*/ 2147483647 h 1066"/>
                <a:gd name="T82" fmla="*/ 2147483647 w 1398"/>
                <a:gd name="T83" fmla="*/ 2147483647 h 1066"/>
                <a:gd name="T84" fmla="*/ 2147483647 w 1398"/>
                <a:gd name="T85" fmla="*/ 2147483647 h 1066"/>
                <a:gd name="T86" fmla="*/ 2147483647 w 1398"/>
                <a:gd name="T87" fmla="*/ 2147483647 h 1066"/>
                <a:gd name="T88" fmla="*/ 2147483647 w 1398"/>
                <a:gd name="T89" fmla="*/ 2147483647 h 1066"/>
                <a:gd name="T90" fmla="*/ 2147483647 w 1398"/>
                <a:gd name="T91" fmla="*/ 2147483647 h 1066"/>
                <a:gd name="T92" fmla="*/ 2147483647 w 1398"/>
                <a:gd name="T93" fmla="*/ 2147483647 h 1066"/>
                <a:gd name="T94" fmla="*/ 2147483647 w 1398"/>
                <a:gd name="T95" fmla="*/ 2147483647 h 1066"/>
                <a:gd name="T96" fmla="*/ 2147483647 w 1398"/>
                <a:gd name="T97" fmla="*/ 2147483647 h 1066"/>
                <a:gd name="T98" fmla="*/ 2147483647 w 1398"/>
                <a:gd name="T99" fmla="*/ 2147483647 h 1066"/>
                <a:gd name="T100" fmla="*/ 2147483647 w 1398"/>
                <a:gd name="T101" fmla="*/ 2147483647 h 1066"/>
                <a:gd name="T102" fmla="*/ 2147483647 w 1398"/>
                <a:gd name="T103" fmla="*/ 2147483647 h 1066"/>
                <a:gd name="T104" fmla="*/ 2147483647 w 1398"/>
                <a:gd name="T105" fmla="*/ 2147483647 h 1066"/>
                <a:gd name="T106" fmla="*/ 2147483647 w 1398"/>
                <a:gd name="T107" fmla="*/ 2147483647 h 1066"/>
                <a:gd name="T108" fmla="*/ 2147483647 w 1398"/>
                <a:gd name="T109" fmla="*/ 2147483647 h 1066"/>
                <a:gd name="T110" fmla="*/ 2147483647 w 1398"/>
                <a:gd name="T111" fmla="*/ 2147483647 h 1066"/>
                <a:gd name="T112" fmla="*/ 2147483647 w 1398"/>
                <a:gd name="T113" fmla="*/ 2147483647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3" name="Freeform 33"/>
            <p:cNvSpPr>
              <a:spLocks noChangeAspect="1"/>
            </p:cNvSpPr>
            <p:nvPr/>
          </p:nvSpPr>
          <p:spPr bwMode="auto">
            <a:xfrm>
              <a:off x="544513" y="2647507"/>
              <a:ext cx="1247775" cy="2048132"/>
            </a:xfrm>
            <a:custGeom>
              <a:avLst/>
              <a:gdLst>
                <a:gd name="T0" fmla="*/ 2147483647 w 2288"/>
                <a:gd name="T1" fmla="*/ 2147483647 h 3706"/>
                <a:gd name="T2" fmla="*/ 2147483647 w 2288"/>
                <a:gd name="T3" fmla="*/ 2147483647 h 3706"/>
                <a:gd name="T4" fmla="*/ 2147483647 w 2288"/>
                <a:gd name="T5" fmla="*/ 2147483647 h 3706"/>
                <a:gd name="T6" fmla="*/ 2147483647 w 2288"/>
                <a:gd name="T7" fmla="*/ 2147483647 h 3706"/>
                <a:gd name="T8" fmla="*/ 2147483647 w 2288"/>
                <a:gd name="T9" fmla="*/ 2147483647 h 3706"/>
                <a:gd name="T10" fmla="*/ 2147483647 w 2288"/>
                <a:gd name="T11" fmla="*/ 2147483647 h 3706"/>
                <a:gd name="T12" fmla="*/ 2147483647 w 2288"/>
                <a:gd name="T13" fmla="*/ 2147483647 h 3706"/>
                <a:gd name="T14" fmla="*/ 2147483647 w 2288"/>
                <a:gd name="T15" fmla="*/ 2147483647 h 3706"/>
                <a:gd name="T16" fmla="*/ 2147483647 w 2288"/>
                <a:gd name="T17" fmla="*/ 2147483647 h 3706"/>
                <a:gd name="T18" fmla="*/ 2147483647 w 2288"/>
                <a:gd name="T19" fmla="*/ 2147483647 h 3706"/>
                <a:gd name="T20" fmla="*/ 2147483647 w 2288"/>
                <a:gd name="T21" fmla="*/ 2147483647 h 3706"/>
                <a:gd name="T22" fmla="*/ 2147483647 w 2288"/>
                <a:gd name="T23" fmla="*/ 2147483647 h 3706"/>
                <a:gd name="T24" fmla="*/ 2147483647 w 2288"/>
                <a:gd name="T25" fmla="*/ 2147483647 h 3706"/>
                <a:gd name="T26" fmla="*/ 2147483647 w 2288"/>
                <a:gd name="T27" fmla="*/ 2147483647 h 3706"/>
                <a:gd name="T28" fmla="*/ 2147483647 w 2288"/>
                <a:gd name="T29" fmla="*/ 2147483647 h 3706"/>
                <a:gd name="T30" fmla="*/ 2147483647 w 2288"/>
                <a:gd name="T31" fmla="*/ 2147483647 h 3706"/>
                <a:gd name="T32" fmla="*/ 2147483647 w 2288"/>
                <a:gd name="T33" fmla="*/ 2147483647 h 3706"/>
                <a:gd name="T34" fmla="*/ 2147483647 w 2288"/>
                <a:gd name="T35" fmla="*/ 2147483647 h 3706"/>
                <a:gd name="T36" fmla="*/ 2147483647 w 2288"/>
                <a:gd name="T37" fmla="*/ 2147483647 h 3706"/>
                <a:gd name="T38" fmla="*/ 2147483647 w 2288"/>
                <a:gd name="T39" fmla="*/ 2147483647 h 3706"/>
                <a:gd name="T40" fmla="*/ 2147483647 w 2288"/>
                <a:gd name="T41" fmla="*/ 2147483647 h 3706"/>
                <a:gd name="T42" fmla="*/ 2147483647 w 2288"/>
                <a:gd name="T43" fmla="*/ 2147483647 h 3706"/>
                <a:gd name="T44" fmla="*/ 2147483647 w 2288"/>
                <a:gd name="T45" fmla="*/ 2147483647 h 3706"/>
                <a:gd name="T46" fmla="*/ 2147483647 w 2288"/>
                <a:gd name="T47" fmla="*/ 2147483647 h 3706"/>
                <a:gd name="T48" fmla="*/ 2147483647 w 2288"/>
                <a:gd name="T49" fmla="*/ 2147483647 h 3706"/>
                <a:gd name="T50" fmla="*/ 2147483647 w 2288"/>
                <a:gd name="T51" fmla="*/ 2147483647 h 3706"/>
                <a:gd name="T52" fmla="*/ 2147483647 w 2288"/>
                <a:gd name="T53" fmla="*/ 2147483647 h 3706"/>
                <a:gd name="T54" fmla="*/ 2147483647 w 2288"/>
                <a:gd name="T55" fmla="*/ 2147483647 h 3706"/>
                <a:gd name="T56" fmla="*/ 2147483647 w 2288"/>
                <a:gd name="T57" fmla="*/ 2147483647 h 3706"/>
                <a:gd name="T58" fmla="*/ 2147483647 w 2288"/>
                <a:gd name="T59" fmla="*/ 2147483647 h 3706"/>
                <a:gd name="T60" fmla="*/ 2147483647 w 2288"/>
                <a:gd name="T61" fmla="*/ 2147483647 h 3706"/>
                <a:gd name="T62" fmla="*/ 2147483647 w 2288"/>
                <a:gd name="T63" fmla="*/ 2147483647 h 3706"/>
                <a:gd name="T64" fmla="*/ 2147483647 w 2288"/>
                <a:gd name="T65" fmla="*/ 2147483647 h 3706"/>
                <a:gd name="T66" fmla="*/ 2147483647 w 2288"/>
                <a:gd name="T67" fmla="*/ 2147483647 h 3706"/>
                <a:gd name="T68" fmla="*/ 2147483647 w 2288"/>
                <a:gd name="T69" fmla="*/ 2147483647 h 3706"/>
                <a:gd name="T70" fmla="*/ 2147483647 w 2288"/>
                <a:gd name="T71" fmla="*/ 2147483647 h 3706"/>
                <a:gd name="T72" fmla="*/ 2147483647 w 2288"/>
                <a:gd name="T73" fmla="*/ 2147483647 h 3706"/>
                <a:gd name="T74" fmla="*/ 2147483647 w 2288"/>
                <a:gd name="T75" fmla="*/ 2147483647 h 3706"/>
                <a:gd name="T76" fmla="*/ 2147483647 w 2288"/>
                <a:gd name="T77" fmla="*/ 2147483647 h 3706"/>
                <a:gd name="T78" fmla="*/ 2147483647 w 2288"/>
                <a:gd name="T79" fmla="*/ 2147483647 h 3706"/>
                <a:gd name="T80" fmla="*/ 2147483647 w 2288"/>
                <a:gd name="T81" fmla="*/ 2147483647 h 3706"/>
                <a:gd name="T82" fmla="*/ 2147483647 w 2288"/>
                <a:gd name="T83" fmla="*/ 2147483647 h 3706"/>
                <a:gd name="T84" fmla="*/ 2147483647 w 2288"/>
                <a:gd name="T85" fmla="*/ 2147483647 h 3706"/>
                <a:gd name="T86" fmla="*/ 2147483647 w 2288"/>
                <a:gd name="T87" fmla="*/ 2147483647 h 3706"/>
                <a:gd name="T88" fmla="*/ 2147483647 w 2288"/>
                <a:gd name="T89" fmla="*/ 2147483647 h 3706"/>
                <a:gd name="T90" fmla="*/ 2147483647 w 2288"/>
                <a:gd name="T91" fmla="*/ 2147483647 h 3706"/>
                <a:gd name="T92" fmla="*/ 2147483647 w 2288"/>
                <a:gd name="T93" fmla="*/ 2147483647 h 3706"/>
                <a:gd name="T94" fmla="*/ 2147483647 w 2288"/>
                <a:gd name="T95" fmla="*/ 2147483647 h 3706"/>
                <a:gd name="T96" fmla="*/ 2147483647 w 2288"/>
                <a:gd name="T97" fmla="*/ 2147483647 h 3706"/>
                <a:gd name="T98" fmla="*/ 2147483647 w 2288"/>
                <a:gd name="T99" fmla="*/ 2147483647 h 3706"/>
                <a:gd name="T100" fmla="*/ 2147483647 w 2288"/>
                <a:gd name="T101" fmla="*/ 2147483647 h 3706"/>
                <a:gd name="T102" fmla="*/ 2147483647 w 2288"/>
                <a:gd name="T103" fmla="*/ 2147483647 h 3706"/>
                <a:gd name="T104" fmla="*/ 2147483647 w 2288"/>
                <a:gd name="T105" fmla="*/ 2147483647 h 3706"/>
                <a:gd name="T106" fmla="*/ 2147483647 w 2288"/>
                <a:gd name="T107" fmla="*/ 2147483647 h 3706"/>
                <a:gd name="T108" fmla="*/ 2147483647 w 2288"/>
                <a:gd name="T109" fmla="*/ 2147483647 h 3706"/>
                <a:gd name="T110" fmla="*/ 2147483647 w 2288"/>
                <a:gd name="T111" fmla="*/ 2147483647 h 3706"/>
                <a:gd name="T112" fmla="*/ 2147483647 w 2288"/>
                <a:gd name="T113" fmla="*/ 2147483647 h 3706"/>
                <a:gd name="T114" fmla="*/ 2147483647 w 2288"/>
                <a:gd name="T115" fmla="*/ 2147483647 h 3706"/>
                <a:gd name="T116" fmla="*/ 2147483647 w 2288"/>
                <a:gd name="T117" fmla="*/ 2147483647 h 3706"/>
                <a:gd name="T118" fmla="*/ 2147483647 w 2288"/>
                <a:gd name="T119" fmla="*/ 2147483647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solidFill>
              <a:srgbClr val="638F38">
                <a:alpha val="63000"/>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4" name="Freeform 34"/>
            <p:cNvSpPr>
              <a:spLocks noChangeAspect="1"/>
            </p:cNvSpPr>
            <p:nvPr/>
          </p:nvSpPr>
          <p:spPr bwMode="auto">
            <a:xfrm>
              <a:off x="3408363" y="2317265"/>
              <a:ext cx="1073150" cy="654132"/>
            </a:xfrm>
            <a:custGeom>
              <a:avLst/>
              <a:gdLst>
                <a:gd name="T0" fmla="*/ 2147483647 w 1967"/>
                <a:gd name="T1" fmla="*/ 2147483647 h 1182"/>
                <a:gd name="T2" fmla="*/ 2147483647 w 1967"/>
                <a:gd name="T3" fmla="*/ 2147483647 h 1182"/>
                <a:gd name="T4" fmla="*/ 2147483647 w 1967"/>
                <a:gd name="T5" fmla="*/ 2147483647 h 1182"/>
                <a:gd name="T6" fmla="*/ 2147483647 w 1967"/>
                <a:gd name="T7" fmla="*/ 2147483647 h 1182"/>
                <a:gd name="T8" fmla="*/ 2147483647 w 1967"/>
                <a:gd name="T9" fmla="*/ 2147483647 h 1182"/>
                <a:gd name="T10" fmla="*/ 2147483647 w 1967"/>
                <a:gd name="T11" fmla="*/ 2147483647 h 1182"/>
                <a:gd name="T12" fmla="*/ 2147483647 w 1967"/>
                <a:gd name="T13" fmla="*/ 2147483647 h 1182"/>
                <a:gd name="T14" fmla="*/ 2147483647 w 1967"/>
                <a:gd name="T15" fmla="*/ 2147483647 h 1182"/>
                <a:gd name="T16" fmla="*/ 2147483647 w 1967"/>
                <a:gd name="T17" fmla="*/ 2147483647 h 1182"/>
                <a:gd name="T18" fmla="*/ 2147483647 w 1967"/>
                <a:gd name="T19" fmla="*/ 2147483647 h 1182"/>
                <a:gd name="T20" fmla="*/ 2147483647 w 1967"/>
                <a:gd name="T21" fmla="*/ 2147483647 h 1182"/>
                <a:gd name="T22" fmla="*/ 2147483647 w 1967"/>
                <a:gd name="T23" fmla="*/ 2147483647 h 1182"/>
                <a:gd name="T24" fmla="*/ 2147483647 w 1967"/>
                <a:gd name="T25" fmla="*/ 2147483647 h 1182"/>
                <a:gd name="T26" fmla="*/ 2147483647 w 1967"/>
                <a:gd name="T27" fmla="*/ 2147483647 h 1182"/>
                <a:gd name="T28" fmla="*/ 2147483647 w 1967"/>
                <a:gd name="T29" fmla="*/ 2147483647 h 1182"/>
                <a:gd name="T30" fmla="*/ 2147483647 w 1967"/>
                <a:gd name="T31" fmla="*/ 2147483647 h 1182"/>
                <a:gd name="T32" fmla="*/ 2147483647 w 1967"/>
                <a:gd name="T33" fmla="*/ 2147483647 h 1182"/>
                <a:gd name="T34" fmla="*/ 2147483647 w 1967"/>
                <a:gd name="T35" fmla="*/ 2147483647 h 1182"/>
                <a:gd name="T36" fmla="*/ 2147483647 w 1967"/>
                <a:gd name="T37" fmla="*/ 2147483647 h 1182"/>
                <a:gd name="T38" fmla="*/ 2147483647 w 1967"/>
                <a:gd name="T39" fmla="*/ 2147483647 h 1182"/>
                <a:gd name="T40" fmla="*/ 2147483647 w 1967"/>
                <a:gd name="T41" fmla="*/ 2147483647 h 1182"/>
                <a:gd name="T42" fmla="*/ 2147483647 w 1967"/>
                <a:gd name="T43" fmla="*/ 2147483647 h 1182"/>
                <a:gd name="T44" fmla="*/ 2147483647 w 1967"/>
                <a:gd name="T45" fmla="*/ 2147483647 h 1182"/>
                <a:gd name="T46" fmla="*/ 0 w 1967"/>
                <a:gd name="T47" fmla="*/ 2147483647 h 1182"/>
                <a:gd name="T48" fmla="*/ 2147483647 w 1967"/>
                <a:gd name="T49" fmla="*/ 2147483647 h 1182"/>
                <a:gd name="T50" fmla="*/ 2147483647 w 1967"/>
                <a:gd name="T51" fmla="*/ 2147483647 h 1182"/>
                <a:gd name="T52" fmla="*/ 2147483647 w 1967"/>
                <a:gd name="T53" fmla="*/ 2147483647 h 1182"/>
                <a:gd name="T54" fmla="*/ 2147483647 w 1967"/>
                <a:gd name="T55" fmla="*/ 2147483647 h 1182"/>
                <a:gd name="T56" fmla="*/ 2147483647 w 1967"/>
                <a:gd name="T57" fmla="*/ 2147483647 h 1182"/>
                <a:gd name="T58" fmla="*/ 2147483647 w 1967"/>
                <a:gd name="T59" fmla="*/ 2147483647 h 1182"/>
                <a:gd name="T60" fmla="*/ 2147483647 w 1967"/>
                <a:gd name="T61" fmla="*/ 2147483647 h 1182"/>
                <a:gd name="T62" fmla="*/ 2147483647 w 1967"/>
                <a:gd name="T63" fmla="*/ 2147483647 h 1182"/>
                <a:gd name="T64" fmla="*/ 2147483647 w 1967"/>
                <a:gd name="T65" fmla="*/ 2147483647 h 1182"/>
                <a:gd name="T66" fmla="*/ 2147483647 w 1967"/>
                <a:gd name="T67" fmla="*/ 2147483647 h 1182"/>
                <a:gd name="T68" fmla="*/ 2147483647 w 1967"/>
                <a:gd name="T69" fmla="*/ 2147483647 h 1182"/>
                <a:gd name="T70" fmla="*/ 2147483647 w 1967"/>
                <a:gd name="T71" fmla="*/ 2147483647 h 1182"/>
                <a:gd name="T72" fmla="*/ 2147483647 w 1967"/>
                <a:gd name="T73" fmla="*/ 2147483647 h 1182"/>
                <a:gd name="T74" fmla="*/ 2147483647 w 1967"/>
                <a:gd name="T75" fmla="*/ 2147483647 h 1182"/>
                <a:gd name="T76" fmla="*/ 2147483647 w 1967"/>
                <a:gd name="T77" fmla="*/ 2147483647 h 1182"/>
                <a:gd name="T78" fmla="*/ 2147483647 w 1967"/>
                <a:gd name="T79" fmla="*/ 2147483647 h 1182"/>
                <a:gd name="T80" fmla="*/ 2147483647 w 1967"/>
                <a:gd name="T81" fmla="*/ 2147483647 h 1182"/>
                <a:gd name="T82" fmla="*/ 2147483647 w 1967"/>
                <a:gd name="T83" fmla="*/ 2147483647 h 1182"/>
                <a:gd name="T84" fmla="*/ 2147483647 w 1967"/>
                <a:gd name="T85" fmla="*/ 2147483647 h 1182"/>
                <a:gd name="T86" fmla="*/ 2147483647 w 1967"/>
                <a:gd name="T87" fmla="*/ 2147483647 h 1182"/>
                <a:gd name="T88" fmla="*/ 2147483647 w 1967"/>
                <a:gd name="T89" fmla="*/ 2147483647 h 1182"/>
                <a:gd name="T90" fmla="*/ 2147483647 w 1967"/>
                <a:gd name="T91" fmla="*/ 2147483647 h 1182"/>
                <a:gd name="T92" fmla="*/ 2147483647 w 1967"/>
                <a:gd name="T93" fmla="*/ 2147483647 h 1182"/>
                <a:gd name="T94" fmla="*/ 2147483647 w 1967"/>
                <a:gd name="T95" fmla="*/ 2147483647 h 1182"/>
                <a:gd name="T96" fmla="*/ 2147483647 w 1967"/>
                <a:gd name="T97" fmla="*/ 2147483647 h 1182"/>
                <a:gd name="T98" fmla="*/ 2147483647 w 1967"/>
                <a:gd name="T99" fmla="*/ 2147483647 h 1182"/>
                <a:gd name="T100" fmla="*/ 2147483647 w 1967"/>
                <a:gd name="T101" fmla="*/ 2147483647 h 1182"/>
                <a:gd name="T102" fmla="*/ 2147483647 w 1967"/>
                <a:gd name="T103" fmla="*/ 2147483647 h 1182"/>
                <a:gd name="T104" fmla="*/ 2147483647 w 1967"/>
                <a:gd name="T105" fmla="*/ 2147483647 h 1182"/>
                <a:gd name="T106" fmla="*/ 2147483647 w 1967"/>
                <a:gd name="T107" fmla="*/ 2147483647 h 1182"/>
                <a:gd name="T108" fmla="*/ 2147483647 w 1967"/>
                <a:gd name="T109" fmla="*/ 2147483647 h 1182"/>
                <a:gd name="T110" fmla="*/ 2147483647 w 1967"/>
                <a:gd name="T111" fmla="*/ 2147483647 h 1182"/>
                <a:gd name="T112" fmla="*/ 2147483647 w 1967"/>
                <a:gd name="T113" fmla="*/ 2147483647 h 1182"/>
                <a:gd name="T114" fmla="*/ 2147483647 w 1967"/>
                <a:gd name="T115" fmla="*/ 2147483647 h 1182"/>
                <a:gd name="T116" fmla="*/ 2147483647 w 1967"/>
                <a:gd name="T117" fmla="*/ 2147483647 h 1182"/>
                <a:gd name="T118" fmla="*/ 2147483647 w 1967"/>
                <a:gd name="T119" fmla="*/ 214748364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5" name="Freeform 35"/>
            <p:cNvSpPr>
              <a:spLocks noChangeAspect="1"/>
            </p:cNvSpPr>
            <p:nvPr/>
          </p:nvSpPr>
          <p:spPr bwMode="auto">
            <a:xfrm>
              <a:off x="3406775" y="2876136"/>
              <a:ext cx="1241425" cy="592212"/>
            </a:xfrm>
            <a:custGeom>
              <a:avLst/>
              <a:gdLst>
                <a:gd name="T0" fmla="*/ 2147483647 w 2279"/>
                <a:gd name="T1" fmla="*/ 2147483647 h 1073"/>
                <a:gd name="T2" fmla="*/ 2147483647 w 2279"/>
                <a:gd name="T3" fmla="*/ 2147483647 h 1073"/>
                <a:gd name="T4" fmla="*/ 2147483647 w 2279"/>
                <a:gd name="T5" fmla="*/ 2147483647 h 1073"/>
                <a:gd name="T6" fmla="*/ 2147483647 w 2279"/>
                <a:gd name="T7" fmla="*/ 2147483647 h 1073"/>
                <a:gd name="T8" fmla="*/ 2147483647 w 2279"/>
                <a:gd name="T9" fmla="*/ 2147483647 h 1073"/>
                <a:gd name="T10" fmla="*/ 2147483647 w 2279"/>
                <a:gd name="T11" fmla="*/ 2147483647 h 1073"/>
                <a:gd name="T12" fmla="*/ 2147483647 w 2279"/>
                <a:gd name="T13" fmla="*/ 2147483647 h 1073"/>
                <a:gd name="T14" fmla="*/ 2147483647 w 2279"/>
                <a:gd name="T15" fmla="*/ 2147483647 h 1073"/>
                <a:gd name="T16" fmla="*/ 2147483647 w 2279"/>
                <a:gd name="T17" fmla="*/ 2147483647 h 1073"/>
                <a:gd name="T18" fmla="*/ 2147483647 w 2279"/>
                <a:gd name="T19" fmla="*/ 2147483647 h 1073"/>
                <a:gd name="T20" fmla="*/ 2147483647 w 2279"/>
                <a:gd name="T21" fmla="*/ 2147483647 h 1073"/>
                <a:gd name="T22" fmla="*/ 2147483647 w 2279"/>
                <a:gd name="T23" fmla="*/ 2147483647 h 1073"/>
                <a:gd name="T24" fmla="*/ 2147483647 w 2279"/>
                <a:gd name="T25" fmla="*/ 2147483647 h 1073"/>
                <a:gd name="T26" fmla="*/ 2147483647 w 2279"/>
                <a:gd name="T27" fmla="*/ 2147483647 h 1073"/>
                <a:gd name="T28" fmla="*/ 2147483647 w 2279"/>
                <a:gd name="T29" fmla="*/ 2147483647 h 1073"/>
                <a:gd name="T30" fmla="*/ 2147483647 w 2279"/>
                <a:gd name="T31" fmla="*/ 2147483647 h 1073"/>
                <a:gd name="T32" fmla="*/ 2147483647 w 2279"/>
                <a:gd name="T33" fmla="*/ 2147483647 h 1073"/>
                <a:gd name="T34" fmla="*/ 2147483647 w 2279"/>
                <a:gd name="T35" fmla="*/ 2147483647 h 1073"/>
                <a:gd name="T36" fmla="*/ 2147483647 w 2279"/>
                <a:gd name="T37" fmla="*/ 2147483647 h 1073"/>
                <a:gd name="T38" fmla="*/ 2147483647 w 2279"/>
                <a:gd name="T39" fmla="*/ 2147483647 h 1073"/>
                <a:gd name="T40" fmla="*/ 2147483647 w 2279"/>
                <a:gd name="T41" fmla="*/ 2147483647 h 1073"/>
                <a:gd name="T42" fmla="*/ 2147483647 w 2279"/>
                <a:gd name="T43" fmla="*/ 2147483647 h 1073"/>
                <a:gd name="T44" fmla="*/ 2147483647 w 2279"/>
                <a:gd name="T45" fmla="*/ 2147483647 h 1073"/>
                <a:gd name="T46" fmla="*/ 2147483647 w 2279"/>
                <a:gd name="T47" fmla="*/ 2147483647 h 1073"/>
                <a:gd name="T48" fmla="*/ 2147483647 w 2279"/>
                <a:gd name="T49" fmla="*/ 2147483647 h 1073"/>
                <a:gd name="T50" fmla="*/ 2147483647 w 2279"/>
                <a:gd name="T51" fmla="*/ 2147483647 h 1073"/>
                <a:gd name="T52" fmla="*/ 2147483647 w 2279"/>
                <a:gd name="T53" fmla="*/ 2147483647 h 1073"/>
                <a:gd name="T54" fmla="*/ 2147483647 w 2279"/>
                <a:gd name="T55" fmla="*/ 2147483647 h 1073"/>
                <a:gd name="T56" fmla="*/ 2147483647 w 2279"/>
                <a:gd name="T57" fmla="*/ 2147483647 h 1073"/>
                <a:gd name="T58" fmla="*/ 2147483647 w 2279"/>
                <a:gd name="T59" fmla="*/ 2147483647 h 1073"/>
                <a:gd name="T60" fmla="*/ 2147483647 w 2279"/>
                <a:gd name="T61" fmla="*/ 2147483647 h 1073"/>
                <a:gd name="T62" fmla="*/ 2147483647 w 2279"/>
                <a:gd name="T63" fmla="*/ 2147483647 h 1073"/>
                <a:gd name="T64" fmla="*/ 2147483647 w 2279"/>
                <a:gd name="T65" fmla="*/ 2147483647 h 1073"/>
                <a:gd name="T66" fmla="*/ 2147483647 w 2279"/>
                <a:gd name="T67" fmla="*/ 2147483647 h 1073"/>
                <a:gd name="T68" fmla="*/ 2147483647 w 2279"/>
                <a:gd name="T69" fmla="*/ 2147483647 h 1073"/>
                <a:gd name="T70" fmla="*/ 2147483647 w 2279"/>
                <a:gd name="T71" fmla="*/ 2147483647 h 1073"/>
                <a:gd name="T72" fmla="*/ 2147483647 w 2279"/>
                <a:gd name="T73" fmla="*/ 2147483647 h 1073"/>
                <a:gd name="T74" fmla="*/ 2147483647 w 2279"/>
                <a:gd name="T75" fmla="*/ 2147483647 h 1073"/>
                <a:gd name="T76" fmla="*/ 2147483647 w 2279"/>
                <a:gd name="T77" fmla="*/ 2147483647 h 1073"/>
                <a:gd name="T78" fmla="*/ 2147483647 w 2279"/>
                <a:gd name="T79" fmla="*/ 2147483647 h 1073"/>
                <a:gd name="T80" fmla="*/ 2147483647 w 2279"/>
                <a:gd name="T81" fmla="*/ 2147483647 h 1073"/>
                <a:gd name="T82" fmla="*/ 2147483647 w 2279"/>
                <a:gd name="T83" fmla="*/ 2147483647 h 1073"/>
                <a:gd name="T84" fmla="*/ 2147483647 w 2279"/>
                <a:gd name="T85" fmla="*/ 2147483647 h 1073"/>
                <a:gd name="T86" fmla="*/ 2147483647 w 2279"/>
                <a:gd name="T87" fmla="*/ 2147483647 h 1073"/>
                <a:gd name="T88" fmla="*/ 2147483647 w 2279"/>
                <a:gd name="T89" fmla="*/ 2147483647 h 1073"/>
                <a:gd name="T90" fmla="*/ 2147483647 w 2279"/>
                <a:gd name="T91" fmla="*/ 2147483647 h 1073"/>
                <a:gd name="T92" fmla="*/ 2147483647 w 2279"/>
                <a:gd name="T93" fmla="*/ 2147483647 h 1073"/>
                <a:gd name="T94" fmla="*/ 2147483647 w 2279"/>
                <a:gd name="T95" fmla="*/ 2147483647 h 1073"/>
                <a:gd name="T96" fmla="*/ 2147483647 w 2279"/>
                <a:gd name="T97" fmla="*/ 2147483647 h 1073"/>
                <a:gd name="T98" fmla="*/ 2147483647 w 2279"/>
                <a:gd name="T99" fmla="*/ 2147483647 h 1073"/>
                <a:gd name="T100" fmla="*/ 2147483647 w 2279"/>
                <a:gd name="T101" fmla="*/ 2147483647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6" name="Freeform 36"/>
            <p:cNvSpPr>
              <a:spLocks noChangeAspect="1"/>
            </p:cNvSpPr>
            <p:nvPr/>
          </p:nvSpPr>
          <p:spPr bwMode="auto">
            <a:xfrm>
              <a:off x="4897438" y="2039419"/>
              <a:ext cx="781050" cy="858945"/>
            </a:xfrm>
            <a:custGeom>
              <a:avLst/>
              <a:gdLst>
                <a:gd name="T0" fmla="*/ 2147483647 w 1431"/>
                <a:gd name="T1" fmla="*/ 2147483647 h 1550"/>
                <a:gd name="T2" fmla="*/ 2147483647 w 1431"/>
                <a:gd name="T3" fmla="*/ 2147483647 h 1550"/>
                <a:gd name="T4" fmla="*/ 2147483647 w 1431"/>
                <a:gd name="T5" fmla="*/ 2147483647 h 1550"/>
                <a:gd name="T6" fmla="*/ 2147483647 w 1431"/>
                <a:gd name="T7" fmla="*/ 2147483647 h 1550"/>
                <a:gd name="T8" fmla="*/ 2147483647 w 1431"/>
                <a:gd name="T9" fmla="*/ 2147483647 h 1550"/>
                <a:gd name="T10" fmla="*/ 2147483647 w 1431"/>
                <a:gd name="T11" fmla="*/ 2147483647 h 1550"/>
                <a:gd name="T12" fmla="*/ 2147483647 w 1431"/>
                <a:gd name="T13" fmla="*/ 2147483647 h 1550"/>
                <a:gd name="T14" fmla="*/ 2147483647 w 1431"/>
                <a:gd name="T15" fmla="*/ 2147483647 h 1550"/>
                <a:gd name="T16" fmla="*/ 2147483647 w 1431"/>
                <a:gd name="T17" fmla="*/ 2147483647 h 1550"/>
                <a:gd name="T18" fmla="*/ 2147483647 w 1431"/>
                <a:gd name="T19" fmla="*/ 2147483647 h 1550"/>
                <a:gd name="T20" fmla="*/ 2147483647 w 1431"/>
                <a:gd name="T21" fmla="*/ 2147483647 h 1550"/>
                <a:gd name="T22" fmla="*/ 2147483647 w 1431"/>
                <a:gd name="T23" fmla="*/ 2147483647 h 1550"/>
                <a:gd name="T24" fmla="*/ 2147483647 w 1431"/>
                <a:gd name="T25" fmla="*/ 2147483647 h 1550"/>
                <a:gd name="T26" fmla="*/ 2147483647 w 1431"/>
                <a:gd name="T27" fmla="*/ 2147483647 h 1550"/>
                <a:gd name="T28" fmla="*/ 2147483647 w 1431"/>
                <a:gd name="T29" fmla="*/ 2147483647 h 1550"/>
                <a:gd name="T30" fmla="*/ 2147483647 w 1431"/>
                <a:gd name="T31" fmla="*/ 2147483647 h 1550"/>
                <a:gd name="T32" fmla="*/ 2147483647 w 1431"/>
                <a:gd name="T33" fmla="*/ 2147483647 h 1550"/>
                <a:gd name="T34" fmla="*/ 2147483647 w 1431"/>
                <a:gd name="T35" fmla="*/ 2147483647 h 1550"/>
                <a:gd name="T36" fmla="*/ 2147483647 w 1431"/>
                <a:gd name="T37" fmla="*/ 2147483647 h 1550"/>
                <a:gd name="T38" fmla="*/ 2147483647 w 1431"/>
                <a:gd name="T39" fmla="*/ 2147483647 h 1550"/>
                <a:gd name="T40" fmla="*/ 2147483647 w 1431"/>
                <a:gd name="T41" fmla="*/ 2147483647 h 1550"/>
                <a:gd name="T42" fmla="*/ 2147483647 w 1431"/>
                <a:gd name="T43" fmla="*/ 2147483647 h 1550"/>
                <a:gd name="T44" fmla="*/ 2147483647 w 1431"/>
                <a:gd name="T45" fmla="*/ 2147483647 h 1550"/>
                <a:gd name="T46" fmla="*/ 2147483647 w 1431"/>
                <a:gd name="T47" fmla="*/ 2147483647 h 1550"/>
                <a:gd name="T48" fmla="*/ 2147483647 w 1431"/>
                <a:gd name="T49" fmla="*/ 2147483647 h 1550"/>
                <a:gd name="T50" fmla="*/ 2147483647 w 1431"/>
                <a:gd name="T51" fmla="*/ 2147483647 h 1550"/>
                <a:gd name="T52" fmla="*/ 2147483647 w 1431"/>
                <a:gd name="T53" fmla="*/ 2147483647 h 1550"/>
                <a:gd name="T54" fmla="*/ 2147483647 w 1431"/>
                <a:gd name="T55" fmla="*/ 2147483647 h 1550"/>
                <a:gd name="T56" fmla="*/ 2147483647 w 1431"/>
                <a:gd name="T57" fmla="*/ 2147483647 h 1550"/>
                <a:gd name="T58" fmla="*/ 2147483647 w 1431"/>
                <a:gd name="T59" fmla="*/ 2147483647 h 1550"/>
                <a:gd name="T60" fmla="*/ 2147483647 w 1431"/>
                <a:gd name="T61" fmla="*/ 2147483647 h 1550"/>
                <a:gd name="T62" fmla="*/ 2147483647 w 1431"/>
                <a:gd name="T63" fmla="*/ 2147483647 h 1550"/>
                <a:gd name="T64" fmla="*/ 2147483647 w 1431"/>
                <a:gd name="T65" fmla="*/ 2147483647 h 1550"/>
                <a:gd name="T66" fmla="*/ 2147483647 w 1431"/>
                <a:gd name="T67" fmla="*/ 2147483647 h 1550"/>
                <a:gd name="T68" fmla="*/ 2147483647 w 1431"/>
                <a:gd name="T69" fmla="*/ 2147483647 h 1550"/>
                <a:gd name="T70" fmla="*/ 2147483647 w 1431"/>
                <a:gd name="T71" fmla="*/ 2147483647 h 1550"/>
                <a:gd name="T72" fmla="*/ 2147483647 w 1431"/>
                <a:gd name="T73" fmla="*/ 2147483647 h 1550"/>
                <a:gd name="T74" fmla="*/ 2147483647 w 1431"/>
                <a:gd name="T75" fmla="*/ 2147483647 h 1550"/>
                <a:gd name="T76" fmla="*/ 2147483647 w 1431"/>
                <a:gd name="T77" fmla="*/ 2147483647 h 1550"/>
                <a:gd name="T78" fmla="*/ 2147483647 w 1431"/>
                <a:gd name="T79" fmla="*/ 2147483647 h 1550"/>
                <a:gd name="T80" fmla="*/ 2147483647 w 1431"/>
                <a:gd name="T81" fmla="*/ 2147483647 h 1550"/>
                <a:gd name="T82" fmla="*/ 2147483647 w 1431"/>
                <a:gd name="T83" fmla="*/ 2147483647 h 1550"/>
                <a:gd name="T84" fmla="*/ 2147483647 w 1431"/>
                <a:gd name="T85" fmla="*/ 2147483647 h 1550"/>
                <a:gd name="T86" fmla="*/ 2147483647 w 1431"/>
                <a:gd name="T87" fmla="*/ 2147483647 h 1550"/>
                <a:gd name="T88" fmla="*/ 2147483647 w 1431"/>
                <a:gd name="T89" fmla="*/ 2147483647 h 1550"/>
                <a:gd name="T90" fmla="*/ 2147483647 w 1431"/>
                <a:gd name="T91" fmla="*/ 2147483647 h 1550"/>
                <a:gd name="T92" fmla="*/ 2147483647 w 1431"/>
                <a:gd name="T93" fmla="*/ 2147483647 h 1550"/>
                <a:gd name="T94" fmla="*/ 2147483647 w 1431"/>
                <a:gd name="T95" fmla="*/ 2147483647 h 1550"/>
                <a:gd name="T96" fmla="*/ 2147483647 w 1431"/>
                <a:gd name="T97" fmla="*/ 2147483647 h 1550"/>
                <a:gd name="T98" fmla="*/ 0 w 1431"/>
                <a:gd name="T99" fmla="*/ 2147483647 h 1550"/>
                <a:gd name="T100" fmla="*/ 2147483647 w 1431"/>
                <a:gd name="T101" fmla="*/ 2147483647 h 1550"/>
                <a:gd name="T102" fmla="*/ 2147483647 w 1431"/>
                <a:gd name="T103" fmla="*/ 2147483647 h 1550"/>
                <a:gd name="T104" fmla="*/ 2147483647 w 1431"/>
                <a:gd name="T105" fmla="*/ 2147483647 h 1550"/>
                <a:gd name="T106" fmla="*/ 2147483647 w 1431"/>
                <a:gd name="T107" fmla="*/ 2147483647 h 1550"/>
                <a:gd name="T108" fmla="*/ 2147483647 w 1431"/>
                <a:gd name="T109" fmla="*/ 2147483647 h 1550"/>
                <a:gd name="T110" fmla="*/ 2147483647 w 1431"/>
                <a:gd name="T111" fmla="*/ 2147483647 h 1550"/>
                <a:gd name="T112" fmla="*/ 2147483647 w 1431"/>
                <a:gd name="T113" fmla="*/ 0 h 1550"/>
                <a:gd name="T114" fmla="*/ 2147483647 w 1431"/>
                <a:gd name="T115" fmla="*/ 2147483647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7" name="Freeform 37"/>
            <p:cNvSpPr>
              <a:spLocks noChangeAspect="1"/>
            </p:cNvSpPr>
            <p:nvPr/>
          </p:nvSpPr>
          <p:spPr bwMode="auto">
            <a:xfrm>
              <a:off x="5732463" y="2939644"/>
              <a:ext cx="449262" cy="828779"/>
            </a:xfrm>
            <a:custGeom>
              <a:avLst/>
              <a:gdLst>
                <a:gd name="T0" fmla="*/ 2147483647 w 825"/>
                <a:gd name="T1" fmla="*/ 2147483647 h 1499"/>
                <a:gd name="T2" fmla="*/ 2147483647 w 825"/>
                <a:gd name="T3" fmla="*/ 2147483647 h 1499"/>
                <a:gd name="T4" fmla="*/ 2147483647 w 825"/>
                <a:gd name="T5" fmla="*/ 2147483647 h 1499"/>
                <a:gd name="T6" fmla="*/ 2147483647 w 825"/>
                <a:gd name="T7" fmla="*/ 2147483647 h 1499"/>
                <a:gd name="T8" fmla="*/ 2147483647 w 825"/>
                <a:gd name="T9" fmla="*/ 2147483647 h 1499"/>
                <a:gd name="T10" fmla="*/ 2147483647 w 825"/>
                <a:gd name="T11" fmla="*/ 2147483647 h 1499"/>
                <a:gd name="T12" fmla="*/ 2147483647 w 825"/>
                <a:gd name="T13" fmla="*/ 2147483647 h 1499"/>
                <a:gd name="T14" fmla="*/ 2147483647 w 825"/>
                <a:gd name="T15" fmla="*/ 2147483647 h 1499"/>
                <a:gd name="T16" fmla="*/ 2147483647 w 825"/>
                <a:gd name="T17" fmla="*/ 2147483647 h 1499"/>
                <a:gd name="T18" fmla="*/ 2147483647 w 825"/>
                <a:gd name="T19" fmla="*/ 2147483647 h 1499"/>
                <a:gd name="T20" fmla="*/ 2147483647 w 825"/>
                <a:gd name="T21" fmla="*/ 2147483647 h 1499"/>
                <a:gd name="T22" fmla="*/ 2147483647 w 825"/>
                <a:gd name="T23" fmla="*/ 2147483647 h 1499"/>
                <a:gd name="T24" fmla="*/ 2147483647 w 825"/>
                <a:gd name="T25" fmla="*/ 2147483647 h 1499"/>
                <a:gd name="T26" fmla="*/ 2147483647 w 825"/>
                <a:gd name="T27" fmla="*/ 2147483647 h 1499"/>
                <a:gd name="T28" fmla="*/ 2147483647 w 825"/>
                <a:gd name="T29" fmla="*/ 2147483647 h 1499"/>
                <a:gd name="T30" fmla="*/ 2147483647 w 825"/>
                <a:gd name="T31" fmla="*/ 2147483647 h 1499"/>
                <a:gd name="T32" fmla="*/ 2147483647 w 825"/>
                <a:gd name="T33" fmla="*/ 2147483647 h 1499"/>
                <a:gd name="T34" fmla="*/ 2147483647 w 825"/>
                <a:gd name="T35" fmla="*/ 2147483647 h 1499"/>
                <a:gd name="T36" fmla="*/ 2147483647 w 825"/>
                <a:gd name="T37" fmla="*/ 2147483647 h 1499"/>
                <a:gd name="T38" fmla="*/ 2147483647 w 825"/>
                <a:gd name="T39" fmla="*/ 2147483647 h 1499"/>
                <a:gd name="T40" fmla="*/ 2147483647 w 825"/>
                <a:gd name="T41" fmla="*/ 2147483647 h 1499"/>
                <a:gd name="T42" fmla="*/ 2147483647 w 825"/>
                <a:gd name="T43" fmla="*/ 2147483647 h 1499"/>
                <a:gd name="T44" fmla="*/ 2147483647 w 825"/>
                <a:gd name="T45" fmla="*/ 2147483647 h 1499"/>
                <a:gd name="T46" fmla="*/ 2147483647 w 825"/>
                <a:gd name="T47" fmla="*/ 2147483647 h 1499"/>
                <a:gd name="T48" fmla="*/ 2147483647 w 825"/>
                <a:gd name="T49" fmla="*/ 2147483647 h 1499"/>
                <a:gd name="T50" fmla="*/ 2147483647 w 825"/>
                <a:gd name="T51" fmla="*/ 2147483647 h 1499"/>
                <a:gd name="T52" fmla="*/ 2147483647 w 825"/>
                <a:gd name="T53" fmla="*/ 2147483647 h 1499"/>
                <a:gd name="T54" fmla="*/ 2147483647 w 825"/>
                <a:gd name="T55" fmla="*/ 2147483647 h 1499"/>
                <a:gd name="T56" fmla="*/ 2147483647 w 825"/>
                <a:gd name="T57" fmla="*/ 2147483647 h 1499"/>
                <a:gd name="T58" fmla="*/ 2147483647 w 825"/>
                <a:gd name="T59" fmla="*/ 2147483647 h 1499"/>
                <a:gd name="T60" fmla="*/ 2147483647 w 825"/>
                <a:gd name="T61" fmla="*/ 2147483647 h 1499"/>
                <a:gd name="T62" fmla="*/ 2147483647 w 825"/>
                <a:gd name="T63" fmla="*/ 2147483647 h 1499"/>
                <a:gd name="T64" fmla="*/ 2147483647 w 825"/>
                <a:gd name="T65" fmla="*/ 2147483647 h 1499"/>
                <a:gd name="T66" fmla="*/ 2147483647 w 825"/>
                <a:gd name="T67" fmla="*/ 2147483647 h 1499"/>
                <a:gd name="T68" fmla="*/ 2147483647 w 825"/>
                <a:gd name="T69" fmla="*/ 2147483647 h 1499"/>
                <a:gd name="T70" fmla="*/ 2147483647 w 825"/>
                <a:gd name="T71" fmla="*/ 2147483647 h 1499"/>
                <a:gd name="T72" fmla="*/ 0 w 825"/>
                <a:gd name="T73" fmla="*/ 2147483647 h 1499"/>
                <a:gd name="T74" fmla="*/ 2147483647 w 825"/>
                <a:gd name="T75" fmla="*/ 2147483647 h 1499"/>
                <a:gd name="T76" fmla="*/ 2147483647 w 825"/>
                <a:gd name="T77" fmla="*/ 2147483647 h 1499"/>
                <a:gd name="T78" fmla="*/ 2147483647 w 825"/>
                <a:gd name="T79" fmla="*/ 2147483647 h 1499"/>
                <a:gd name="T80" fmla="*/ 2147483647 w 825"/>
                <a:gd name="T81" fmla="*/ 2147483647 h 1499"/>
                <a:gd name="T82" fmla="*/ 2147483647 w 825"/>
                <a:gd name="T83" fmla="*/ 2147483647 h 1499"/>
                <a:gd name="T84" fmla="*/ 2147483647 w 825"/>
                <a:gd name="T85" fmla="*/ 2147483647 h 1499"/>
                <a:gd name="T86" fmla="*/ 2147483647 w 825"/>
                <a:gd name="T87" fmla="*/ 2147483647 h 1499"/>
                <a:gd name="T88" fmla="*/ 2147483647 w 825"/>
                <a:gd name="T89" fmla="*/ 2147483647 h 1499"/>
                <a:gd name="T90" fmla="*/ 2147483647 w 825"/>
                <a:gd name="T91" fmla="*/ 2147483647 h 1499"/>
                <a:gd name="T92" fmla="*/ 2147483647 w 825"/>
                <a:gd name="T93" fmla="*/ 2147483647 h 1499"/>
                <a:gd name="T94" fmla="*/ 2147483647 w 825"/>
                <a:gd name="T95" fmla="*/ 2147483647 h 1499"/>
                <a:gd name="T96" fmla="*/ 2147483647 w 825"/>
                <a:gd name="T97" fmla="*/ 2147483647 h 1499"/>
                <a:gd name="T98" fmla="*/ 2147483647 w 825"/>
                <a:gd name="T99" fmla="*/ 2147483647 h 1499"/>
                <a:gd name="T100" fmla="*/ 2147483647 w 825"/>
                <a:gd name="T101" fmla="*/ 2147483647 h 1499"/>
                <a:gd name="T102" fmla="*/ 2147483647 w 825"/>
                <a:gd name="T103" fmla="*/ 2147483647 h 1499"/>
                <a:gd name="T104" fmla="*/ 2147483647 w 825"/>
                <a:gd name="T105" fmla="*/ 2147483647 h 1499"/>
                <a:gd name="T106" fmla="*/ 2147483647 w 825"/>
                <a:gd name="T107" fmla="*/ 2147483647 h 1499"/>
                <a:gd name="T108" fmla="*/ 2147483647 w 825"/>
                <a:gd name="T109" fmla="*/ 2147483647 h 1499"/>
                <a:gd name="T110" fmla="*/ 2147483647 w 825"/>
                <a:gd name="T111" fmla="*/ 2147483647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8" name="Freeform 38"/>
            <p:cNvSpPr>
              <a:spLocks noChangeAspect="1"/>
            </p:cNvSpPr>
            <p:nvPr/>
          </p:nvSpPr>
          <p:spPr bwMode="auto">
            <a:xfrm>
              <a:off x="2624138" y="3247657"/>
              <a:ext cx="1082675" cy="801789"/>
            </a:xfrm>
            <a:custGeom>
              <a:avLst/>
              <a:gdLst>
                <a:gd name="T0" fmla="*/ 2147483647 w 1986"/>
                <a:gd name="T1" fmla="*/ 2147483647 h 1451"/>
                <a:gd name="T2" fmla="*/ 2147483647 w 1986"/>
                <a:gd name="T3" fmla="*/ 2147483647 h 1451"/>
                <a:gd name="T4" fmla="*/ 2147483647 w 1986"/>
                <a:gd name="T5" fmla="*/ 2147483647 h 1451"/>
                <a:gd name="T6" fmla="*/ 2147483647 w 1986"/>
                <a:gd name="T7" fmla="*/ 2147483647 h 1451"/>
                <a:gd name="T8" fmla="*/ 2147483647 w 1986"/>
                <a:gd name="T9" fmla="*/ 2147483647 h 1451"/>
                <a:gd name="T10" fmla="*/ 2147483647 w 1986"/>
                <a:gd name="T11" fmla="*/ 2147483647 h 1451"/>
                <a:gd name="T12" fmla="*/ 2147483647 w 1986"/>
                <a:gd name="T13" fmla="*/ 2147483647 h 1451"/>
                <a:gd name="T14" fmla="*/ 2147483647 w 1986"/>
                <a:gd name="T15" fmla="*/ 2147483647 h 1451"/>
                <a:gd name="T16" fmla="*/ 2147483647 w 1986"/>
                <a:gd name="T17" fmla="*/ 2147483647 h 1451"/>
                <a:gd name="T18" fmla="*/ 2147483647 w 1986"/>
                <a:gd name="T19" fmla="*/ 2147483647 h 1451"/>
                <a:gd name="T20" fmla="*/ 2147483647 w 1986"/>
                <a:gd name="T21" fmla="*/ 2147483647 h 1451"/>
                <a:gd name="T22" fmla="*/ 2147483647 w 1986"/>
                <a:gd name="T23" fmla="*/ 2147483647 h 1451"/>
                <a:gd name="T24" fmla="*/ 2147483647 w 1986"/>
                <a:gd name="T25" fmla="*/ 2147483647 h 1451"/>
                <a:gd name="T26" fmla="*/ 2147483647 w 1986"/>
                <a:gd name="T27" fmla="*/ 2147483647 h 1451"/>
                <a:gd name="T28" fmla="*/ 2147483647 w 1986"/>
                <a:gd name="T29" fmla="*/ 2147483647 h 1451"/>
                <a:gd name="T30" fmla="*/ 2147483647 w 1986"/>
                <a:gd name="T31" fmla="*/ 2147483647 h 1451"/>
                <a:gd name="T32" fmla="*/ 2147483647 w 1986"/>
                <a:gd name="T33" fmla="*/ 2147483647 h 1451"/>
                <a:gd name="T34" fmla="*/ 2147483647 w 1986"/>
                <a:gd name="T35" fmla="*/ 2147483647 h 1451"/>
                <a:gd name="T36" fmla="*/ 2147483647 w 1986"/>
                <a:gd name="T37" fmla="*/ 2147483647 h 1451"/>
                <a:gd name="T38" fmla="*/ 2147483647 w 1986"/>
                <a:gd name="T39" fmla="*/ 2147483647 h 1451"/>
                <a:gd name="T40" fmla="*/ 2147483647 w 1986"/>
                <a:gd name="T41" fmla="*/ 2147483647 h 1451"/>
                <a:gd name="T42" fmla="*/ 2147483647 w 1986"/>
                <a:gd name="T43" fmla="*/ 2147483647 h 1451"/>
                <a:gd name="T44" fmla="*/ 2147483647 w 1986"/>
                <a:gd name="T45" fmla="*/ 2147483647 h 1451"/>
                <a:gd name="T46" fmla="*/ 2147483647 w 1986"/>
                <a:gd name="T47" fmla="*/ 2147483647 h 1451"/>
                <a:gd name="T48" fmla="*/ 2147483647 w 1986"/>
                <a:gd name="T49" fmla="*/ 2147483647 h 1451"/>
                <a:gd name="T50" fmla="*/ 2147483647 w 1986"/>
                <a:gd name="T51" fmla="*/ 2147483647 h 1451"/>
                <a:gd name="T52" fmla="*/ 0 w 1986"/>
                <a:gd name="T53" fmla="*/ 2147483647 h 1451"/>
                <a:gd name="T54" fmla="*/ 2147483647 w 1986"/>
                <a:gd name="T55" fmla="*/ 2147483647 h 1451"/>
                <a:gd name="T56" fmla="*/ 2147483647 w 1986"/>
                <a:gd name="T57" fmla="*/ 2147483647 h 1451"/>
                <a:gd name="T58" fmla="*/ 2147483647 w 1986"/>
                <a:gd name="T59" fmla="*/ 2147483647 h 1451"/>
                <a:gd name="T60" fmla="*/ 2147483647 w 1986"/>
                <a:gd name="T61" fmla="*/ 2147483647 h 1451"/>
                <a:gd name="T62" fmla="*/ 2147483647 w 1986"/>
                <a:gd name="T63" fmla="*/ 2147483647 h 1451"/>
                <a:gd name="T64" fmla="*/ 2147483647 w 1986"/>
                <a:gd name="T65" fmla="*/ 2147483647 h 1451"/>
                <a:gd name="T66" fmla="*/ 2147483647 w 1986"/>
                <a:gd name="T67" fmla="*/ 2147483647 h 1451"/>
                <a:gd name="T68" fmla="*/ 2147483647 w 1986"/>
                <a:gd name="T69" fmla="*/ 2147483647 h 1451"/>
                <a:gd name="T70" fmla="*/ 2147483647 w 1986"/>
                <a:gd name="T71" fmla="*/ 2147483647 h 1451"/>
                <a:gd name="T72" fmla="*/ 2147483647 w 1986"/>
                <a:gd name="T73" fmla="*/ 2147483647 h 1451"/>
                <a:gd name="T74" fmla="*/ 2147483647 w 1986"/>
                <a:gd name="T75" fmla="*/ 2147483647 h 1451"/>
                <a:gd name="T76" fmla="*/ 2147483647 w 1986"/>
                <a:gd name="T77" fmla="*/ 2147483647 h 1451"/>
                <a:gd name="T78" fmla="*/ 2147483647 w 1986"/>
                <a:gd name="T79" fmla="*/ 2147483647 h 1451"/>
                <a:gd name="T80" fmla="*/ 2147483647 w 1986"/>
                <a:gd name="T81" fmla="*/ 2147483647 h 1451"/>
                <a:gd name="T82" fmla="*/ 2147483647 w 1986"/>
                <a:gd name="T83" fmla="*/ 2147483647 h 1451"/>
                <a:gd name="T84" fmla="*/ 2147483647 w 1986"/>
                <a:gd name="T85" fmla="*/ 2147483647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39" name="Freeform 39"/>
            <p:cNvSpPr>
              <a:spLocks noChangeAspect="1"/>
            </p:cNvSpPr>
            <p:nvPr/>
          </p:nvSpPr>
          <p:spPr bwMode="auto">
            <a:xfrm>
              <a:off x="5581650" y="3435006"/>
              <a:ext cx="1050925" cy="598563"/>
            </a:xfrm>
            <a:custGeom>
              <a:avLst/>
              <a:gdLst>
                <a:gd name="T0" fmla="*/ 2147483647 w 1928"/>
                <a:gd name="T1" fmla="*/ 2147483647 h 1081"/>
                <a:gd name="T2" fmla="*/ 2147483647 w 1928"/>
                <a:gd name="T3" fmla="*/ 2147483647 h 1081"/>
                <a:gd name="T4" fmla="*/ 2147483647 w 1928"/>
                <a:gd name="T5" fmla="*/ 2147483647 h 1081"/>
                <a:gd name="T6" fmla="*/ 2147483647 w 1928"/>
                <a:gd name="T7" fmla="*/ 2147483647 h 1081"/>
                <a:gd name="T8" fmla="*/ 2147483647 w 1928"/>
                <a:gd name="T9" fmla="*/ 2147483647 h 1081"/>
                <a:gd name="T10" fmla="*/ 2147483647 w 1928"/>
                <a:gd name="T11" fmla="*/ 2147483647 h 1081"/>
                <a:gd name="T12" fmla="*/ 2147483647 w 1928"/>
                <a:gd name="T13" fmla="*/ 2147483647 h 1081"/>
                <a:gd name="T14" fmla="*/ 2147483647 w 1928"/>
                <a:gd name="T15" fmla="*/ 2147483647 h 1081"/>
                <a:gd name="T16" fmla="*/ 2147483647 w 1928"/>
                <a:gd name="T17" fmla="*/ 2147483647 h 1081"/>
                <a:gd name="T18" fmla="*/ 2147483647 w 1928"/>
                <a:gd name="T19" fmla="*/ 2147483647 h 1081"/>
                <a:gd name="T20" fmla="*/ 2147483647 w 1928"/>
                <a:gd name="T21" fmla="*/ 2147483647 h 1081"/>
                <a:gd name="T22" fmla="*/ 2147483647 w 1928"/>
                <a:gd name="T23" fmla="*/ 2147483647 h 1081"/>
                <a:gd name="T24" fmla="*/ 2147483647 w 1928"/>
                <a:gd name="T25" fmla="*/ 2147483647 h 1081"/>
                <a:gd name="T26" fmla="*/ 2147483647 w 1928"/>
                <a:gd name="T27" fmla="*/ 2147483647 h 1081"/>
                <a:gd name="T28" fmla="*/ 2147483647 w 1928"/>
                <a:gd name="T29" fmla="*/ 2147483647 h 1081"/>
                <a:gd name="T30" fmla="*/ 2147483647 w 1928"/>
                <a:gd name="T31" fmla="*/ 2147483647 h 1081"/>
                <a:gd name="T32" fmla="*/ 2147483647 w 1928"/>
                <a:gd name="T33" fmla="*/ 2147483647 h 1081"/>
                <a:gd name="T34" fmla="*/ 2147483647 w 1928"/>
                <a:gd name="T35" fmla="*/ 2147483647 h 1081"/>
                <a:gd name="T36" fmla="*/ 2147483647 w 1928"/>
                <a:gd name="T37" fmla="*/ 2147483647 h 1081"/>
                <a:gd name="T38" fmla="*/ 2147483647 w 1928"/>
                <a:gd name="T39" fmla="*/ 2147483647 h 1081"/>
                <a:gd name="T40" fmla="*/ 2147483647 w 1928"/>
                <a:gd name="T41" fmla="*/ 2147483647 h 1081"/>
                <a:gd name="T42" fmla="*/ 2147483647 w 1928"/>
                <a:gd name="T43" fmla="*/ 2147483647 h 1081"/>
                <a:gd name="T44" fmla="*/ 2147483647 w 1928"/>
                <a:gd name="T45" fmla="*/ 2147483647 h 1081"/>
                <a:gd name="T46" fmla="*/ 2147483647 w 1928"/>
                <a:gd name="T47" fmla="*/ 2147483647 h 1081"/>
                <a:gd name="T48" fmla="*/ 2147483647 w 1928"/>
                <a:gd name="T49" fmla="*/ 2147483647 h 1081"/>
                <a:gd name="T50" fmla="*/ 2147483647 w 1928"/>
                <a:gd name="T51" fmla="*/ 2147483647 h 1081"/>
                <a:gd name="T52" fmla="*/ 2147483647 w 1928"/>
                <a:gd name="T53" fmla="*/ 2147483647 h 1081"/>
                <a:gd name="T54" fmla="*/ 2147483647 w 1928"/>
                <a:gd name="T55" fmla="*/ 2147483647 h 1081"/>
                <a:gd name="T56" fmla="*/ 2147483647 w 1928"/>
                <a:gd name="T57" fmla="*/ 2147483647 h 1081"/>
                <a:gd name="T58" fmla="*/ 2147483647 w 1928"/>
                <a:gd name="T59" fmla="*/ 2147483647 h 1081"/>
                <a:gd name="T60" fmla="*/ 2147483647 w 1928"/>
                <a:gd name="T61" fmla="*/ 2147483647 h 1081"/>
                <a:gd name="T62" fmla="*/ 2147483647 w 1928"/>
                <a:gd name="T63" fmla="*/ 2147483647 h 1081"/>
                <a:gd name="T64" fmla="*/ 2147483647 w 1928"/>
                <a:gd name="T65" fmla="*/ 2147483647 h 1081"/>
                <a:gd name="T66" fmla="*/ 2147483647 w 1928"/>
                <a:gd name="T67" fmla="*/ 2147483647 h 1081"/>
                <a:gd name="T68" fmla="*/ 2147483647 w 1928"/>
                <a:gd name="T69" fmla="*/ 2147483647 h 1081"/>
                <a:gd name="T70" fmla="*/ 2147483647 w 1928"/>
                <a:gd name="T71" fmla="*/ 2147483647 h 1081"/>
                <a:gd name="T72" fmla="*/ 2147483647 w 1928"/>
                <a:gd name="T73" fmla="*/ 2147483647 h 1081"/>
                <a:gd name="T74" fmla="*/ 2147483647 w 1928"/>
                <a:gd name="T75" fmla="*/ 2147483647 h 1081"/>
                <a:gd name="T76" fmla="*/ 2147483647 w 1928"/>
                <a:gd name="T77" fmla="*/ 2147483647 h 1081"/>
                <a:gd name="T78" fmla="*/ 2147483647 w 1928"/>
                <a:gd name="T79" fmla="*/ 2147483647 h 1081"/>
                <a:gd name="T80" fmla="*/ 2147483647 w 1928"/>
                <a:gd name="T81" fmla="*/ 2147483647 h 1081"/>
                <a:gd name="T82" fmla="*/ 2147483647 w 1928"/>
                <a:gd name="T83" fmla="*/ 2147483647 h 1081"/>
                <a:gd name="T84" fmla="*/ 2147483647 w 1928"/>
                <a:gd name="T85" fmla="*/ 2147483647 h 1081"/>
                <a:gd name="T86" fmla="*/ 2147483647 w 1928"/>
                <a:gd name="T87" fmla="*/ 2147483647 h 1081"/>
                <a:gd name="T88" fmla="*/ 2147483647 w 1928"/>
                <a:gd name="T89" fmla="*/ 2147483647 h 1081"/>
                <a:gd name="T90" fmla="*/ 2147483647 w 1928"/>
                <a:gd name="T91" fmla="*/ 2147483647 h 1081"/>
                <a:gd name="T92" fmla="*/ 2147483647 w 1928"/>
                <a:gd name="T93" fmla="*/ 2147483647 h 1081"/>
                <a:gd name="T94" fmla="*/ 2147483647 w 1928"/>
                <a:gd name="T95" fmla="*/ 2147483647 h 1081"/>
                <a:gd name="T96" fmla="*/ 2147483647 w 1928"/>
                <a:gd name="T97" fmla="*/ 2147483647 h 1081"/>
                <a:gd name="T98" fmla="*/ 2147483647 w 1928"/>
                <a:gd name="T99" fmla="*/ 2147483647 h 1081"/>
                <a:gd name="T100" fmla="*/ 2147483647 w 1928"/>
                <a:gd name="T101" fmla="*/ 2147483647 h 1081"/>
                <a:gd name="T102" fmla="*/ 2147483647 w 1928"/>
                <a:gd name="T103" fmla="*/ 2147483647 h 1081"/>
                <a:gd name="T104" fmla="*/ 2147483647 w 1928"/>
                <a:gd name="T105" fmla="*/ 2147483647 h 1081"/>
                <a:gd name="T106" fmla="*/ 2147483647 w 1928"/>
                <a:gd name="T107" fmla="*/ 2147483647 h 1081"/>
                <a:gd name="T108" fmla="*/ 2147483647 w 1928"/>
                <a:gd name="T109" fmla="*/ 2147483647 h 1081"/>
                <a:gd name="T110" fmla="*/ 2147483647 w 1928"/>
                <a:gd name="T111" fmla="*/ 2147483647 h 1081"/>
                <a:gd name="T112" fmla="*/ 2147483647 w 1928"/>
                <a:gd name="T113" fmla="*/ 2147483647 h 1081"/>
                <a:gd name="T114" fmla="*/ 2147483647 w 1928"/>
                <a:gd name="T115" fmla="*/ 2147483647 h 1081"/>
                <a:gd name="T116" fmla="*/ 2147483647 w 1928"/>
                <a:gd name="T117" fmla="*/ 2147483647 h 1081"/>
                <a:gd name="T118" fmla="*/ 2147483647 w 1928"/>
                <a:gd name="T119" fmla="*/ 2147483647 h 1081"/>
                <a:gd name="T120" fmla="*/ 2147483647 w 1928"/>
                <a:gd name="T121" fmla="*/ 2147483647 h 1081"/>
                <a:gd name="T122" fmla="*/ 2147483647 w 1928"/>
                <a:gd name="T123" fmla="*/ 2147483647 h 1081"/>
                <a:gd name="T124" fmla="*/ 2147483647 w 1928"/>
                <a:gd name="T125" fmla="*/ 214748364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0" name="Freeform 40"/>
            <p:cNvSpPr>
              <a:spLocks noChangeAspect="1"/>
            </p:cNvSpPr>
            <p:nvPr/>
          </p:nvSpPr>
          <p:spPr bwMode="auto">
            <a:xfrm>
              <a:off x="5468938" y="3833519"/>
              <a:ext cx="1249362" cy="506476"/>
            </a:xfrm>
            <a:custGeom>
              <a:avLst/>
              <a:gdLst>
                <a:gd name="T0" fmla="*/ 2147483647 w 2293"/>
                <a:gd name="T1" fmla="*/ 2147483647 h 916"/>
                <a:gd name="T2" fmla="*/ 2147483647 w 2293"/>
                <a:gd name="T3" fmla="*/ 2147483647 h 916"/>
                <a:gd name="T4" fmla="*/ 2147483647 w 2293"/>
                <a:gd name="T5" fmla="*/ 2147483647 h 916"/>
                <a:gd name="T6" fmla="*/ 2147483647 w 2293"/>
                <a:gd name="T7" fmla="*/ 2147483647 h 916"/>
                <a:gd name="T8" fmla="*/ 2147483647 w 2293"/>
                <a:gd name="T9" fmla="*/ 2147483647 h 916"/>
                <a:gd name="T10" fmla="*/ 2147483647 w 2293"/>
                <a:gd name="T11" fmla="*/ 2147483647 h 916"/>
                <a:gd name="T12" fmla="*/ 2147483647 w 2293"/>
                <a:gd name="T13" fmla="*/ 2147483647 h 916"/>
                <a:gd name="T14" fmla="*/ 2147483647 w 2293"/>
                <a:gd name="T15" fmla="*/ 2147483647 h 916"/>
                <a:gd name="T16" fmla="*/ 2147483647 w 2293"/>
                <a:gd name="T17" fmla="*/ 2147483647 h 916"/>
                <a:gd name="T18" fmla="*/ 2147483647 w 2293"/>
                <a:gd name="T19" fmla="*/ 2147483647 h 916"/>
                <a:gd name="T20" fmla="*/ 2147483647 w 2293"/>
                <a:gd name="T21" fmla="*/ 2147483647 h 916"/>
                <a:gd name="T22" fmla="*/ 2147483647 w 2293"/>
                <a:gd name="T23" fmla="*/ 2147483647 h 916"/>
                <a:gd name="T24" fmla="*/ 2147483647 w 2293"/>
                <a:gd name="T25" fmla="*/ 2147483647 h 916"/>
                <a:gd name="T26" fmla="*/ 2147483647 w 2293"/>
                <a:gd name="T27" fmla="*/ 2147483647 h 916"/>
                <a:gd name="T28" fmla="*/ 2147483647 w 2293"/>
                <a:gd name="T29" fmla="*/ 2147483647 h 916"/>
                <a:gd name="T30" fmla="*/ 2147483647 w 2293"/>
                <a:gd name="T31" fmla="*/ 2147483647 h 916"/>
                <a:gd name="T32" fmla="*/ 2147483647 w 2293"/>
                <a:gd name="T33" fmla="*/ 2147483647 h 916"/>
                <a:gd name="T34" fmla="*/ 2147483647 w 2293"/>
                <a:gd name="T35" fmla="*/ 2147483647 h 916"/>
                <a:gd name="T36" fmla="*/ 2147483647 w 2293"/>
                <a:gd name="T37" fmla="*/ 2147483647 h 916"/>
                <a:gd name="T38" fmla="*/ 2147483647 w 2293"/>
                <a:gd name="T39" fmla="*/ 2147483647 h 916"/>
                <a:gd name="T40" fmla="*/ 2147483647 w 2293"/>
                <a:gd name="T41" fmla="*/ 2147483647 h 916"/>
                <a:gd name="T42" fmla="*/ 2147483647 w 2293"/>
                <a:gd name="T43" fmla="*/ 2147483647 h 916"/>
                <a:gd name="T44" fmla="*/ 2147483647 w 2293"/>
                <a:gd name="T45" fmla="*/ 2147483647 h 916"/>
                <a:gd name="T46" fmla="*/ 2147483647 w 2293"/>
                <a:gd name="T47" fmla="*/ 2147483647 h 916"/>
                <a:gd name="T48" fmla="*/ 2147483647 w 2293"/>
                <a:gd name="T49" fmla="*/ 2147483647 h 916"/>
                <a:gd name="T50" fmla="*/ 2147483647 w 2293"/>
                <a:gd name="T51" fmla="*/ 2147483647 h 916"/>
                <a:gd name="T52" fmla="*/ 2147483647 w 2293"/>
                <a:gd name="T53" fmla="*/ 2147483647 h 916"/>
                <a:gd name="T54" fmla="*/ 2147483647 w 2293"/>
                <a:gd name="T55" fmla="*/ 2147483647 h 916"/>
                <a:gd name="T56" fmla="*/ 2147483647 w 2293"/>
                <a:gd name="T57" fmla="*/ 2147483647 h 916"/>
                <a:gd name="T58" fmla="*/ 2147483647 w 2293"/>
                <a:gd name="T59" fmla="*/ 2147483647 h 916"/>
                <a:gd name="T60" fmla="*/ 2147483647 w 2293"/>
                <a:gd name="T61" fmla="*/ 2147483647 h 916"/>
                <a:gd name="T62" fmla="*/ 2147483647 w 2293"/>
                <a:gd name="T63" fmla="*/ 2147483647 h 916"/>
                <a:gd name="T64" fmla="*/ 2147483647 w 2293"/>
                <a:gd name="T65" fmla="*/ 2147483647 h 916"/>
                <a:gd name="T66" fmla="*/ 2147483647 w 2293"/>
                <a:gd name="T67" fmla="*/ 2147483647 h 916"/>
                <a:gd name="T68" fmla="*/ 2147483647 w 2293"/>
                <a:gd name="T69" fmla="*/ 2147483647 h 916"/>
                <a:gd name="T70" fmla="*/ 2147483647 w 2293"/>
                <a:gd name="T71" fmla="*/ 2147483647 h 916"/>
                <a:gd name="T72" fmla="*/ 2147483647 w 2293"/>
                <a:gd name="T73" fmla="*/ 2147483647 h 916"/>
                <a:gd name="T74" fmla="*/ 2147483647 w 2293"/>
                <a:gd name="T75" fmla="*/ 2147483647 h 916"/>
                <a:gd name="T76" fmla="*/ 2147483647 w 2293"/>
                <a:gd name="T77" fmla="*/ 2147483647 h 916"/>
                <a:gd name="T78" fmla="*/ 2147483647 w 2293"/>
                <a:gd name="T79" fmla="*/ 2147483647 h 916"/>
                <a:gd name="T80" fmla="*/ 2147483647 w 2293"/>
                <a:gd name="T81" fmla="*/ 2147483647 h 916"/>
                <a:gd name="T82" fmla="*/ 2147483647 w 2293"/>
                <a:gd name="T83" fmla="*/ 2147483647 h 916"/>
                <a:gd name="T84" fmla="*/ 2147483647 w 2293"/>
                <a:gd name="T85" fmla="*/ 2147483647 h 916"/>
                <a:gd name="T86" fmla="*/ 2147483647 w 2293"/>
                <a:gd name="T87" fmla="*/ 2147483647 h 916"/>
                <a:gd name="T88" fmla="*/ 2147483647 w 2293"/>
                <a:gd name="T89" fmla="*/ 2147483647 h 916"/>
                <a:gd name="T90" fmla="*/ 2147483647 w 2293"/>
                <a:gd name="T91" fmla="*/ 2147483647 h 916"/>
                <a:gd name="T92" fmla="*/ 2147483647 w 2293"/>
                <a:gd name="T93" fmla="*/ 2147483647 h 916"/>
                <a:gd name="T94" fmla="*/ 2147483647 w 2293"/>
                <a:gd name="T95" fmla="*/ 2147483647 h 916"/>
                <a:gd name="T96" fmla="*/ 2147483647 w 2293"/>
                <a:gd name="T97" fmla="*/ 2147483647 h 916"/>
                <a:gd name="T98" fmla="*/ 2147483647 w 2293"/>
                <a:gd name="T99" fmla="*/ 2147483647 h 916"/>
                <a:gd name="T100" fmla="*/ 2147483647 w 2293"/>
                <a:gd name="T101" fmla="*/ 2147483647 h 916"/>
                <a:gd name="T102" fmla="*/ 2147483647 w 2293"/>
                <a:gd name="T103" fmla="*/ 2147483647 h 916"/>
                <a:gd name="T104" fmla="*/ 2147483647 w 2293"/>
                <a:gd name="T105" fmla="*/ 2147483647 h 916"/>
                <a:gd name="T106" fmla="*/ 2147483647 w 2293"/>
                <a:gd name="T107" fmla="*/ 2147483647 h 916"/>
                <a:gd name="T108" fmla="*/ 2147483647 w 2293"/>
                <a:gd name="T109" fmla="*/ 2147483647 h 916"/>
                <a:gd name="T110" fmla="*/ 2147483647 w 2293"/>
                <a:gd name="T111" fmla="*/ 2147483647 h 916"/>
                <a:gd name="T112" fmla="*/ 2147483647 w 2293"/>
                <a:gd name="T113" fmla="*/ 2147483647 h 916"/>
                <a:gd name="T114" fmla="*/ 2147483647 w 2293"/>
                <a:gd name="T115" fmla="*/ 2147483647 h 916"/>
                <a:gd name="T116" fmla="*/ 2147483647 w 2293"/>
                <a:gd name="T117" fmla="*/ 2147483647 h 916"/>
                <a:gd name="T118" fmla="*/ 2147483647 w 2293"/>
                <a:gd name="T119" fmla="*/ 2147483647 h 916"/>
                <a:gd name="T120" fmla="*/ 2147483647 w 2293"/>
                <a:gd name="T121" fmla="*/ 2147483647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1" name="Freeform 41"/>
            <p:cNvSpPr>
              <a:spLocks noChangeAspect="1"/>
            </p:cNvSpPr>
            <p:nvPr/>
          </p:nvSpPr>
          <p:spPr bwMode="auto">
            <a:xfrm>
              <a:off x="3562350" y="4022455"/>
              <a:ext cx="1289050" cy="636668"/>
            </a:xfrm>
            <a:custGeom>
              <a:avLst/>
              <a:gdLst>
                <a:gd name="T0" fmla="*/ 2147483647 w 2364"/>
                <a:gd name="T1" fmla="*/ 2147483647 h 1152"/>
                <a:gd name="T2" fmla="*/ 2147483647 w 2364"/>
                <a:gd name="T3" fmla="*/ 2147483647 h 1152"/>
                <a:gd name="T4" fmla="*/ 2147483647 w 2364"/>
                <a:gd name="T5" fmla="*/ 2147483647 h 1152"/>
                <a:gd name="T6" fmla="*/ 2147483647 w 2364"/>
                <a:gd name="T7" fmla="*/ 2147483647 h 1152"/>
                <a:gd name="T8" fmla="*/ 2147483647 w 2364"/>
                <a:gd name="T9" fmla="*/ 2147483647 h 1152"/>
                <a:gd name="T10" fmla="*/ 2147483647 w 2364"/>
                <a:gd name="T11" fmla="*/ 2147483647 h 1152"/>
                <a:gd name="T12" fmla="*/ 2147483647 w 2364"/>
                <a:gd name="T13" fmla="*/ 2147483647 h 1152"/>
                <a:gd name="T14" fmla="*/ 2147483647 w 2364"/>
                <a:gd name="T15" fmla="*/ 2147483647 h 1152"/>
                <a:gd name="T16" fmla="*/ 2147483647 w 2364"/>
                <a:gd name="T17" fmla="*/ 2147483647 h 1152"/>
                <a:gd name="T18" fmla="*/ 2147483647 w 2364"/>
                <a:gd name="T19" fmla="*/ 2147483647 h 1152"/>
                <a:gd name="T20" fmla="*/ 2147483647 w 2364"/>
                <a:gd name="T21" fmla="*/ 2147483647 h 1152"/>
                <a:gd name="T22" fmla="*/ 2147483647 w 2364"/>
                <a:gd name="T23" fmla="*/ 2147483647 h 1152"/>
                <a:gd name="T24" fmla="*/ 2147483647 w 2364"/>
                <a:gd name="T25" fmla="*/ 2147483647 h 1152"/>
                <a:gd name="T26" fmla="*/ 2147483647 w 2364"/>
                <a:gd name="T27" fmla="*/ 2147483647 h 1152"/>
                <a:gd name="T28" fmla="*/ 2147483647 w 2364"/>
                <a:gd name="T29" fmla="*/ 2147483647 h 1152"/>
                <a:gd name="T30" fmla="*/ 2147483647 w 2364"/>
                <a:gd name="T31" fmla="*/ 2147483647 h 1152"/>
                <a:gd name="T32" fmla="*/ 2147483647 w 2364"/>
                <a:gd name="T33" fmla="*/ 2147483647 h 1152"/>
                <a:gd name="T34" fmla="*/ 2147483647 w 2364"/>
                <a:gd name="T35" fmla="*/ 2147483647 h 1152"/>
                <a:gd name="T36" fmla="*/ 2147483647 w 2364"/>
                <a:gd name="T37" fmla="*/ 2147483647 h 1152"/>
                <a:gd name="T38" fmla="*/ 2147483647 w 2364"/>
                <a:gd name="T39" fmla="*/ 2147483647 h 1152"/>
                <a:gd name="T40" fmla="*/ 2147483647 w 2364"/>
                <a:gd name="T41" fmla="*/ 2147483647 h 1152"/>
                <a:gd name="T42" fmla="*/ 2147483647 w 2364"/>
                <a:gd name="T43" fmla="*/ 2147483647 h 1152"/>
                <a:gd name="T44" fmla="*/ 2147483647 w 2364"/>
                <a:gd name="T45" fmla="*/ 2147483647 h 1152"/>
                <a:gd name="T46" fmla="*/ 2147483647 w 2364"/>
                <a:gd name="T47" fmla="*/ 2147483647 h 1152"/>
                <a:gd name="T48" fmla="*/ 2147483647 w 2364"/>
                <a:gd name="T49" fmla="*/ 2147483647 h 1152"/>
                <a:gd name="T50" fmla="*/ 2147483647 w 2364"/>
                <a:gd name="T51" fmla="*/ 2147483647 h 1152"/>
                <a:gd name="T52" fmla="*/ 2147483647 w 2364"/>
                <a:gd name="T53" fmla="*/ 2147483647 h 1152"/>
                <a:gd name="T54" fmla="*/ 2147483647 w 2364"/>
                <a:gd name="T55" fmla="*/ 2147483647 h 1152"/>
                <a:gd name="T56" fmla="*/ 2147483647 w 2364"/>
                <a:gd name="T57" fmla="*/ 2147483647 h 1152"/>
                <a:gd name="T58" fmla="*/ 2147483647 w 2364"/>
                <a:gd name="T59" fmla="*/ 2147483647 h 1152"/>
                <a:gd name="T60" fmla="*/ 2147483647 w 2364"/>
                <a:gd name="T61" fmla="*/ 2147483647 h 1152"/>
                <a:gd name="T62" fmla="*/ 2147483647 w 2364"/>
                <a:gd name="T63" fmla="*/ 2147483647 h 1152"/>
                <a:gd name="T64" fmla="*/ 2147483647 w 2364"/>
                <a:gd name="T65" fmla="*/ 2147483647 h 1152"/>
                <a:gd name="T66" fmla="*/ 2147483647 w 2364"/>
                <a:gd name="T67" fmla="*/ 2147483647 h 1152"/>
                <a:gd name="T68" fmla="*/ 2147483647 w 2364"/>
                <a:gd name="T69" fmla="*/ 2147483647 h 1152"/>
                <a:gd name="T70" fmla="*/ 2147483647 w 2364"/>
                <a:gd name="T71" fmla="*/ 2147483647 h 1152"/>
                <a:gd name="T72" fmla="*/ 2147483647 w 2364"/>
                <a:gd name="T73" fmla="*/ 2147483647 h 1152"/>
                <a:gd name="T74" fmla="*/ 2147483647 w 2364"/>
                <a:gd name="T75" fmla="*/ 2147483647 h 1152"/>
                <a:gd name="T76" fmla="*/ 2147483647 w 2364"/>
                <a:gd name="T77" fmla="*/ 2147483647 h 1152"/>
                <a:gd name="T78" fmla="*/ 2147483647 w 2364"/>
                <a:gd name="T79" fmla="*/ 2147483647 h 1152"/>
                <a:gd name="T80" fmla="*/ 2147483647 w 2364"/>
                <a:gd name="T81" fmla="*/ 2147483647 h 1152"/>
                <a:gd name="T82" fmla="*/ 2147483647 w 2364"/>
                <a:gd name="T83" fmla="*/ 2147483647 h 1152"/>
                <a:gd name="T84" fmla="*/ 2147483647 w 2364"/>
                <a:gd name="T85" fmla="*/ 2147483647 h 1152"/>
                <a:gd name="T86" fmla="*/ 2147483647 w 2364"/>
                <a:gd name="T87" fmla="*/ 2147483647 h 1152"/>
                <a:gd name="T88" fmla="*/ 2147483647 w 2364"/>
                <a:gd name="T89" fmla="*/ 2147483647 h 1152"/>
                <a:gd name="T90" fmla="*/ 2147483647 w 2364"/>
                <a:gd name="T91" fmla="*/ 2147483647 h 1152"/>
                <a:gd name="T92" fmla="*/ 2147483647 w 2364"/>
                <a:gd name="T93" fmla="*/ 2147483647 h 1152"/>
                <a:gd name="T94" fmla="*/ 2147483647 w 2364"/>
                <a:gd name="T95" fmla="*/ 2147483647 h 1152"/>
                <a:gd name="T96" fmla="*/ 2147483647 w 2364"/>
                <a:gd name="T97" fmla="*/ 2147483647 h 1152"/>
                <a:gd name="T98" fmla="*/ 2147483647 w 2364"/>
                <a:gd name="T99" fmla="*/ 2147483647 h 1152"/>
                <a:gd name="T100" fmla="*/ 0 w 2364"/>
                <a:gd name="T101" fmla="*/ 2147483647 h 1152"/>
                <a:gd name="T102" fmla="*/ 0 w 2364"/>
                <a:gd name="T103" fmla="*/ 2147483647 h 1152"/>
                <a:gd name="T104" fmla="*/ 0 w 2364"/>
                <a:gd name="T105" fmla="*/ 2147483647 h 1152"/>
                <a:gd name="T106" fmla="*/ 0 w 2364"/>
                <a:gd name="T107" fmla="*/ 2147483647 h 1152"/>
                <a:gd name="T108" fmla="*/ 2147483647 w 2364"/>
                <a:gd name="T109" fmla="*/ 2147483647 h 1152"/>
                <a:gd name="T110" fmla="*/ 2147483647 w 2364"/>
                <a:gd name="T111" fmla="*/ 2147483647 h 1152"/>
                <a:gd name="T112" fmla="*/ 2147483647 w 2364"/>
                <a:gd name="T113" fmla="*/ 2147483647 h 1152"/>
                <a:gd name="T114" fmla="*/ 2147483647 w 2364"/>
                <a:gd name="T115" fmla="*/ 2147483647 h 1152"/>
                <a:gd name="T116" fmla="*/ 2147483647 w 2364"/>
                <a:gd name="T117" fmla="*/ 2147483647 h 1152"/>
                <a:gd name="T118" fmla="*/ 2147483647 w 2364"/>
                <a:gd name="T119" fmla="*/ 2147483647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2" name="Freeform 43"/>
            <p:cNvSpPr>
              <a:spLocks noChangeAspect="1"/>
            </p:cNvSpPr>
            <p:nvPr/>
          </p:nvSpPr>
          <p:spPr bwMode="auto">
            <a:xfrm>
              <a:off x="5803900" y="4246321"/>
              <a:ext cx="598488" cy="946269"/>
            </a:xfrm>
            <a:custGeom>
              <a:avLst/>
              <a:gdLst>
                <a:gd name="T0" fmla="*/ 2147483647 w 1097"/>
                <a:gd name="T1" fmla="*/ 2147483647 h 1711"/>
                <a:gd name="T2" fmla="*/ 2147483647 w 1097"/>
                <a:gd name="T3" fmla="*/ 2147483647 h 1711"/>
                <a:gd name="T4" fmla="*/ 2147483647 w 1097"/>
                <a:gd name="T5" fmla="*/ 2147483647 h 1711"/>
                <a:gd name="T6" fmla="*/ 2147483647 w 1097"/>
                <a:gd name="T7" fmla="*/ 2147483647 h 1711"/>
                <a:gd name="T8" fmla="*/ 2147483647 w 1097"/>
                <a:gd name="T9" fmla="*/ 2147483647 h 1711"/>
                <a:gd name="T10" fmla="*/ 2147483647 w 1097"/>
                <a:gd name="T11" fmla="*/ 2147483647 h 1711"/>
                <a:gd name="T12" fmla="*/ 2147483647 w 1097"/>
                <a:gd name="T13" fmla="*/ 2147483647 h 1711"/>
                <a:gd name="T14" fmla="*/ 2147483647 w 1097"/>
                <a:gd name="T15" fmla="*/ 2147483647 h 1711"/>
                <a:gd name="T16" fmla="*/ 2147483647 w 1097"/>
                <a:gd name="T17" fmla="*/ 2147483647 h 1711"/>
                <a:gd name="T18" fmla="*/ 2147483647 w 1097"/>
                <a:gd name="T19" fmla="*/ 2147483647 h 1711"/>
                <a:gd name="T20" fmla="*/ 2147483647 w 1097"/>
                <a:gd name="T21" fmla="*/ 2147483647 h 1711"/>
                <a:gd name="T22" fmla="*/ 2147483647 w 1097"/>
                <a:gd name="T23" fmla="*/ 2147483647 h 1711"/>
                <a:gd name="T24" fmla="*/ 2147483647 w 1097"/>
                <a:gd name="T25" fmla="*/ 2147483647 h 1711"/>
                <a:gd name="T26" fmla="*/ 2147483647 w 1097"/>
                <a:gd name="T27" fmla="*/ 2147483647 h 1711"/>
                <a:gd name="T28" fmla="*/ 2147483647 w 1097"/>
                <a:gd name="T29" fmla="*/ 2147483647 h 1711"/>
                <a:gd name="T30" fmla="*/ 2147483647 w 1097"/>
                <a:gd name="T31" fmla="*/ 2147483647 h 1711"/>
                <a:gd name="T32" fmla="*/ 2147483647 w 1097"/>
                <a:gd name="T33" fmla="*/ 2147483647 h 1711"/>
                <a:gd name="T34" fmla="*/ 2147483647 w 1097"/>
                <a:gd name="T35" fmla="*/ 2147483647 h 1711"/>
                <a:gd name="T36" fmla="*/ 2147483647 w 1097"/>
                <a:gd name="T37" fmla="*/ 2147483647 h 1711"/>
                <a:gd name="T38" fmla="*/ 2147483647 w 1097"/>
                <a:gd name="T39" fmla="*/ 2147483647 h 1711"/>
                <a:gd name="T40" fmla="*/ 2147483647 w 1097"/>
                <a:gd name="T41" fmla="*/ 2147483647 h 1711"/>
                <a:gd name="T42" fmla="*/ 2147483647 w 1097"/>
                <a:gd name="T43" fmla="*/ 2147483647 h 1711"/>
                <a:gd name="T44" fmla="*/ 2147483647 w 1097"/>
                <a:gd name="T45" fmla="*/ 2147483647 h 1711"/>
                <a:gd name="T46" fmla="*/ 2147483647 w 1097"/>
                <a:gd name="T47" fmla="*/ 2147483647 h 1711"/>
                <a:gd name="T48" fmla="*/ 2147483647 w 1097"/>
                <a:gd name="T49" fmla="*/ 2147483647 h 1711"/>
                <a:gd name="T50" fmla="*/ 2147483647 w 1097"/>
                <a:gd name="T51" fmla="*/ 2147483647 h 1711"/>
                <a:gd name="T52" fmla="*/ 2147483647 w 1097"/>
                <a:gd name="T53" fmla="*/ 2147483647 h 1711"/>
                <a:gd name="T54" fmla="*/ 2147483647 w 1097"/>
                <a:gd name="T55" fmla="*/ 2147483647 h 1711"/>
                <a:gd name="T56" fmla="*/ 2147483647 w 1097"/>
                <a:gd name="T57" fmla="*/ 2147483647 h 1711"/>
                <a:gd name="T58" fmla="*/ 2147483647 w 1097"/>
                <a:gd name="T59" fmla="*/ 2147483647 h 1711"/>
                <a:gd name="T60" fmla="*/ 2147483647 w 1097"/>
                <a:gd name="T61" fmla="*/ 2147483647 h 1711"/>
                <a:gd name="T62" fmla="*/ 2147483647 w 1097"/>
                <a:gd name="T63" fmla="*/ 2147483647 h 1711"/>
                <a:gd name="T64" fmla="*/ 2147483647 w 1097"/>
                <a:gd name="T65" fmla="*/ 2147483647 h 1711"/>
                <a:gd name="T66" fmla="*/ 2147483647 w 1097"/>
                <a:gd name="T67" fmla="*/ 2147483647 h 1711"/>
                <a:gd name="T68" fmla="*/ 2147483647 w 1097"/>
                <a:gd name="T69" fmla="*/ 2147483647 h 1711"/>
                <a:gd name="T70" fmla="*/ 2147483647 w 1097"/>
                <a:gd name="T71" fmla="*/ 2147483647 h 1711"/>
                <a:gd name="T72" fmla="*/ 2147483647 w 1097"/>
                <a:gd name="T73" fmla="*/ 2147483647 h 1711"/>
                <a:gd name="T74" fmla="*/ 2147483647 w 1097"/>
                <a:gd name="T75" fmla="*/ 2147483647 h 1711"/>
                <a:gd name="T76" fmla="*/ 2147483647 w 1097"/>
                <a:gd name="T77" fmla="*/ 2147483647 h 1711"/>
                <a:gd name="T78" fmla="*/ 2147483647 w 1097"/>
                <a:gd name="T79" fmla="*/ 2147483647 h 1711"/>
                <a:gd name="T80" fmla="*/ 2147483647 w 1097"/>
                <a:gd name="T81" fmla="*/ 2147483647 h 1711"/>
                <a:gd name="T82" fmla="*/ 2147483647 w 1097"/>
                <a:gd name="T83" fmla="*/ 2147483647 h 1711"/>
                <a:gd name="T84" fmla="*/ 2147483647 w 1097"/>
                <a:gd name="T85" fmla="*/ 2147483647 h 1711"/>
                <a:gd name="T86" fmla="*/ 2147483647 w 1097"/>
                <a:gd name="T87" fmla="*/ 2147483647 h 1711"/>
                <a:gd name="T88" fmla="*/ 2147483647 w 1097"/>
                <a:gd name="T89" fmla="*/ 2147483647 h 1711"/>
                <a:gd name="T90" fmla="*/ 2147483647 w 1097"/>
                <a:gd name="T91" fmla="*/ 2147483647 h 1711"/>
                <a:gd name="T92" fmla="*/ 2147483647 w 1097"/>
                <a:gd name="T93" fmla="*/ 2147483647 h 1711"/>
                <a:gd name="T94" fmla="*/ 2147483647 w 1097"/>
                <a:gd name="T95" fmla="*/ 2147483647 h 1711"/>
                <a:gd name="T96" fmla="*/ 2147483647 w 1097"/>
                <a:gd name="T97" fmla="*/ 2147483647 h 1711"/>
                <a:gd name="T98" fmla="*/ 2147483647 w 1097"/>
                <a:gd name="T99" fmla="*/ 2147483647 h 1711"/>
                <a:gd name="T100" fmla="*/ 2147483647 w 1097"/>
                <a:gd name="T101" fmla="*/ 2147483647 h 1711"/>
                <a:gd name="T102" fmla="*/ 2147483647 w 1097"/>
                <a:gd name="T103" fmla="*/ 2147483647 h 1711"/>
                <a:gd name="T104" fmla="*/ 2147483647 w 1097"/>
                <a:gd name="T105" fmla="*/ 2147483647 h 1711"/>
                <a:gd name="T106" fmla="*/ 2147483647 w 1097"/>
                <a:gd name="T107" fmla="*/ 2147483647 h 1711"/>
                <a:gd name="T108" fmla="*/ 2147483647 w 1097"/>
                <a:gd name="T109" fmla="*/ 2147483647 h 1711"/>
                <a:gd name="T110" fmla="*/ 2147483647 w 1097"/>
                <a:gd name="T111" fmla="*/ 2147483647 h 1711"/>
                <a:gd name="T112" fmla="*/ 2147483647 w 1097"/>
                <a:gd name="T113" fmla="*/ 2147483647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3" name="Freeform 44"/>
            <p:cNvSpPr>
              <a:spLocks noChangeAspect="1"/>
            </p:cNvSpPr>
            <p:nvPr/>
          </p:nvSpPr>
          <p:spPr bwMode="auto">
            <a:xfrm>
              <a:off x="5334000" y="4295539"/>
              <a:ext cx="525463" cy="954208"/>
            </a:xfrm>
            <a:custGeom>
              <a:avLst/>
              <a:gdLst>
                <a:gd name="T0" fmla="*/ 2147483647 w 964"/>
                <a:gd name="T1" fmla="*/ 2147483647 h 1724"/>
                <a:gd name="T2" fmla="*/ 2147483647 w 964"/>
                <a:gd name="T3" fmla="*/ 2147483647 h 1724"/>
                <a:gd name="T4" fmla="*/ 2147483647 w 964"/>
                <a:gd name="T5" fmla="*/ 2147483647 h 1724"/>
                <a:gd name="T6" fmla="*/ 2147483647 w 964"/>
                <a:gd name="T7" fmla="*/ 2147483647 h 1724"/>
                <a:gd name="T8" fmla="*/ 2147483647 w 964"/>
                <a:gd name="T9" fmla="*/ 2147483647 h 1724"/>
                <a:gd name="T10" fmla="*/ 2147483647 w 964"/>
                <a:gd name="T11" fmla="*/ 2147483647 h 1724"/>
                <a:gd name="T12" fmla="*/ 2147483647 w 964"/>
                <a:gd name="T13" fmla="*/ 2147483647 h 1724"/>
                <a:gd name="T14" fmla="*/ 2147483647 w 964"/>
                <a:gd name="T15" fmla="*/ 2147483647 h 1724"/>
                <a:gd name="T16" fmla="*/ 2147483647 w 964"/>
                <a:gd name="T17" fmla="*/ 2147483647 h 1724"/>
                <a:gd name="T18" fmla="*/ 2147483647 w 964"/>
                <a:gd name="T19" fmla="*/ 2147483647 h 1724"/>
                <a:gd name="T20" fmla="*/ 2147483647 w 964"/>
                <a:gd name="T21" fmla="*/ 2147483647 h 1724"/>
                <a:gd name="T22" fmla="*/ 2147483647 w 964"/>
                <a:gd name="T23" fmla="*/ 2147483647 h 1724"/>
                <a:gd name="T24" fmla="*/ 2147483647 w 964"/>
                <a:gd name="T25" fmla="*/ 2147483647 h 1724"/>
                <a:gd name="T26" fmla="*/ 2147483647 w 964"/>
                <a:gd name="T27" fmla="*/ 2147483647 h 1724"/>
                <a:gd name="T28" fmla="*/ 2147483647 w 964"/>
                <a:gd name="T29" fmla="*/ 2147483647 h 1724"/>
                <a:gd name="T30" fmla="*/ 2147483647 w 964"/>
                <a:gd name="T31" fmla="*/ 2147483647 h 1724"/>
                <a:gd name="T32" fmla="*/ 2147483647 w 964"/>
                <a:gd name="T33" fmla="*/ 2147483647 h 1724"/>
                <a:gd name="T34" fmla="*/ 2147483647 w 964"/>
                <a:gd name="T35" fmla="*/ 2147483647 h 1724"/>
                <a:gd name="T36" fmla="*/ 2147483647 w 964"/>
                <a:gd name="T37" fmla="*/ 2147483647 h 1724"/>
                <a:gd name="T38" fmla="*/ 2147483647 w 964"/>
                <a:gd name="T39" fmla="*/ 2147483647 h 1724"/>
                <a:gd name="T40" fmla="*/ 2147483647 w 964"/>
                <a:gd name="T41" fmla="*/ 2147483647 h 1724"/>
                <a:gd name="T42" fmla="*/ 2147483647 w 964"/>
                <a:gd name="T43" fmla="*/ 2147483647 h 1724"/>
                <a:gd name="T44" fmla="*/ 2147483647 w 964"/>
                <a:gd name="T45" fmla="*/ 2147483647 h 1724"/>
                <a:gd name="T46" fmla="*/ 2147483647 w 964"/>
                <a:gd name="T47" fmla="*/ 2147483647 h 1724"/>
                <a:gd name="T48" fmla="*/ 2147483647 w 964"/>
                <a:gd name="T49" fmla="*/ 2147483647 h 1724"/>
                <a:gd name="T50" fmla="*/ 2147483647 w 964"/>
                <a:gd name="T51" fmla="*/ 2147483647 h 1724"/>
                <a:gd name="T52" fmla="*/ 2147483647 w 964"/>
                <a:gd name="T53" fmla="*/ 2147483647 h 1724"/>
                <a:gd name="T54" fmla="*/ 2147483647 w 964"/>
                <a:gd name="T55" fmla="*/ 2147483647 h 1724"/>
                <a:gd name="T56" fmla="*/ 2147483647 w 964"/>
                <a:gd name="T57" fmla="*/ 2147483647 h 1724"/>
                <a:gd name="T58" fmla="*/ 2147483647 w 964"/>
                <a:gd name="T59" fmla="*/ 2147483647 h 1724"/>
                <a:gd name="T60" fmla="*/ 2147483647 w 964"/>
                <a:gd name="T61" fmla="*/ 2147483647 h 1724"/>
                <a:gd name="T62" fmla="*/ 2147483647 w 964"/>
                <a:gd name="T63" fmla="*/ 2147483647 h 1724"/>
                <a:gd name="T64" fmla="*/ 2147483647 w 964"/>
                <a:gd name="T65" fmla="*/ 2147483647 h 1724"/>
                <a:gd name="T66" fmla="*/ 2147483647 w 964"/>
                <a:gd name="T67" fmla="*/ 2147483647 h 1724"/>
                <a:gd name="T68" fmla="*/ 2147483647 w 964"/>
                <a:gd name="T69" fmla="*/ 2147483647 h 1724"/>
                <a:gd name="T70" fmla="*/ 2147483647 w 964"/>
                <a:gd name="T71" fmla="*/ 2147483647 h 1724"/>
                <a:gd name="T72" fmla="*/ 2147483647 w 964"/>
                <a:gd name="T73" fmla="*/ 2147483647 h 1724"/>
                <a:gd name="T74" fmla="*/ 2147483647 w 964"/>
                <a:gd name="T75" fmla="*/ 2147483647 h 1724"/>
                <a:gd name="T76" fmla="*/ 2147483647 w 964"/>
                <a:gd name="T77" fmla="*/ 2147483647 h 1724"/>
                <a:gd name="T78" fmla="*/ 2147483647 w 964"/>
                <a:gd name="T79" fmla="*/ 2147483647 h 1724"/>
                <a:gd name="T80" fmla="*/ 2147483647 w 964"/>
                <a:gd name="T81" fmla="*/ 2147483647 h 1724"/>
                <a:gd name="T82" fmla="*/ 2147483647 w 964"/>
                <a:gd name="T83" fmla="*/ 2147483647 h 1724"/>
                <a:gd name="T84" fmla="*/ 2147483647 w 964"/>
                <a:gd name="T85" fmla="*/ 2147483647 h 1724"/>
                <a:gd name="T86" fmla="*/ 2147483647 w 964"/>
                <a:gd name="T87" fmla="*/ 2147483647 h 1724"/>
                <a:gd name="T88" fmla="*/ 2147483647 w 964"/>
                <a:gd name="T89" fmla="*/ 2147483647 h 1724"/>
                <a:gd name="T90" fmla="*/ 2147483647 w 964"/>
                <a:gd name="T91" fmla="*/ 2147483647 h 1724"/>
                <a:gd name="T92" fmla="*/ 2147483647 w 964"/>
                <a:gd name="T93" fmla="*/ 2147483647 h 1724"/>
                <a:gd name="T94" fmla="*/ 2147483647 w 964"/>
                <a:gd name="T95" fmla="*/ 2147483647 h 1724"/>
                <a:gd name="T96" fmla="*/ 2147483647 w 964"/>
                <a:gd name="T97" fmla="*/ 2147483647 h 1724"/>
                <a:gd name="T98" fmla="*/ 2147483647 w 964"/>
                <a:gd name="T99" fmla="*/ 2147483647 h 1724"/>
                <a:gd name="T100" fmla="*/ 2147483647 w 964"/>
                <a:gd name="T101" fmla="*/ 2147483647 h 1724"/>
                <a:gd name="T102" fmla="*/ 2147483647 w 964"/>
                <a:gd name="T103" fmla="*/ 2147483647 h 1724"/>
                <a:gd name="T104" fmla="*/ 2147483647 w 964"/>
                <a:gd name="T105" fmla="*/ 2147483647 h 1724"/>
                <a:gd name="T106" fmla="*/ 2147483647 w 964"/>
                <a:gd name="T107" fmla="*/ 2147483647 h 1724"/>
                <a:gd name="T108" fmla="*/ 2147483647 w 964"/>
                <a:gd name="T109" fmla="*/ 2147483647 h 1724"/>
                <a:gd name="T110" fmla="*/ 2147483647 w 964"/>
                <a:gd name="T111" fmla="*/ 2147483647 h 1724"/>
                <a:gd name="T112" fmla="*/ 2147483647 w 964"/>
                <a:gd name="T113" fmla="*/ 2147483647 h 1724"/>
                <a:gd name="T114" fmla="*/ 2147483647 w 964"/>
                <a:gd name="T115" fmla="*/ 2147483647 h 1724"/>
                <a:gd name="T116" fmla="*/ 2147483647 w 964"/>
                <a:gd name="T117" fmla="*/ 2147483647 h 1724"/>
                <a:gd name="T118" fmla="*/ 2147483647 w 964"/>
                <a:gd name="T119" fmla="*/ 2147483647 h 1724"/>
                <a:gd name="T120" fmla="*/ 2147483647 w 964"/>
                <a:gd name="T121" fmla="*/ 2147483647 h 1724"/>
                <a:gd name="T122" fmla="*/ 2147483647 w 964"/>
                <a:gd name="T123" fmla="*/ 2147483647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4" name="Freeform 45"/>
            <p:cNvSpPr>
              <a:spLocks noChangeAspect="1"/>
            </p:cNvSpPr>
            <p:nvPr/>
          </p:nvSpPr>
          <p:spPr bwMode="auto">
            <a:xfrm>
              <a:off x="4808538" y="4063735"/>
              <a:ext cx="731837" cy="711289"/>
            </a:xfrm>
            <a:custGeom>
              <a:avLst/>
              <a:gdLst>
                <a:gd name="T0" fmla="*/ 2147483647 w 1344"/>
                <a:gd name="T1" fmla="*/ 2147483647 h 1286"/>
                <a:gd name="T2" fmla="*/ 2147483647 w 1344"/>
                <a:gd name="T3" fmla="*/ 2147483647 h 1286"/>
                <a:gd name="T4" fmla="*/ 2147483647 w 1344"/>
                <a:gd name="T5" fmla="*/ 2147483647 h 1286"/>
                <a:gd name="T6" fmla="*/ 2147483647 w 1344"/>
                <a:gd name="T7" fmla="*/ 2147483647 h 1286"/>
                <a:gd name="T8" fmla="*/ 2147483647 w 1344"/>
                <a:gd name="T9" fmla="*/ 2147483647 h 1286"/>
                <a:gd name="T10" fmla="*/ 2147483647 w 1344"/>
                <a:gd name="T11" fmla="*/ 2147483647 h 1286"/>
                <a:gd name="T12" fmla="*/ 2147483647 w 1344"/>
                <a:gd name="T13" fmla="*/ 2147483647 h 1286"/>
                <a:gd name="T14" fmla="*/ 2147483647 w 1344"/>
                <a:gd name="T15" fmla="*/ 2147483647 h 1286"/>
                <a:gd name="T16" fmla="*/ 2147483647 w 1344"/>
                <a:gd name="T17" fmla="*/ 2147483647 h 1286"/>
                <a:gd name="T18" fmla="*/ 2147483647 w 1344"/>
                <a:gd name="T19" fmla="*/ 2147483647 h 1286"/>
                <a:gd name="T20" fmla="*/ 2147483647 w 1344"/>
                <a:gd name="T21" fmla="*/ 2147483647 h 1286"/>
                <a:gd name="T22" fmla="*/ 2147483647 w 1344"/>
                <a:gd name="T23" fmla="*/ 2147483647 h 1286"/>
                <a:gd name="T24" fmla="*/ 2147483647 w 1344"/>
                <a:gd name="T25" fmla="*/ 2147483647 h 1286"/>
                <a:gd name="T26" fmla="*/ 2147483647 w 1344"/>
                <a:gd name="T27" fmla="*/ 2147483647 h 1286"/>
                <a:gd name="T28" fmla="*/ 2147483647 w 1344"/>
                <a:gd name="T29" fmla="*/ 2147483647 h 1286"/>
                <a:gd name="T30" fmla="*/ 2147483647 w 1344"/>
                <a:gd name="T31" fmla="*/ 2147483647 h 1286"/>
                <a:gd name="T32" fmla="*/ 2147483647 w 1344"/>
                <a:gd name="T33" fmla="*/ 2147483647 h 1286"/>
                <a:gd name="T34" fmla="*/ 2147483647 w 1344"/>
                <a:gd name="T35" fmla="*/ 2147483647 h 1286"/>
                <a:gd name="T36" fmla="*/ 2147483647 w 1344"/>
                <a:gd name="T37" fmla="*/ 2147483647 h 1286"/>
                <a:gd name="T38" fmla="*/ 2147483647 w 1344"/>
                <a:gd name="T39" fmla="*/ 2147483647 h 1286"/>
                <a:gd name="T40" fmla="*/ 2147483647 w 1344"/>
                <a:gd name="T41" fmla="*/ 2147483647 h 1286"/>
                <a:gd name="T42" fmla="*/ 2147483647 w 1344"/>
                <a:gd name="T43" fmla="*/ 2147483647 h 1286"/>
                <a:gd name="T44" fmla="*/ 2147483647 w 1344"/>
                <a:gd name="T45" fmla="*/ 2147483647 h 1286"/>
                <a:gd name="T46" fmla="*/ 2147483647 w 1344"/>
                <a:gd name="T47" fmla="*/ 2147483647 h 1286"/>
                <a:gd name="T48" fmla="*/ 2147483647 w 1344"/>
                <a:gd name="T49" fmla="*/ 2147483647 h 1286"/>
                <a:gd name="T50" fmla="*/ 2147483647 w 1344"/>
                <a:gd name="T51" fmla="*/ 2147483647 h 1286"/>
                <a:gd name="T52" fmla="*/ 2147483647 w 1344"/>
                <a:gd name="T53" fmla="*/ 2147483647 h 1286"/>
                <a:gd name="T54" fmla="*/ 2147483647 w 1344"/>
                <a:gd name="T55" fmla="*/ 2147483647 h 1286"/>
                <a:gd name="T56" fmla="*/ 2147483647 w 1344"/>
                <a:gd name="T57" fmla="*/ 2147483647 h 1286"/>
                <a:gd name="T58" fmla="*/ 2147483647 w 1344"/>
                <a:gd name="T59" fmla="*/ 2147483647 h 1286"/>
                <a:gd name="T60" fmla="*/ 2147483647 w 1344"/>
                <a:gd name="T61" fmla="*/ 2147483647 h 1286"/>
                <a:gd name="T62" fmla="*/ 2147483647 w 1344"/>
                <a:gd name="T63" fmla="*/ 2147483647 h 1286"/>
                <a:gd name="T64" fmla="*/ 2147483647 w 1344"/>
                <a:gd name="T65" fmla="*/ 2147483647 h 1286"/>
                <a:gd name="T66" fmla="*/ 2147483647 w 1344"/>
                <a:gd name="T67" fmla="*/ 2147483647 h 1286"/>
                <a:gd name="T68" fmla="*/ 2147483647 w 1344"/>
                <a:gd name="T69" fmla="*/ 2147483647 h 1286"/>
                <a:gd name="T70" fmla="*/ 2147483647 w 1344"/>
                <a:gd name="T71" fmla="*/ 2147483647 h 1286"/>
                <a:gd name="T72" fmla="*/ 2147483647 w 1344"/>
                <a:gd name="T73" fmla="*/ 2147483647 h 1286"/>
                <a:gd name="T74" fmla="*/ 2147483647 w 1344"/>
                <a:gd name="T75" fmla="*/ 2147483647 h 1286"/>
                <a:gd name="T76" fmla="*/ 2147483647 w 1344"/>
                <a:gd name="T77" fmla="*/ 2147483647 h 1286"/>
                <a:gd name="T78" fmla="*/ 2147483647 w 1344"/>
                <a:gd name="T79" fmla="*/ 2147483647 h 1286"/>
                <a:gd name="T80" fmla="*/ 2147483647 w 1344"/>
                <a:gd name="T81" fmla="*/ 2147483647 h 1286"/>
                <a:gd name="T82" fmla="*/ 2147483647 w 1344"/>
                <a:gd name="T83" fmla="*/ 2147483647 h 1286"/>
                <a:gd name="T84" fmla="*/ 2147483647 w 1344"/>
                <a:gd name="T85" fmla="*/ 2147483647 h 1286"/>
                <a:gd name="T86" fmla="*/ 2147483647 w 1344"/>
                <a:gd name="T87" fmla="*/ 2147483647 h 1286"/>
                <a:gd name="T88" fmla="*/ 2147483647 w 1344"/>
                <a:gd name="T89" fmla="*/ 2147483647 h 1286"/>
                <a:gd name="T90" fmla="*/ 2147483647 w 1344"/>
                <a:gd name="T91" fmla="*/ 2147483647 h 1286"/>
                <a:gd name="T92" fmla="*/ 2147483647 w 1344"/>
                <a:gd name="T93" fmla="*/ 2147483647 h 1286"/>
                <a:gd name="T94" fmla="*/ 2147483647 w 1344"/>
                <a:gd name="T95" fmla="*/ 2147483647 h 1286"/>
                <a:gd name="T96" fmla="*/ 2147483647 w 1344"/>
                <a:gd name="T97" fmla="*/ 2147483647 h 1286"/>
                <a:gd name="T98" fmla="*/ 2147483647 w 1344"/>
                <a:gd name="T99" fmla="*/ 2147483647 h 1286"/>
                <a:gd name="T100" fmla="*/ 2147483647 w 1344"/>
                <a:gd name="T101" fmla="*/ 2147483647 h 1286"/>
                <a:gd name="T102" fmla="*/ 2147483647 w 1344"/>
                <a:gd name="T103" fmla="*/ 2147483647 h 1286"/>
                <a:gd name="T104" fmla="*/ 2147483647 w 1344"/>
                <a:gd name="T105" fmla="*/ 2147483647 h 1286"/>
                <a:gd name="T106" fmla="*/ 2147483647 w 1344"/>
                <a:gd name="T107" fmla="*/ 2147483647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5" name="Freeform 46"/>
            <p:cNvSpPr>
              <a:spLocks noChangeAspect="1"/>
            </p:cNvSpPr>
            <p:nvPr/>
          </p:nvSpPr>
          <p:spPr bwMode="auto">
            <a:xfrm>
              <a:off x="4927600" y="4740095"/>
              <a:ext cx="846138" cy="735105"/>
            </a:xfrm>
            <a:custGeom>
              <a:avLst/>
              <a:gdLst>
                <a:gd name="T0" fmla="*/ 2147483647 w 1552"/>
                <a:gd name="T1" fmla="*/ 2147483647 h 1330"/>
                <a:gd name="T2" fmla="*/ 2147483647 w 1552"/>
                <a:gd name="T3" fmla="*/ 2147483647 h 1330"/>
                <a:gd name="T4" fmla="*/ 2147483647 w 1552"/>
                <a:gd name="T5" fmla="*/ 2147483647 h 1330"/>
                <a:gd name="T6" fmla="*/ 2147483647 w 1552"/>
                <a:gd name="T7" fmla="*/ 2147483647 h 1330"/>
                <a:gd name="T8" fmla="*/ 2147483647 w 1552"/>
                <a:gd name="T9" fmla="*/ 2147483647 h 1330"/>
                <a:gd name="T10" fmla="*/ 2147483647 w 1552"/>
                <a:gd name="T11" fmla="*/ 2147483647 h 1330"/>
                <a:gd name="T12" fmla="*/ 2147483647 w 1552"/>
                <a:gd name="T13" fmla="*/ 2147483647 h 1330"/>
                <a:gd name="T14" fmla="*/ 2147483647 w 1552"/>
                <a:gd name="T15" fmla="*/ 2147483647 h 1330"/>
                <a:gd name="T16" fmla="*/ 2147483647 w 1552"/>
                <a:gd name="T17" fmla="*/ 2147483647 h 1330"/>
                <a:gd name="T18" fmla="*/ 2147483647 w 1552"/>
                <a:gd name="T19" fmla="*/ 2147483647 h 1330"/>
                <a:gd name="T20" fmla="*/ 2147483647 w 1552"/>
                <a:gd name="T21" fmla="*/ 2147483647 h 1330"/>
                <a:gd name="T22" fmla="*/ 2147483647 w 1552"/>
                <a:gd name="T23" fmla="*/ 2147483647 h 1330"/>
                <a:gd name="T24" fmla="*/ 2147483647 w 1552"/>
                <a:gd name="T25" fmla="*/ 2147483647 h 1330"/>
                <a:gd name="T26" fmla="*/ 2147483647 w 1552"/>
                <a:gd name="T27" fmla="*/ 2147483647 h 1330"/>
                <a:gd name="T28" fmla="*/ 2147483647 w 1552"/>
                <a:gd name="T29" fmla="*/ 2147483647 h 1330"/>
                <a:gd name="T30" fmla="*/ 2147483647 w 1552"/>
                <a:gd name="T31" fmla="*/ 2147483647 h 1330"/>
                <a:gd name="T32" fmla="*/ 2147483647 w 1552"/>
                <a:gd name="T33" fmla="*/ 2147483647 h 1330"/>
                <a:gd name="T34" fmla="*/ 2147483647 w 1552"/>
                <a:gd name="T35" fmla="*/ 2147483647 h 1330"/>
                <a:gd name="T36" fmla="*/ 2147483647 w 1552"/>
                <a:gd name="T37" fmla="*/ 2147483647 h 1330"/>
                <a:gd name="T38" fmla="*/ 2147483647 w 1552"/>
                <a:gd name="T39" fmla="*/ 2147483647 h 1330"/>
                <a:gd name="T40" fmla="*/ 2147483647 w 1552"/>
                <a:gd name="T41" fmla="*/ 2147483647 h 1330"/>
                <a:gd name="T42" fmla="*/ 2147483647 w 1552"/>
                <a:gd name="T43" fmla="*/ 2147483647 h 1330"/>
                <a:gd name="T44" fmla="*/ 2147483647 w 1552"/>
                <a:gd name="T45" fmla="*/ 2147483647 h 1330"/>
                <a:gd name="T46" fmla="*/ 2147483647 w 1552"/>
                <a:gd name="T47" fmla="*/ 2147483647 h 1330"/>
                <a:gd name="T48" fmla="*/ 2147483647 w 1552"/>
                <a:gd name="T49" fmla="*/ 2147483647 h 1330"/>
                <a:gd name="T50" fmla="*/ 2147483647 w 1552"/>
                <a:gd name="T51" fmla="*/ 2147483647 h 1330"/>
                <a:gd name="T52" fmla="*/ 2147483647 w 1552"/>
                <a:gd name="T53" fmla="*/ 2147483647 h 1330"/>
                <a:gd name="T54" fmla="*/ 2147483647 w 1552"/>
                <a:gd name="T55" fmla="*/ 2147483647 h 1330"/>
                <a:gd name="T56" fmla="*/ 2147483647 w 1552"/>
                <a:gd name="T57" fmla="*/ 2147483647 h 1330"/>
                <a:gd name="T58" fmla="*/ 2147483647 w 1552"/>
                <a:gd name="T59" fmla="*/ 2147483647 h 1330"/>
                <a:gd name="T60" fmla="*/ 2147483647 w 1552"/>
                <a:gd name="T61" fmla="*/ 2147483647 h 1330"/>
                <a:gd name="T62" fmla="*/ 2147483647 w 1552"/>
                <a:gd name="T63" fmla="*/ 2147483647 h 1330"/>
                <a:gd name="T64" fmla="*/ 2147483647 w 1552"/>
                <a:gd name="T65" fmla="*/ 2147483647 h 1330"/>
                <a:gd name="T66" fmla="*/ 2147483647 w 1552"/>
                <a:gd name="T67" fmla="*/ 2147483647 h 1330"/>
                <a:gd name="T68" fmla="*/ 2147483647 w 1552"/>
                <a:gd name="T69" fmla="*/ 2147483647 h 1330"/>
                <a:gd name="T70" fmla="*/ 2147483647 w 1552"/>
                <a:gd name="T71" fmla="*/ 2147483647 h 1330"/>
                <a:gd name="T72" fmla="*/ 2147483647 w 1552"/>
                <a:gd name="T73" fmla="*/ 2147483647 h 1330"/>
                <a:gd name="T74" fmla="*/ 2147483647 w 1552"/>
                <a:gd name="T75" fmla="*/ 2147483647 h 1330"/>
                <a:gd name="T76" fmla="*/ 2147483647 w 1552"/>
                <a:gd name="T77" fmla="*/ 2147483647 h 1330"/>
                <a:gd name="T78" fmla="*/ 2147483647 w 1552"/>
                <a:gd name="T79" fmla="*/ 2147483647 h 1330"/>
                <a:gd name="T80" fmla="*/ 2147483647 w 1552"/>
                <a:gd name="T81" fmla="*/ 2147483647 h 1330"/>
                <a:gd name="T82" fmla="*/ 2147483647 w 1552"/>
                <a:gd name="T83" fmla="*/ 2147483647 h 1330"/>
                <a:gd name="T84" fmla="*/ 2147483647 w 1552"/>
                <a:gd name="T85" fmla="*/ 2147483647 h 1330"/>
                <a:gd name="T86" fmla="*/ 2147483647 w 1552"/>
                <a:gd name="T87" fmla="*/ 2147483647 h 1330"/>
                <a:gd name="T88" fmla="*/ 2147483647 w 1552"/>
                <a:gd name="T89" fmla="*/ 2147483647 h 1330"/>
                <a:gd name="T90" fmla="*/ 2147483647 w 1552"/>
                <a:gd name="T91" fmla="*/ 2147483647 h 1330"/>
                <a:gd name="T92" fmla="*/ 2147483647 w 1552"/>
                <a:gd name="T93" fmla="*/ 2147483647 h 1330"/>
                <a:gd name="T94" fmla="*/ 2147483647 w 1552"/>
                <a:gd name="T95" fmla="*/ 2147483647 h 1330"/>
                <a:gd name="T96" fmla="*/ 2147483647 w 1552"/>
                <a:gd name="T97" fmla="*/ 2147483647 h 1330"/>
                <a:gd name="T98" fmla="*/ 2147483647 w 1552"/>
                <a:gd name="T99" fmla="*/ 2147483647 h 1330"/>
                <a:gd name="T100" fmla="*/ 2147483647 w 1552"/>
                <a:gd name="T101" fmla="*/ 2147483647 h 1330"/>
                <a:gd name="T102" fmla="*/ 2147483647 w 1552"/>
                <a:gd name="T103" fmla="*/ 2147483647 h 1330"/>
                <a:gd name="T104" fmla="*/ 2147483647 w 1552"/>
                <a:gd name="T105" fmla="*/ 2147483647 h 1330"/>
                <a:gd name="T106" fmla="*/ 2147483647 w 1552"/>
                <a:gd name="T107" fmla="*/ 2147483647 h 1330"/>
                <a:gd name="T108" fmla="*/ 2147483647 w 1552"/>
                <a:gd name="T109" fmla="*/ 2147483647 h 1330"/>
                <a:gd name="T110" fmla="*/ 2147483647 w 1552"/>
                <a:gd name="T111" fmla="*/ 2147483647 h 1330"/>
                <a:gd name="T112" fmla="*/ 2147483647 w 1552"/>
                <a:gd name="T113" fmla="*/ 2147483647 h 1330"/>
                <a:gd name="T114" fmla="*/ 2147483647 w 1552"/>
                <a:gd name="T115" fmla="*/ 2147483647 h 1330"/>
                <a:gd name="T116" fmla="*/ 2147483647 w 1552"/>
                <a:gd name="T117" fmla="*/ 2147483647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solidFill>
              <a:srgbClr val="638F38">
                <a:alpha val="63000"/>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6" name="Freeform 47"/>
            <p:cNvSpPr>
              <a:spLocks noChangeAspect="1"/>
            </p:cNvSpPr>
            <p:nvPr/>
          </p:nvSpPr>
          <p:spPr bwMode="auto">
            <a:xfrm>
              <a:off x="4602163" y="3287350"/>
              <a:ext cx="1000125" cy="858945"/>
            </a:xfrm>
            <a:custGeom>
              <a:avLst/>
              <a:gdLst>
                <a:gd name="T0" fmla="*/ 2147483647 w 1834"/>
                <a:gd name="T1" fmla="*/ 2147483647 h 1554"/>
                <a:gd name="T2" fmla="*/ 2147483647 w 1834"/>
                <a:gd name="T3" fmla="*/ 2147483647 h 1554"/>
                <a:gd name="T4" fmla="*/ 2147483647 w 1834"/>
                <a:gd name="T5" fmla="*/ 2147483647 h 1554"/>
                <a:gd name="T6" fmla="*/ 2147483647 w 1834"/>
                <a:gd name="T7" fmla="*/ 2147483647 h 1554"/>
                <a:gd name="T8" fmla="*/ 2147483647 w 1834"/>
                <a:gd name="T9" fmla="*/ 2147483647 h 1554"/>
                <a:gd name="T10" fmla="*/ 2147483647 w 1834"/>
                <a:gd name="T11" fmla="*/ 2147483647 h 1554"/>
                <a:gd name="T12" fmla="*/ 2147483647 w 1834"/>
                <a:gd name="T13" fmla="*/ 2147483647 h 1554"/>
                <a:gd name="T14" fmla="*/ 2147483647 w 1834"/>
                <a:gd name="T15" fmla="*/ 2147483647 h 1554"/>
                <a:gd name="T16" fmla="*/ 2147483647 w 1834"/>
                <a:gd name="T17" fmla="*/ 2147483647 h 1554"/>
                <a:gd name="T18" fmla="*/ 2147483647 w 1834"/>
                <a:gd name="T19" fmla="*/ 2147483647 h 1554"/>
                <a:gd name="T20" fmla="*/ 2147483647 w 1834"/>
                <a:gd name="T21" fmla="*/ 2147483647 h 1554"/>
                <a:gd name="T22" fmla="*/ 2147483647 w 1834"/>
                <a:gd name="T23" fmla="*/ 2147483647 h 1554"/>
                <a:gd name="T24" fmla="*/ 2147483647 w 1834"/>
                <a:gd name="T25" fmla="*/ 2147483647 h 1554"/>
                <a:gd name="T26" fmla="*/ 2147483647 w 1834"/>
                <a:gd name="T27" fmla="*/ 2147483647 h 1554"/>
                <a:gd name="T28" fmla="*/ 2147483647 w 1834"/>
                <a:gd name="T29" fmla="*/ 2147483647 h 1554"/>
                <a:gd name="T30" fmla="*/ 2147483647 w 1834"/>
                <a:gd name="T31" fmla="*/ 2147483647 h 1554"/>
                <a:gd name="T32" fmla="*/ 2147483647 w 1834"/>
                <a:gd name="T33" fmla="*/ 2147483647 h 1554"/>
                <a:gd name="T34" fmla="*/ 2147483647 w 1834"/>
                <a:gd name="T35" fmla="*/ 2147483647 h 1554"/>
                <a:gd name="T36" fmla="*/ 2147483647 w 1834"/>
                <a:gd name="T37" fmla="*/ 2147483647 h 1554"/>
                <a:gd name="T38" fmla="*/ 2147483647 w 1834"/>
                <a:gd name="T39" fmla="*/ 2147483647 h 1554"/>
                <a:gd name="T40" fmla="*/ 2147483647 w 1834"/>
                <a:gd name="T41" fmla="*/ 2147483647 h 1554"/>
                <a:gd name="T42" fmla="*/ 2147483647 w 1834"/>
                <a:gd name="T43" fmla="*/ 2147483647 h 1554"/>
                <a:gd name="T44" fmla="*/ 2147483647 w 1834"/>
                <a:gd name="T45" fmla="*/ 2147483647 h 1554"/>
                <a:gd name="T46" fmla="*/ 2147483647 w 1834"/>
                <a:gd name="T47" fmla="*/ 2147483647 h 1554"/>
                <a:gd name="T48" fmla="*/ 2147483647 w 1834"/>
                <a:gd name="T49" fmla="*/ 2147483647 h 1554"/>
                <a:gd name="T50" fmla="*/ 2147483647 w 1834"/>
                <a:gd name="T51" fmla="*/ 2147483647 h 1554"/>
                <a:gd name="T52" fmla="*/ 2147483647 w 1834"/>
                <a:gd name="T53" fmla="*/ 2147483647 h 1554"/>
                <a:gd name="T54" fmla="*/ 2147483647 w 1834"/>
                <a:gd name="T55" fmla="*/ 2147483647 h 1554"/>
                <a:gd name="T56" fmla="*/ 2147483647 w 1834"/>
                <a:gd name="T57" fmla="*/ 2147483647 h 1554"/>
                <a:gd name="T58" fmla="*/ 2147483647 w 1834"/>
                <a:gd name="T59" fmla="*/ 2147483647 h 1554"/>
                <a:gd name="T60" fmla="*/ 2147483647 w 1834"/>
                <a:gd name="T61" fmla="*/ 2147483647 h 1554"/>
                <a:gd name="T62" fmla="*/ 2147483647 w 1834"/>
                <a:gd name="T63" fmla="*/ 2147483647 h 1554"/>
                <a:gd name="T64" fmla="*/ 2147483647 w 1834"/>
                <a:gd name="T65" fmla="*/ 2147483647 h 1554"/>
                <a:gd name="T66" fmla="*/ 2147483647 w 1834"/>
                <a:gd name="T67" fmla="*/ 2147483647 h 1554"/>
                <a:gd name="T68" fmla="*/ 2147483647 w 1834"/>
                <a:gd name="T69" fmla="*/ 2147483647 h 1554"/>
                <a:gd name="T70" fmla="*/ 2147483647 w 1834"/>
                <a:gd name="T71" fmla="*/ 2147483647 h 1554"/>
                <a:gd name="T72" fmla="*/ 2147483647 w 1834"/>
                <a:gd name="T73" fmla="*/ 2147483647 h 1554"/>
                <a:gd name="T74" fmla="*/ 2147483647 w 1834"/>
                <a:gd name="T75" fmla="*/ 2147483647 h 1554"/>
                <a:gd name="T76" fmla="*/ 2147483647 w 1834"/>
                <a:gd name="T77" fmla="*/ 2147483647 h 1554"/>
                <a:gd name="T78" fmla="*/ 2147483647 w 1834"/>
                <a:gd name="T79" fmla="*/ 2147483647 h 1554"/>
                <a:gd name="T80" fmla="*/ 2147483647 w 1834"/>
                <a:gd name="T81" fmla="*/ 2147483647 h 1554"/>
                <a:gd name="T82" fmla="*/ 2147483647 w 1834"/>
                <a:gd name="T83" fmla="*/ 2147483647 h 1554"/>
                <a:gd name="T84" fmla="*/ 2147483647 w 1834"/>
                <a:gd name="T85" fmla="*/ 2147483647 h 1554"/>
                <a:gd name="T86" fmla="*/ 2147483647 w 1834"/>
                <a:gd name="T87" fmla="*/ 2147483647 h 1554"/>
                <a:gd name="T88" fmla="*/ 2147483647 w 1834"/>
                <a:gd name="T89" fmla="*/ 2147483647 h 1554"/>
                <a:gd name="T90" fmla="*/ 2147483647 w 1834"/>
                <a:gd name="T91" fmla="*/ 2147483647 h 1554"/>
                <a:gd name="T92" fmla="*/ 2147483647 w 1834"/>
                <a:gd name="T93" fmla="*/ 2147483647 h 1554"/>
                <a:gd name="T94" fmla="*/ 2147483647 w 1834"/>
                <a:gd name="T95" fmla="*/ 2147483647 h 1554"/>
                <a:gd name="T96" fmla="*/ 2147483647 w 1834"/>
                <a:gd name="T97" fmla="*/ 2147483647 h 1554"/>
                <a:gd name="T98" fmla="*/ 2147483647 w 1834"/>
                <a:gd name="T99" fmla="*/ 2147483647 h 1554"/>
                <a:gd name="T100" fmla="*/ 2147483647 w 1834"/>
                <a:gd name="T101" fmla="*/ 2147483647 h 1554"/>
                <a:gd name="T102" fmla="*/ 2147483647 w 1834"/>
                <a:gd name="T103" fmla="*/ 2147483647 h 1554"/>
                <a:gd name="T104" fmla="*/ 2147483647 w 1834"/>
                <a:gd name="T105" fmla="*/ 2147483647 h 1554"/>
                <a:gd name="T106" fmla="*/ 2147483647 w 1834"/>
                <a:gd name="T107" fmla="*/ 2147483647 h 1554"/>
                <a:gd name="T108" fmla="*/ 2147483647 w 1834"/>
                <a:gd name="T109" fmla="*/ 2147483647 h 1554"/>
                <a:gd name="T110" fmla="*/ 2147483647 w 1834"/>
                <a:gd name="T111" fmla="*/ 2147483647 h 1554"/>
                <a:gd name="T112" fmla="*/ 2147483647 w 1834"/>
                <a:gd name="T113" fmla="*/ 2147483647 h 1554"/>
                <a:gd name="T114" fmla="*/ 2147483647 w 1834"/>
                <a:gd name="T115" fmla="*/ 2147483647 h 1554"/>
                <a:gd name="T116" fmla="*/ 2147483647 w 1834"/>
                <a:gd name="T117" fmla="*/ 2147483647 h 1554"/>
                <a:gd name="T118" fmla="*/ 2147483647 w 1834"/>
                <a:gd name="T119" fmla="*/ 2147483647 h 1554"/>
                <a:gd name="T120" fmla="*/ 2147483647 w 1834"/>
                <a:gd name="T121" fmla="*/ 2147483647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7" name="Freeform 48"/>
            <p:cNvSpPr>
              <a:spLocks noChangeAspect="1"/>
            </p:cNvSpPr>
            <p:nvPr/>
          </p:nvSpPr>
          <p:spPr bwMode="auto">
            <a:xfrm>
              <a:off x="4445000" y="2728480"/>
              <a:ext cx="917575" cy="600150"/>
            </a:xfrm>
            <a:custGeom>
              <a:avLst/>
              <a:gdLst>
                <a:gd name="T0" fmla="*/ 2147483647 w 1682"/>
                <a:gd name="T1" fmla="*/ 2147483647 h 1085"/>
                <a:gd name="T2" fmla="*/ 2147483647 w 1682"/>
                <a:gd name="T3" fmla="*/ 2147483647 h 1085"/>
                <a:gd name="T4" fmla="*/ 2147483647 w 1682"/>
                <a:gd name="T5" fmla="*/ 2147483647 h 1085"/>
                <a:gd name="T6" fmla="*/ 2147483647 w 1682"/>
                <a:gd name="T7" fmla="*/ 2147483647 h 1085"/>
                <a:gd name="T8" fmla="*/ 2147483647 w 1682"/>
                <a:gd name="T9" fmla="*/ 2147483647 h 1085"/>
                <a:gd name="T10" fmla="*/ 2147483647 w 1682"/>
                <a:gd name="T11" fmla="*/ 2147483647 h 1085"/>
                <a:gd name="T12" fmla="*/ 2147483647 w 1682"/>
                <a:gd name="T13" fmla="*/ 2147483647 h 1085"/>
                <a:gd name="T14" fmla="*/ 2147483647 w 1682"/>
                <a:gd name="T15" fmla="*/ 2147483647 h 1085"/>
                <a:gd name="T16" fmla="*/ 2147483647 w 1682"/>
                <a:gd name="T17" fmla="*/ 2147483647 h 1085"/>
                <a:gd name="T18" fmla="*/ 2147483647 w 1682"/>
                <a:gd name="T19" fmla="*/ 2147483647 h 1085"/>
                <a:gd name="T20" fmla="*/ 2147483647 w 1682"/>
                <a:gd name="T21" fmla="*/ 2147483647 h 1085"/>
                <a:gd name="T22" fmla="*/ 2147483647 w 1682"/>
                <a:gd name="T23" fmla="*/ 2147483647 h 1085"/>
                <a:gd name="T24" fmla="*/ 2147483647 w 1682"/>
                <a:gd name="T25" fmla="*/ 2147483647 h 1085"/>
                <a:gd name="T26" fmla="*/ 2147483647 w 1682"/>
                <a:gd name="T27" fmla="*/ 2147483647 h 1085"/>
                <a:gd name="T28" fmla="*/ 2147483647 w 1682"/>
                <a:gd name="T29" fmla="*/ 2147483647 h 1085"/>
                <a:gd name="T30" fmla="*/ 2147483647 w 1682"/>
                <a:gd name="T31" fmla="*/ 2147483647 h 1085"/>
                <a:gd name="T32" fmla="*/ 2147483647 w 1682"/>
                <a:gd name="T33" fmla="*/ 2147483647 h 1085"/>
                <a:gd name="T34" fmla="*/ 2147483647 w 1682"/>
                <a:gd name="T35" fmla="*/ 2147483647 h 1085"/>
                <a:gd name="T36" fmla="*/ 2147483647 w 1682"/>
                <a:gd name="T37" fmla="*/ 2147483647 h 1085"/>
                <a:gd name="T38" fmla="*/ 2147483647 w 1682"/>
                <a:gd name="T39" fmla="*/ 2147483647 h 1085"/>
                <a:gd name="T40" fmla="*/ 2147483647 w 1682"/>
                <a:gd name="T41" fmla="*/ 2147483647 h 1085"/>
                <a:gd name="T42" fmla="*/ 2147483647 w 1682"/>
                <a:gd name="T43" fmla="*/ 2147483647 h 1085"/>
                <a:gd name="T44" fmla="*/ 2147483647 w 1682"/>
                <a:gd name="T45" fmla="*/ 2147483647 h 1085"/>
                <a:gd name="T46" fmla="*/ 2147483647 w 1682"/>
                <a:gd name="T47" fmla="*/ 2147483647 h 1085"/>
                <a:gd name="T48" fmla="*/ 2147483647 w 1682"/>
                <a:gd name="T49" fmla="*/ 2147483647 h 1085"/>
                <a:gd name="T50" fmla="*/ 2147483647 w 1682"/>
                <a:gd name="T51" fmla="*/ 2147483647 h 1085"/>
                <a:gd name="T52" fmla="*/ 2147483647 w 1682"/>
                <a:gd name="T53" fmla="*/ 2147483647 h 1085"/>
                <a:gd name="T54" fmla="*/ 2147483647 w 1682"/>
                <a:gd name="T55" fmla="*/ 2147483647 h 1085"/>
                <a:gd name="T56" fmla="*/ 2147483647 w 1682"/>
                <a:gd name="T57" fmla="*/ 2147483647 h 1085"/>
                <a:gd name="T58" fmla="*/ 2147483647 w 1682"/>
                <a:gd name="T59" fmla="*/ 2147483647 h 1085"/>
                <a:gd name="T60" fmla="*/ 2147483647 w 1682"/>
                <a:gd name="T61" fmla="*/ 2147483647 h 1085"/>
                <a:gd name="T62" fmla="*/ 2147483647 w 1682"/>
                <a:gd name="T63" fmla="*/ 2147483647 h 1085"/>
                <a:gd name="T64" fmla="*/ 2147483647 w 1682"/>
                <a:gd name="T65" fmla="*/ 2147483647 h 1085"/>
                <a:gd name="T66" fmla="*/ 2147483647 w 1682"/>
                <a:gd name="T67" fmla="*/ 2147483647 h 1085"/>
                <a:gd name="T68" fmla="*/ 2147483647 w 1682"/>
                <a:gd name="T69" fmla="*/ 2147483647 h 1085"/>
                <a:gd name="T70" fmla="*/ 2147483647 w 1682"/>
                <a:gd name="T71" fmla="*/ 2147483647 h 1085"/>
                <a:gd name="T72" fmla="*/ 2147483647 w 1682"/>
                <a:gd name="T73" fmla="*/ 2147483647 h 1085"/>
                <a:gd name="T74" fmla="*/ 2147483647 w 1682"/>
                <a:gd name="T75" fmla="*/ 2147483647 h 1085"/>
                <a:gd name="T76" fmla="*/ 2147483647 w 1682"/>
                <a:gd name="T77" fmla="*/ 2147483647 h 1085"/>
                <a:gd name="T78" fmla="*/ 2147483647 w 1682"/>
                <a:gd name="T79" fmla="*/ 2147483647 h 1085"/>
                <a:gd name="T80" fmla="*/ 2147483647 w 1682"/>
                <a:gd name="T81" fmla="*/ 2147483647 h 1085"/>
                <a:gd name="T82" fmla="*/ 2147483647 w 1682"/>
                <a:gd name="T83" fmla="*/ 2147483647 h 1085"/>
                <a:gd name="T84" fmla="*/ 2147483647 w 1682"/>
                <a:gd name="T85" fmla="*/ 2147483647 h 1085"/>
                <a:gd name="T86" fmla="*/ 2147483647 w 1682"/>
                <a:gd name="T87" fmla="*/ 2147483647 h 1085"/>
                <a:gd name="T88" fmla="*/ 2147483647 w 1682"/>
                <a:gd name="T89" fmla="*/ 2147483647 h 1085"/>
                <a:gd name="T90" fmla="*/ 2147483647 w 1682"/>
                <a:gd name="T91" fmla="*/ 2147483647 h 1085"/>
                <a:gd name="T92" fmla="*/ 2147483647 w 1682"/>
                <a:gd name="T93" fmla="*/ 2147483647 h 1085"/>
                <a:gd name="T94" fmla="*/ 2147483647 w 1682"/>
                <a:gd name="T95" fmla="*/ 2147483647 h 1085"/>
                <a:gd name="T96" fmla="*/ 2147483647 w 1682"/>
                <a:gd name="T97" fmla="*/ 2147483647 h 1085"/>
                <a:gd name="T98" fmla="*/ 2147483647 w 1682"/>
                <a:gd name="T99" fmla="*/ 2147483647 h 1085"/>
                <a:gd name="T100" fmla="*/ 2147483647 w 1682"/>
                <a:gd name="T101" fmla="*/ 2147483647 h 1085"/>
                <a:gd name="T102" fmla="*/ 2147483647 w 1682"/>
                <a:gd name="T103" fmla="*/ 2147483647 h 1085"/>
                <a:gd name="T104" fmla="*/ 2147483647 w 1682"/>
                <a:gd name="T105" fmla="*/ 2147483647 h 1085"/>
                <a:gd name="T106" fmla="*/ 2147483647 w 1682"/>
                <a:gd name="T107" fmla="*/ 2147483647 h 1085"/>
                <a:gd name="T108" fmla="*/ 2147483647 w 1682"/>
                <a:gd name="T109" fmla="*/ 2147483647 h 1085"/>
                <a:gd name="T110" fmla="*/ 2147483647 w 1682"/>
                <a:gd name="T111" fmla="*/ 2147483647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48" name="Freeform 49"/>
            <p:cNvSpPr>
              <a:spLocks noChangeAspect="1"/>
            </p:cNvSpPr>
            <p:nvPr/>
          </p:nvSpPr>
          <p:spPr bwMode="auto">
            <a:xfrm>
              <a:off x="5211763" y="2866609"/>
              <a:ext cx="582612" cy="1047882"/>
            </a:xfrm>
            <a:custGeom>
              <a:avLst/>
              <a:gdLst>
                <a:gd name="T0" fmla="*/ 2147483647 w 1069"/>
                <a:gd name="T1" fmla="*/ 2147483647 h 1895"/>
                <a:gd name="T2" fmla="*/ 2147483647 w 1069"/>
                <a:gd name="T3" fmla="*/ 2147483647 h 1895"/>
                <a:gd name="T4" fmla="*/ 2147483647 w 1069"/>
                <a:gd name="T5" fmla="*/ 2147483647 h 1895"/>
                <a:gd name="T6" fmla="*/ 2147483647 w 1069"/>
                <a:gd name="T7" fmla="*/ 2147483647 h 1895"/>
                <a:gd name="T8" fmla="*/ 2147483647 w 1069"/>
                <a:gd name="T9" fmla="*/ 2147483647 h 1895"/>
                <a:gd name="T10" fmla="*/ 2147483647 w 1069"/>
                <a:gd name="T11" fmla="*/ 2147483647 h 1895"/>
                <a:gd name="T12" fmla="*/ 2147483647 w 1069"/>
                <a:gd name="T13" fmla="*/ 2147483647 h 1895"/>
                <a:gd name="T14" fmla="*/ 2147483647 w 1069"/>
                <a:gd name="T15" fmla="*/ 2147483647 h 1895"/>
                <a:gd name="T16" fmla="*/ 2147483647 w 1069"/>
                <a:gd name="T17" fmla="*/ 2147483647 h 1895"/>
                <a:gd name="T18" fmla="*/ 2147483647 w 1069"/>
                <a:gd name="T19" fmla="*/ 2147483647 h 1895"/>
                <a:gd name="T20" fmla="*/ 2147483647 w 1069"/>
                <a:gd name="T21" fmla="*/ 2147483647 h 1895"/>
                <a:gd name="T22" fmla="*/ 2147483647 w 1069"/>
                <a:gd name="T23" fmla="*/ 2147483647 h 1895"/>
                <a:gd name="T24" fmla="*/ 2147483647 w 1069"/>
                <a:gd name="T25" fmla="*/ 2147483647 h 1895"/>
                <a:gd name="T26" fmla="*/ 2147483647 w 1069"/>
                <a:gd name="T27" fmla="*/ 2147483647 h 1895"/>
                <a:gd name="T28" fmla="*/ 2147483647 w 1069"/>
                <a:gd name="T29" fmla="*/ 2147483647 h 1895"/>
                <a:gd name="T30" fmla="*/ 2147483647 w 1069"/>
                <a:gd name="T31" fmla="*/ 2147483647 h 1895"/>
                <a:gd name="T32" fmla="*/ 2147483647 w 1069"/>
                <a:gd name="T33" fmla="*/ 2147483647 h 1895"/>
                <a:gd name="T34" fmla="*/ 2147483647 w 1069"/>
                <a:gd name="T35" fmla="*/ 2147483647 h 1895"/>
                <a:gd name="T36" fmla="*/ 2147483647 w 1069"/>
                <a:gd name="T37" fmla="*/ 2147483647 h 1895"/>
                <a:gd name="T38" fmla="*/ 2147483647 w 1069"/>
                <a:gd name="T39" fmla="*/ 2147483647 h 1895"/>
                <a:gd name="T40" fmla="*/ 2147483647 w 1069"/>
                <a:gd name="T41" fmla="*/ 2147483647 h 1895"/>
                <a:gd name="T42" fmla="*/ 2147483647 w 1069"/>
                <a:gd name="T43" fmla="*/ 2147483647 h 1895"/>
                <a:gd name="T44" fmla="*/ 2147483647 w 1069"/>
                <a:gd name="T45" fmla="*/ 2147483647 h 1895"/>
                <a:gd name="T46" fmla="*/ 2147483647 w 1069"/>
                <a:gd name="T47" fmla="*/ 2147483647 h 1895"/>
                <a:gd name="T48" fmla="*/ 2147483647 w 1069"/>
                <a:gd name="T49" fmla="*/ 2147483647 h 1895"/>
                <a:gd name="T50" fmla="*/ 2147483647 w 1069"/>
                <a:gd name="T51" fmla="*/ 2147483647 h 1895"/>
                <a:gd name="T52" fmla="*/ 2147483647 w 1069"/>
                <a:gd name="T53" fmla="*/ 2147483647 h 1895"/>
                <a:gd name="T54" fmla="*/ 2147483647 w 1069"/>
                <a:gd name="T55" fmla="*/ 2147483647 h 1895"/>
                <a:gd name="T56" fmla="*/ 2147483647 w 1069"/>
                <a:gd name="T57" fmla="*/ 2147483647 h 1895"/>
                <a:gd name="T58" fmla="*/ 2147483647 w 1069"/>
                <a:gd name="T59" fmla="*/ 2147483647 h 1895"/>
                <a:gd name="T60" fmla="*/ 2147483647 w 1069"/>
                <a:gd name="T61" fmla="*/ 2147483647 h 1895"/>
                <a:gd name="T62" fmla="*/ 2147483647 w 1069"/>
                <a:gd name="T63" fmla="*/ 2147483647 h 1895"/>
                <a:gd name="T64" fmla="*/ 2147483647 w 1069"/>
                <a:gd name="T65" fmla="*/ 2147483647 h 1895"/>
                <a:gd name="T66" fmla="*/ 2147483647 w 1069"/>
                <a:gd name="T67" fmla="*/ 2147483647 h 1895"/>
                <a:gd name="T68" fmla="*/ 2147483647 w 1069"/>
                <a:gd name="T69" fmla="*/ 2147483647 h 1895"/>
                <a:gd name="T70" fmla="*/ 2147483647 w 1069"/>
                <a:gd name="T71" fmla="*/ 2147483647 h 1895"/>
                <a:gd name="T72" fmla="*/ 2147483647 w 1069"/>
                <a:gd name="T73" fmla="*/ 2147483647 h 1895"/>
                <a:gd name="T74" fmla="*/ 2147483647 w 1069"/>
                <a:gd name="T75" fmla="*/ 2147483647 h 1895"/>
                <a:gd name="T76" fmla="*/ 2147483647 w 1069"/>
                <a:gd name="T77" fmla="*/ 2147483647 h 1895"/>
                <a:gd name="T78" fmla="*/ 2147483647 w 1069"/>
                <a:gd name="T79" fmla="*/ 2147483647 h 1895"/>
                <a:gd name="T80" fmla="*/ 2147483647 w 1069"/>
                <a:gd name="T81" fmla="*/ 2147483647 h 1895"/>
                <a:gd name="T82" fmla="*/ 2147483647 w 1069"/>
                <a:gd name="T83" fmla="*/ 2147483647 h 1895"/>
                <a:gd name="T84" fmla="*/ 2147483647 w 1069"/>
                <a:gd name="T85" fmla="*/ 2147483647 h 1895"/>
                <a:gd name="T86" fmla="*/ 2147483647 w 1069"/>
                <a:gd name="T87" fmla="*/ 2147483647 h 1895"/>
                <a:gd name="T88" fmla="*/ 2147483647 w 1069"/>
                <a:gd name="T89" fmla="*/ 2147483647 h 1895"/>
                <a:gd name="T90" fmla="*/ 2147483647 w 1069"/>
                <a:gd name="T91" fmla="*/ 2147483647 h 1895"/>
                <a:gd name="T92" fmla="*/ 2147483647 w 1069"/>
                <a:gd name="T93" fmla="*/ 2147483647 h 1895"/>
                <a:gd name="T94" fmla="*/ 2147483647 w 1069"/>
                <a:gd name="T95" fmla="*/ 2147483647 h 1895"/>
                <a:gd name="T96" fmla="*/ 2147483647 w 1069"/>
                <a:gd name="T97" fmla="*/ 2147483647 h 1895"/>
                <a:gd name="T98" fmla="*/ 2147483647 w 1069"/>
                <a:gd name="T99" fmla="*/ 2147483647 h 1895"/>
                <a:gd name="T100" fmla="*/ 2147483647 w 1069"/>
                <a:gd name="T101" fmla="*/ 2147483647 h 1895"/>
                <a:gd name="T102" fmla="*/ 2147483647 w 1069"/>
                <a:gd name="T103" fmla="*/ 2147483647 h 1895"/>
                <a:gd name="T104" fmla="*/ 2147483647 w 1069"/>
                <a:gd name="T105" fmla="*/ 2147483647 h 1895"/>
                <a:gd name="T106" fmla="*/ 2147483647 w 1069"/>
                <a:gd name="T107" fmla="*/ 2147483647 h 1895"/>
                <a:gd name="T108" fmla="*/ 2147483647 w 1069"/>
                <a:gd name="T109" fmla="*/ 2147483647 h 1895"/>
                <a:gd name="T110" fmla="*/ 2147483647 w 1069"/>
                <a:gd name="T111" fmla="*/ 2147483647 h 1895"/>
                <a:gd name="T112" fmla="*/ 2147483647 w 1069"/>
                <a:gd name="T113" fmla="*/ 2147483647 h 1895"/>
                <a:gd name="T114" fmla="*/ 2147483647 w 1069"/>
                <a:gd name="T115" fmla="*/ 2147483647 h 1895"/>
                <a:gd name="T116" fmla="*/ 2147483647 w 1069"/>
                <a:gd name="T117" fmla="*/ 2147483647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solidFill>
              <a:srgbClr val="00247D">
                <a:alpha val="63136"/>
              </a:srgbClr>
            </a:solidFill>
            <a:ln w="9525">
              <a:noFill/>
              <a:miter lim="800000"/>
              <a:headEnd/>
              <a:tailEnd/>
            </a:ln>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49" name="Freeform 50"/>
            <p:cNvSpPr>
              <a:spLocks noChangeAspect="1"/>
            </p:cNvSpPr>
            <p:nvPr/>
          </p:nvSpPr>
          <p:spPr bwMode="auto">
            <a:xfrm>
              <a:off x="3700463" y="3449296"/>
              <a:ext cx="1093787" cy="598562"/>
            </a:xfrm>
            <a:custGeom>
              <a:avLst/>
              <a:gdLst>
                <a:gd name="T0" fmla="*/ 2147483647 w 2004"/>
                <a:gd name="T1" fmla="*/ 2147483647 h 1080"/>
                <a:gd name="T2" fmla="*/ 2147483647 w 2004"/>
                <a:gd name="T3" fmla="*/ 2147483647 h 1080"/>
                <a:gd name="T4" fmla="*/ 2147483647 w 2004"/>
                <a:gd name="T5" fmla="*/ 2147483647 h 1080"/>
                <a:gd name="T6" fmla="*/ 2147483647 w 2004"/>
                <a:gd name="T7" fmla="*/ 2147483647 h 1080"/>
                <a:gd name="T8" fmla="*/ 2147483647 w 2004"/>
                <a:gd name="T9" fmla="*/ 2147483647 h 1080"/>
                <a:gd name="T10" fmla="*/ 2147483647 w 2004"/>
                <a:gd name="T11" fmla="*/ 2147483647 h 1080"/>
                <a:gd name="T12" fmla="*/ 2147483647 w 2004"/>
                <a:gd name="T13" fmla="*/ 2147483647 h 1080"/>
                <a:gd name="T14" fmla="*/ 2147483647 w 2004"/>
                <a:gd name="T15" fmla="*/ 2147483647 h 1080"/>
                <a:gd name="T16" fmla="*/ 2147483647 w 2004"/>
                <a:gd name="T17" fmla="*/ 2147483647 h 1080"/>
                <a:gd name="T18" fmla="*/ 2147483647 w 2004"/>
                <a:gd name="T19" fmla="*/ 2147483647 h 1080"/>
                <a:gd name="T20" fmla="*/ 2147483647 w 2004"/>
                <a:gd name="T21" fmla="*/ 2147483647 h 1080"/>
                <a:gd name="T22" fmla="*/ 2147483647 w 2004"/>
                <a:gd name="T23" fmla="*/ 2147483647 h 1080"/>
                <a:gd name="T24" fmla="*/ 2147483647 w 2004"/>
                <a:gd name="T25" fmla="*/ 2147483647 h 1080"/>
                <a:gd name="T26" fmla="*/ 2147483647 w 2004"/>
                <a:gd name="T27" fmla="*/ 2147483647 h 1080"/>
                <a:gd name="T28" fmla="*/ 2147483647 w 2004"/>
                <a:gd name="T29" fmla="*/ 2147483647 h 1080"/>
                <a:gd name="T30" fmla="*/ 2147483647 w 2004"/>
                <a:gd name="T31" fmla="*/ 2147483647 h 1080"/>
                <a:gd name="T32" fmla="*/ 2147483647 w 2004"/>
                <a:gd name="T33" fmla="*/ 2147483647 h 1080"/>
                <a:gd name="T34" fmla="*/ 2147483647 w 2004"/>
                <a:gd name="T35" fmla="*/ 2147483647 h 1080"/>
                <a:gd name="T36" fmla="*/ 2147483647 w 2004"/>
                <a:gd name="T37" fmla="*/ 2147483647 h 1080"/>
                <a:gd name="T38" fmla="*/ 2147483647 w 2004"/>
                <a:gd name="T39" fmla="*/ 2147483647 h 1080"/>
                <a:gd name="T40" fmla="*/ 2147483647 w 2004"/>
                <a:gd name="T41" fmla="*/ 2147483647 h 1080"/>
                <a:gd name="T42" fmla="*/ 2147483647 w 2004"/>
                <a:gd name="T43" fmla="*/ 2147483647 h 1080"/>
                <a:gd name="T44" fmla="*/ 2147483647 w 2004"/>
                <a:gd name="T45" fmla="*/ 2147483647 h 1080"/>
                <a:gd name="T46" fmla="*/ 2147483647 w 2004"/>
                <a:gd name="T47" fmla="*/ 2147483647 h 1080"/>
                <a:gd name="T48" fmla="*/ 2147483647 w 2004"/>
                <a:gd name="T49" fmla="*/ 2147483647 h 1080"/>
                <a:gd name="T50" fmla="*/ 2147483647 w 2004"/>
                <a:gd name="T51" fmla="*/ 2147483647 h 1080"/>
                <a:gd name="T52" fmla="*/ 2147483647 w 2004"/>
                <a:gd name="T53" fmla="*/ 2147483647 h 1080"/>
                <a:gd name="T54" fmla="*/ 2147483647 w 2004"/>
                <a:gd name="T55" fmla="*/ 2147483647 h 1080"/>
                <a:gd name="T56" fmla="*/ 2147483647 w 2004"/>
                <a:gd name="T57" fmla="*/ 2147483647 h 1080"/>
                <a:gd name="T58" fmla="*/ 2147483647 w 2004"/>
                <a:gd name="T59" fmla="*/ 2147483647 h 1080"/>
                <a:gd name="T60" fmla="*/ 2147483647 w 2004"/>
                <a:gd name="T61" fmla="*/ 2147483647 h 1080"/>
                <a:gd name="T62" fmla="*/ 2147483647 w 2004"/>
                <a:gd name="T63" fmla="*/ 2147483647 h 1080"/>
                <a:gd name="T64" fmla="*/ 2147483647 w 2004"/>
                <a:gd name="T65" fmla="*/ 2147483647 h 1080"/>
                <a:gd name="T66" fmla="*/ 2147483647 w 2004"/>
                <a:gd name="T67" fmla="*/ 2147483647 h 1080"/>
                <a:gd name="T68" fmla="*/ 2147483647 w 2004"/>
                <a:gd name="T69" fmla="*/ 2147483647 h 1080"/>
                <a:gd name="T70" fmla="*/ 2147483647 w 2004"/>
                <a:gd name="T71" fmla="*/ 2147483647 h 1080"/>
                <a:gd name="T72" fmla="*/ 2147483647 w 2004"/>
                <a:gd name="T73" fmla="*/ 2147483647 h 1080"/>
                <a:gd name="T74" fmla="*/ 2147483647 w 2004"/>
                <a:gd name="T75" fmla="*/ 2147483647 h 1080"/>
                <a:gd name="T76" fmla="*/ 2147483647 w 2004"/>
                <a:gd name="T77" fmla="*/ 2147483647 h 1080"/>
                <a:gd name="T78" fmla="*/ 2147483647 w 2004"/>
                <a:gd name="T79" fmla="*/ 2147483647 h 1080"/>
                <a:gd name="T80" fmla="*/ 0 w 2004"/>
                <a:gd name="T81" fmla="*/ 2147483647 h 1080"/>
                <a:gd name="T82" fmla="*/ 0 w 2004"/>
                <a:gd name="T83" fmla="*/ 2147483647 h 1080"/>
                <a:gd name="T84" fmla="*/ 0 w 2004"/>
                <a:gd name="T85" fmla="*/ 2147483647 h 1080"/>
                <a:gd name="T86" fmla="*/ 2147483647 w 2004"/>
                <a:gd name="T87" fmla="*/ 2147483647 h 1080"/>
                <a:gd name="T88" fmla="*/ 2147483647 w 2004"/>
                <a:gd name="T89" fmla="*/ 2147483647 h 1080"/>
                <a:gd name="T90" fmla="*/ 2147483647 w 2004"/>
                <a:gd name="T91" fmla="*/ 2147483647 h 1080"/>
                <a:gd name="T92" fmla="*/ 2147483647 w 2004"/>
                <a:gd name="T93" fmla="*/ 2147483647 h 1080"/>
                <a:gd name="T94" fmla="*/ 2147483647 w 2004"/>
                <a:gd name="T95" fmla="*/ 2147483647 h 1080"/>
                <a:gd name="T96" fmla="*/ 2147483647 w 2004"/>
                <a:gd name="T97" fmla="*/ 2147483647 h 1080"/>
                <a:gd name="T98" fmla="*/ 2147483647 w 2004"/>
                <a:gd name="T99" fmla="*/ 2147483647 h 1080"/>
                <a:gd name="T100" fmla="*/ 2147483647 w 2004"/>
                <a:gd name="T101" fmla="*/ 2147483647 h 1080"/>
                <a:gd name="T102" fmla="*/ 2147483647 w 2004"/>
                <a:gd name="T103" fmla="*/ 2147483647 h 1080"/>
                <a:gd name="T104" fmla="*/ 2147483647 w 2004"/>
                <a:gd name="T105" fmla="*/ 2147483647 h 1080"/>
                <a:gd name="T106" fmla="*/ 2147483647 w 2004"/>
                <a:gd name="T107" fmla="*/ 2147483647 h 1080"/>
                <a:gd name="T108" fmla="*/ 2147483647 w 2004"/>
                <a:gd name="T109" fmla="*/ 2147483647 h 1080"/>
                <a:gd name="T110" fmla="*/ 2147483647 w 2004"/>
                <a:gd name="T111" fmla="*/ 2147483647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solidFill>
              <a:srgbClr val="A6A6A6">
                <a:alpha val="50195"/>
              </a:srgbClr>
            </a:solidFill>
            <a:ln w="11430">
              <a:solidFill>
                <a:srgbClr val="969696"/>
              </a:solidFill>
              <a:round/>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50" name="Rectangle 62"/>
            <p:cNvSpPr>
              <a:spLocks noChangeArrowheads="1"/>
            </p:cNvSpPr>
            <p:nvPr/>
          </p:nvSpPr>
          <p:spPr bwMode="auto">
            <a:xfrm>
              <a:off x="7302500" y="4793283"/>
              <a:ext cx="1663700" cy="1597226"/>
            </a:xfrm>
            <a:prstGeom prst="rect">
              <a:avLst/>
            </a:prstGeom>
            <a:solidFill>
              <a:srgbClr val="FFFFFF"/>
            </a:solidFill>
            <a:ln w="9525">
              <a:solidFill>
                <a:srgbClr val="000000"/>
              </a:solidFill>
              <a:miter lim="800000"/>
              <a:headEnd/>
              <a:tailEnd/>
            </a:ln>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51" name="Text Box 63"/>
            <p:cNvSpPr txBox="1">
              <a:spLocks noChangeArrowheads="1"/>
            </p:cNvSpPr>
            <p:nvPr/>
          </p:nvSpPr>
          <p:spPr bwMode="auto">
            <a:xfrm>
              <a:off x="7610475" y="4959198"/>
              <a:ext cx="1346200" cy="1324141"/>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b="1" kern="0" dirty="0">
                  <a:solidFill>
                    <a:srgbClr val="000000"/>
                  </a:solidFill>
                  <a:latin typeface="Arial" pitchFamily="34" charset="0"/>
                </a:rPr>
                <a:t>&lt; 500</a:t>
              </a:r>
            </a:p>
            <a:p>
              <a:pPr eaLnBrk="1" fontAlgn="auto" hangingPunct="1">
                <a:spcBef>
                  <a:spcPts val="0"/>
                </a:spcBef>
                <a:spcAft>
                  <a:spcPts val="0"/>
                </a:spcAft>
                <a:defRPr/>
              </a:pPr>
              <a:endParaRPr lang="en-US" sz="800" b="1" kern="0" dirty="0">
                <a:solidFill>
                  <a:srgbClr val="000000"/>
                </a:solidFill>
                <a:latin typeface="Arial" pitchFamily="34" charset="0"/>
              </a:endParaRPr>
            </a:p>
            <a:p>
              <a:pPr eaLnBrk="1" fontAlgn="auto" hangingPunct="1">
                <a:spcBef>
                  <a:spcPts val="0"/>
                </a:spcBef>
                <a:spcAft>
                  <a:spcPts val="0"/>
                </a:spcAft>
                <a:defRPr/>
              </a:pPr>
              <a:r>
                <a:rPr lang="en-US" sz="1400" b="1" kern="0" dirty="0">
                  <a:solidFill>
                    <a:srgbClr val="000000"/>
                  </a:solidFill>
                  <a:latin typeface="Arial" pitchFamily="34" charset="0"/>
                </a:rPr>
                <a:t>501 – 1,000</a:t>
              </a:r>
            </a:p>
            <a:p>
              <a:pPr eaLnBrk="1" fontAlgn="auto" hangingPunct="1">
                <a:spcBef>
                  <a:spcPts val="0"/>
                </a:spcBef>
                <a:spcAft>
                  <a:spcPts val="0"/>
                </a:spcAft>
                <a:defRPr/>
              </a:pPr>
              <a:endParaRPr lang="en-US" sz="800" b="1" kern="0" dirty="0">
                <a:solidFill>
                  <a:srgbClr val="000000"/>
                </a:solidFill>
                <a:latin typeface="Arial" pitchFamily="34" charset="0"/>
              </a:endParaRPr>
            </a:p>
            <a:p>
              <a:pPr eaLnBrk="1" fontAlgn="auto" hangingPunct="1">
                <a:spcBef>
                  <a:spcPts val="0"/>
                </a:spcBef>
                <a:spcAft>
                  <a:spcPts val="0"/>
                </a:spcAft>
                <a:defRPr/>
              </a:pPr>
              <a:r>
                <a:rPr lang="en-US" sz="1400" b="1" kern="0" dirty="0">
                  <a:solidFill>
                    <a:srgbClr val="000000"/>
                  </a:solidFill>
                  <a:latin typeface="Arial" pitchFamily="34" charset="0"/>
                </a:rPr>
                <a:t>1,001 – 1,900</a:t>
              </a:r>
            </a:p>
            <a:p>
              <a:pPr eaLnBrk="1" fontAlgn="auto" hangingPunct="1">
                <a:spcBef>
                  <a:spcPts val="0"/>
                </a:spcBef>
                <a:spcAft>
                  <a:spcPts val="0"/>
                </a:spcAft>
                <a:defRPr/>
              </a:pPr>
              <a:endParaRPr lang="en-US" sz="600" b="1" kern="0" dirty="0">
                <a:solidFill>
                  <a:srgbClr val="000000"/>
                </a:solidFill>
                <a:latin typeface="Arial" pitchFamily="34" charset="0"/>
              </a:endParaRPr>
            </a:p>
            <a:p>
              <a:pPr eaLnBrk="1" fontAlgn="auto" hangingPunct="1">
                <a:spcBef>
                  <a:spcPts val="0"/>
                </a:spcBef>
                <a:spcAft>
                  <a:spcPts val="0"/>
                </a:spcAft>
                <a:defRPr/>
              </a:pPr>
              <a:r>
                <a:rPr lang="en-US" sz="1400" b="1" kern="0" dirty="0">
                  <a:solidFill>
                    <a:srgbClr val="000000"/>
                  </a:solidFill>
                  <a:latin typeface="Arial" pitchFamily="34" charset="0"/>
                </a:rPr>
                <a:t>&gt; 1,900</a:t>
              </a:r>
            </a:p>
          </p:txBody>
        </p:sp>
        <p:sp>
          <p:nvSpPr>
            <p:cNvPr id="352" name="Rectangle 64"/>
            <p:cNvSpPr>
              <a:spLocks noChangeArrowheads="1"/>
            </p:cNvSpPr>
            <p:nvPr/>
          </p:nvSpPr>
          <p:spPr bwMode="auto">
            <a:xfrm>
              <a:off x="7391400" y="5695891"/>
              <a:ext cx="177800" cy="177822"/>
            </a:xfrm>
            <a:prstGeom prst="rect">
              <a:avLst/>
            </a:prstGeom>
            <a:solidFill>
              <a:srgbClr val="FFD400">
                <a:alpha val="63136"/>
              </a:srgbClr>
            </a:solidFill>
            <a:ln w="11430" algn="ctr">
              <a:noFill/>
              <a:miter lim="800000"/>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53" name="Rectangle 65"/>
            <p:cNvSpPr>
              <a:spLocks noChangeArrowheads="1"/>
            </p:cNvSpPr>
            <p:nvPr/>
          </p:nvSpPr>
          <p:spPr bwMode="auto">
            <a:xfrm>
              <a:off x="7391400" y="5381525"/>
              <a:ext cx="177800" cy="177822"/>
            </a:xfrm>
            <a:prstGeom prst="rect">
              <a:avLst/>
            </a:prstGeom>
            <a:solidFill>
              <a:srgbClr val="00247D">
                <a:alpha val="63136"/>
              </a:srgbClr>
            </a:solidFill>
            <a:ln w="9525">
              <a:noFill/>
              <a:miter lim="800000"/>
              <a:headEnd/>
              <a:tailEnd/>
            </a:ln>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54" name="Rectangle 66"/>
            <p:cNvSpPr>
              <a:spLocks noChangeArrowheads="1"/>
            </p:cNvSpPr>
            <p:nvPr/>
          </p:nvSpPr>
          <p:spPr bwMode="auto">
            <a:xfrm>
              <a:off x="7391400" y="5078275"/>
              <a:ext cx="177800" cy="177822"/>
            </a:xfrm>
            <a:prstGeom prst="rect">
              <a:avLst/>
            </a:prstGeom>
            <a:solidFill>
              <a:srgbClr val="A6A6A6">
                <a:alpha val="50195"/>
              </a:srgbClr>
            </a:solidFill>
            <a:ln w="9525">
              <a:noFill/>
              <a:miter lim="800000"/>
              <a:headEnd/>
              <a:tailEnd/>
            </a:ln>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55" name="Rectangle 67"/>
            <p:cNvSpPr>
              <a:spLocks noChangeArrowheads="1"/>
            </p:cNvSpPr>
            <p:nvPr/>
          </p:nvSpPr>
          <p:spPr bwMode="auto">
            <a:xfrm>
              <a:off x="7391400" y="5994377"/>
              <a:ext cx="177800" cy="177822"/>
            </a:xfrm>
            <a:prstGeom prst="rect">
              <a:avLst/>
            </a:prstGeom>
            <a:solidFill>
              <a:srgbClr val="638F38">
                <a:alpha val="63000"/>
              </a:srgbClr>
            </a:solidFill>
            <a:ln w="11430" algn="ctr">
              <a:noFill/>
              <a:miter lim="800000"/>
              <a:headEnd/>
              <a:tailEnd/>
            </a:ln>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56" name="Text Box 68"/>
            <p:cNvSpPr txBox="1">
              <a:spLocks noChangeArrowheads="1"/>
            </p:cNvSpPr>
            <p:nvPr/>
          </p:nvSpPr>
          <p:spPr bwMode="auto">
            <a:xfrm>
              <a:off x="7212013" y="4182813"/>
              <a:ext cx="1784350" cy="523286"/>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b="1" kern="0" dirty="0">
                  <a:solidFill>
                    <a:srgbClr val="000000"/>
                  </a:solidFill>
                  <a:latin typeface="Arial" pitchFamily="34" charset="0"/>
                </a:rPr>
                <a:t>Thousand Barrels per day</a:t>
              </a:r>
            </a:p>
          </p:txBody>
        </p:sp>
        <p:sp>
          <p:nvSpPr>
            <p:cNvPr id="357" name="AutoShape 83"/>
            <p:cNvSpPr>
              <a:spLocks noChangeArrowheads="1"/>
            </p:cNvSpPr>
            <p:nvPr/>
          </p:nvSpPr>
          <p:spPr bwMode="auto">
            <a:xfrm>
              <a:off x="5408613" y="5154485"/>
              <a:ext cx="263525" cy="242918"/>
            </a:xfrm>
            <a:prstGeom prst="star5">
              <a:avLst/>
            </a:prstGeom>
            <a:solidFill>
              <a:srgbClr val="CA0000"/>
            </a:solidFill>
            <a:ln w="22225" algn="ctr">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58" name="AutoShape 56"/>
            <p:cNvSpPr>
              <a:spLocks noChangeArrowheads="1"/>
            </p:cNvSpPr>
            <p:nvPr/>
          </p:nvSpPr>
          <p:spPr bwMode="auto">
            <a:xfrm>
              <a:off x="1111250" y="4243146"/>
              <a:ext cx="252413" cy="254032"/>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59" name="AutoShape 54"/>
            <p:cNvSpPr>
              <a:spLocks noChangeArrowheads="1"/>
            </p:cNvSpPr>
            <p:nvPr/>
          </p:nvSpPr>
          <p:spPr bwMode="auto">
            <a:xfrm>
              <a:off x="4872038" y="5189414"/>
              <a:ext cx="241300" cy="234980"/>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0" name="AutoShape 54"/>
            <p:cNvSpPr>
              <a:spLocks noChangeArrowheads="1"/>
            </p:cNvSpPr>
            <p:nvPr/>
          </p:nvSpPr>
          <p:spPr bwMode="auto">
            <a:xfrm>
              <a:off x="4678363" y="5183064"/>
              <a:ext cx="239712" cy="241330"/>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1" name="AutoShape 77"/>
            <p:cNvSpPr>
              <a:spLocks noChangeAspect="1" noChangeArrowheads="1"/>
            </p:cNvSpPr>
            <p:nvPr/>
          </p:nvSpPr>
          <p:spPr bwMode="auto">
            <a:xfrm>
              <a:off x="1127125" y="1474197"/>
              <a:ext cx="220663" cy="242918"/>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2" name="AutoShape 77"/>
            <p:cNvSpPr>
              <a:spLocks noChangeAspect="1" noChangeArrowheads="1"/>
            </p:cNvSpPr>
            <p:nvPr/>
          </p:nvSpPr>
          <p:spPr bwMode="auto">
            <a:xfrm>
              <a:off x="7396163" y="2244231"/>
              <a:ext cx="222250"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3" name="AutoShape 77"/>
            <p:cNvSpPr>
              <a:spLocks noChangeAspect="1" noChangeArrowheads="1"/>
            </p:cNvSpPr>
            <p:nvPr/>
          </p:nvSpPr>
          <p:spPr bwMode="auto">
            <a:xfrm>
              <a:off x="7443788" y="2663384"/>
              <a:ext cx="222250"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4" name="AutoShape 77"/>
            <p:cNvSpPr>
              <a:spLocks noChangeAspect="1" noChangeArrowheads="1"/>
            </p:cNvSpPr>
            <p:nvPr/>
          </p:nvSpPr>
          <p:spPr bwMode="auto">
            <a:xfrm>
              <a:off x="6338888" y="4978250"/>
              <a:ext cx="222250"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5" name="AutoShape 77"/>
            <p:cNvSpPr>
              <a:spLocks noChangeAspect="1" noChangeArrowheads="1"/>
            </p:cNvSpPr>
            <p:nvPr/>
          </p:nvSpPr>
          <p:spPr bwMode="auto">
            <a:xfrm>
              <a:off x="6162675" y="2811041"/>
              <a:ext cx="222250" cy="242918"/>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6" name="AutoShape 77"/>
            <p:cNvSpPr>
              <a:spLocks noChangeAspect="1" noChangeArrowheads="1"/>
            </p:cNvSpPr>
            <p:nvPr/>
          </p:nvSpPr>
          <p:spPr bwMode="auto">
            <a:xfrm>
              <a:off x="7378700" y="2730067"/>
              <a:ext cx="222250"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7" name="AutoShape 77"/>
            <p:cNvSpPr>
              <a:spLocks noChangeAspect="1" noChangeArrowheads="1"/>
            </p:cNvSpPr>
            <p:nvPr/>
          </p:nvSpPr>
          <p:spPr bwMode="auto">
            <a:xfrm>
              <a:off x="7369175" y="3457234"/>
              <a:ext cx="222250"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8" name="AutoShape 77"/>
            <p:cNvSpPr>
              <a:spLocks noChangeAspect="1" noChangeArrowheads="1"/>
            </p:cNvSpPr>
            <p:nvPr/>
          </p:nvSpPr>
          <p:spPr bwMode="auto">
            <a:xfrm>
              <a:off x="7391400" y="3022204"/>
              <a:ext cx="222250"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69" name="AutoShape 69"/>
            <p:cNvSpPr>
              <a:spLocks noChangeAspect="1" noChangeArrowheads="1"/>
            </p:cNvSpPr>
            <p:nvPr/>
          </p:nvSpPr>
          <p:spPr bwMode="auto">
            <a:xfrm>
              <a:off x="5291138" y="3454058"/>
              <a:ext cx="273050" cy="252445"/>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70" name="TextBox 369"/>
            <p:cNvSpPr txBox="1"/>
            <p:nvPr/>
          </p:nvSpPr>
          <p:spPr>
            <a:xfrm>
              <a:off x="4522788" y="3454058"/>
              <a:ext cx="185737" cy="246094"/>
            </a:xfrm>
            <a:prstGeom prst="rect">
              <a:avLst/>
            </a:prstGeom>
            <a:noFill/>
          </p:spPr>
          <p:txBody>
            <a:bodyPr wrap="none">
              <a:spAutoFit/>
            </a:bodyPr>
            <a:lstStyle/>
            <a:p>
              <a:pPr eaLnBrk="1" fontAlgn="auto" hangingPunct="1">
                <a:spcAft>
                  <a:spcPts val="0"/>
                </a:spcAft>
                <a:defRPr/>
              </a:pPr>
              <a:endParaRPr lang="en-US" b="1" kern="0" dirty="0">
                <a:solidFill>
                  <a:srgbClr val="000000"/>
                </a:solidFill>
                <a:latin typeface="Arial" pitchFamily="34" charset="0"/>
              </a:endParaRPr>
            </a:p>
          </p:txBody>
        </p:sp>
        <p:sp>
          <p:nvSpPr>
            <p:cNvPr id="371" name="Freeform 370"/>
            <p:cNvSpPr/>
            <p:nvPr/>
          </p:nvSpPr>
          <p:spPr bwMode="auto">
            <a:xfrm>
              <a:off x="2894013" y="1647256"/>
              <a:ext cx="990600" cy="787499"/>
            </a:xfrm>
            <a:custGeom>
              <a:avLst/>
              <a:gdLst>
                <a:gd name="connsiteX0" fmla="*/ 139460 w 1029418"/>
                <a:gd name="connsiteY0" fmla="*/ 34506 h 612476"/>
                <a:gd name="connsiteX1" fmla="*/ 933090 w 1029418"/>
                <a:gd name="connsiteY1" fmla="*/ 86264 h 612476"/>
                <a:gd name="connsiteX2" fmla="*/ 717430 w 1029418"/>
                <a:gd name="connsiteY2" fmla="*/ 552091 h 612476"/>
                <a:gd name="connsiteX3" fmla="*/ 406879 w 1029418"/>
                <a:gd name="connsiteY3" fmla="*/ 448574 h 612476"/>
                <a:gd name="connsiteX4" fmla="*/ 320615 w 1029418"/>
                <a:gd name="connsiteY4" fmla="*/ 319178 h 612476"/>
                <a:gd name="connsiteX5" fmla="*/ 148087 w 1029418"/>
                <a:gd name="connsiteY5" fmla="*/ 267419 h 612476"/>
                <a:gd name="connsiteX6" fmla="*/ 96328 w 1029418"/>
                <a:gd name="connsiteY6" fmla="*/ 112144 h 612476"/>
                <a:gd name="connsiteX7" fmla="*/ 139460 w 1029418"/>
                <a:gd name="connsiteY7" fmla="*/ 34506 h 612476"/>
                <a:gd name="connsiteX0" fmla="*/ 383875 w 931652"/>
                <a:gd name="connsiteY0" fmla="*/ 56072 h 608163"/>
                <a:gd name="connsiteX1" fmla="*/ 884207 w 931652"/>
                <a:gd name="connsiteY1" fmla="*/ 81951 h 608163"/>
                <a:gd name="connsiteX2" fmla="*/ 668547 w 931652"/>
                <a:gd name="connsiteY2" fmla="*/ 547778 h 608163"/>
                <a:gd name="connsiteX3" fmla="*/ 357996 w 931652"/>
                <a:gd name="connsiteY3" fmla="*/ 444261 h 608163"/>
                <a:gd name="connsiteX4" fmla="*/ 271732 w 931652"/>
                <a:gd name="connsiteY4" fmla="*/ 314865 h 608163"/>
                <a:gd name="connsiteX5" fmla="*/ 99204 w 931652"/>
                <a:gd name="connsiteY5" fmla="*/ 263106 h 608163"/>
                <a:gd name="connsiteX6" fmla="*/ 47445 w 931652"/>
                <a:gd name="connsiteY6" fmla="*/ 107831 h 608163"/>
                <a:gd name="connsiteX7" fmla="*/ 383875 w 931652"/>
                <a:gd name="connsiteY7" fmla="*/ 56072 h 608163"/>
                <a:gd name="connsiteX0" fmla="*/ 392502 w 940279"/>
                <a:gd name="connsiteY0" fmla="*/ 56072 h 608163"/>
                <a:gd name="connsiteX1" fmla="*/ 892834 w 940279"/>
                <a:gd name="connsiteY1" fmla="*/ 81951 h 608163"/>
                <a:gd name="connsiteX2" fmla="*/ 677174 w 940279"/>
                <a:gd name="connsiteY2" fmla="*/ 547778 h 608163"/>
                <a:gd name="connsiteX3" fmla="*/ 366623 w 940279"/>
                <a:gd name="connsiteY3" fmla="*/ 444261 h 608163"/>
                <a:gd name="connsiteX4" fmla="*/ 280359 w 940279"/>
                <a:gd name="connsiteY4" fmla="*/ 314865 h 608163"/>
                <a:gd name="connsiteX5" fmla="*/ 107831 w 940279"/>
                <a:gd name="connsiteY5" fmla="*/ 263106 h 608163"/>
                <a:gd name="connsiteX6" fmla="*/ 47445 w 940279"/>
                <a:gd name="connsiteY6" fmla="*/ 64699 h 608163"/>
                <a:gd name="connsiteX7" fmla="*/ 392502 w 940279"/>
                <a:gd name="connsiteY7" fmla="*/ 56072 h 608163"/>
                <a:gd name="connsiteX0" fmla="*/ 130834 w 1081178"/>
                <a:gd name="connsiteY0" fmla="*/ 63261 h 606725"/>
                <a:gd name="connsiteX1" fmla="*/ 976223 w 1081178"/>
                <a:gd name="connsiteY1" fmla="*/ 80513 h 606725"/>
                <a:gd name="connsiteX2" fmla="*/ 760563 w 1081178"/>
                <a:gd name="connsiteY2" fmla="*/ 546340 h 606725"/>
                <a:gd name="connsiteX3" fmla="*/ 450012 w 1081178"/>
                <a:gd name="connsiteY3" fmla="*/ 442823 h 606725"/>
                <a:gd name="connsiteX4" fmla="*/ 363748 w 1081178"/>
                <a:gd name="connsiteY4" fmla="*/ 313427 h 606725"/>
                <a:gd name="connsiteX5" fmla="*/ 191220 w 1081178"/>
                <a:gd name="connsiteY5" fmla="*/ 261668 h 606725"/>
                <a:gd name="connsiteX6" fmla="*/ 130834 w 1081178"/>
                <a:gd name="connsiteY6" fmla="*/ 63261 h 606725"/>
                <a:gd name="connsiteX0" fmla="*/ 130834 w 990601"/>
                <a:gd name="connsiteY0" fmla="*/ 48884 h 609600"/>
                <a:gd name="connsiteX1" fmla="*/ 898586 w 990601"/>
                <a:gd name="connsiteY1" fmla="*/ 83388 h 609600"/>
                <a:gd name="connsiteX2" fmla="*/ 682926 w 990601"/>
                <a:gd name="connsiteY2" fmla="*/ 549215 h 609600"/>
                <a:gd name="connsiteX3" fmla="*/ 372375 w 990601"/>
                <a:gd name="connsiteY3" fmla="*/ 445698 h 609600"/>
                <a:gd name="connsiteX4" fmla="*/ 286111 w 990601"/>
                <a:gd name="connsiteY4" fmla="*/ 316302 h 609600"/>
                <a:gd name="connsiteX5" fmla="*/ 113583 w 990601"/>
                <a:gd name="connsiteY5" fmla="*/ 264543 h 609600"/>
                <a:gd name="connsiteX6" fmla="*/ 130834 w 990601"/>
                <a:gd name="connsiteY6" fmla="*/ 48884 h 609600"/>
                <a:gd name="connsiteX0" fmla="*/ 130834 w 990601"/>
                <a:gd name="connsiteY0" fmla="*/ 48884 h 609600"/>
                <a:gd name="connsiteX1" fmla="*/ 898586 w 990601"/>
                <a:gd name="connsiteY1" fmla="*/ 83388 h 609600"/>
                <a:gd name="connsiteX2" fmla="*/ 682926 w 990601"/>
                <a:gd name="connsiteY2" fmla="*/ 549215 h 609600"/>
                <a:gd name="connsiteX3" fmla="*/ 372375 w 990601"/>
                <a:gd name="connsiteY3" fmla="*/ 445698 h 609600"/>
                <a:gd name="connsiteX4" fmla="*/ 286111 w 990601"/>
                <a:gd name="connsiteY4" fmla="*/ 316302 h 609600"/>
                <a:gd name="connsiteX5" fmla="*/ 113583 w 990601"/>
                <a:gd name="connsiteY5" fmla="*/ 264543 h 609600"/>
                <a:gd name="connsiteX6" fmla="*/ 130834 w 990601"/>
                <a:gd name="connsiteY6" fmla="*/ 48884 h 609600"/>
                <a:gd name="connsiteX0" fmla="*/ 130834 w 990601"/>
                <a:gd name="connsiteY0" fmla="*/ 4313 h 565029"/>
                <a:gd name="connsiteX1" fmla="*/ 898586 w 990601"/>
                <a:gd name="connsiteY1" fmla="*/ 38817 h 565029"/>
                <a:gd name="connsiteX2" fmla="*/ 682926 w 990601"/>
                <a:gd name="connsiteY2" fmla="*/ 504644 h 565029"/>
                <a:gd name="connsiteX3" fmla="*/ 372375 w 990601"/>
                <a:gd name="connsiteY3" fmla="*/ 401127 h 565029"/>
                <a:gd name="connsiteX4" fmla="*/ 286111 w 990601"/>
                <a:gd name="connsiteY4" fmla="*/ 271731 h 565029"/>
                <a:gd name="connsiteX5" fmla="*/ 113583 w 990601"/>
                <a:gd name="connsiteY5" fmla="*/ 219972 h 565029"/>
                <a:gd name="connsiteX6" fmla="*/ 130834 w 990601"/>
                <a:gd name="connsiteY6" fmla="*/ 4313 h 5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1" h="565029">
                  <a:moveTo>
                    <a:pt x="130834" y="4313"/>
                  </a:moveTo>
                  <a:cubicBezTo>
                    <a:pt x="270294" y="0"/>
                    <a:pt x="746186" y="7188"/>
                    <a:pt x="898586" y="38817"/>
                  </a:cubicBezTo>
                  <a:cubicBezTo>
                    <a:pt x="990601" y="122205"/>
                    <a:pt x="770628" y="444259"/>
                    <a:pt x="682926" y="504644"/>
                  </a:cubicBezTo>
                  <a:cubicBezTo>
                    <a:pt x="595224" y="565029"/>
                    <a:pt x="438511" y="439946"/>
                    <a:pt x="372375" y="401127"/>
                  </a:cubicBezTo>
                  <a:cubicBezTo>
                    <a:pt x="306239" y="362308"/>
                    <a:pt x="329243" y="301923"/>
                    <a:pt x="286111" y="271731"/>
                  </a:cubicBezTo>
                  <a:cubicBezTo>
                    <a:pt x="242979" y="241539"/>
                    <a:pt x="139462" y="264542"/>
                    <a:pt x="113583" y="219972"/>
                  </a:cubicBezTo>
                  <a:cubicBezTo>
                    <a:pt x="87704" y="175402"/>
                    <a:pt x="0" y="34506"/>
                    <a:pt x="130834" y="4313"/>
                  </a:cubicBezTo>
                  <a:close/>
                </a:path>
              </a:pathLst>
            </a:custGeom>
            <a:solidFill>
              <a:srgbClr val="00247D">
                <a:lumMod val="40000"/>
                <a:lumOff val="60000"/>
                <a:alpha val="80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400" b="1" i="1" kern="0" dirty="0">
                <a:solidFill>
                  <a:srgbClr val="000000"/>
                </a:solidFill>
                <a:latin typeface="Arial" charset="0"/>
              </a:endParaRPr>
            </a:p>
          </p:txBody>
        </p:sp>
        <p:sp>
          <p:nvSpPr>
            <p:cNvPr id="372" name="TextBox 371"/>
            <p:cNvSpPr txBox="1"/>
            <p:nvPr/>
          </p:nvSpPr>
          <p:spPr>
            <a:xfrm>
              <a:off x="2744788" y="1370997"/>
              <a:ext cx="1751012" cy="308014"/>
            </a:xfrm>
            <a:prstGeom prst="rect">
              <a:avLst/>
            </a:prstGeom>
            <a:noFill/>
          </p:spPr>
          <p:txBody>
            <a:bodyPr>
              <a:spAutoFit/>
            </a:bodyPr>
            <a:lstStyle/>
            <a:p>
              <a:pPr eaLnBrk="1" fontAlgn="auto" hangingPunct="1">
                <a:spcAft>
                  <a:spcPts val="0"/>
                </a:spcAft>
                <a:defRPr/>
              </a:pPr>
              <a:r>
                <a:rPr lang="en-US" sz="1400" b="1" i="1" kern="0" dirty="0">
                  <a:solidFill>
                    <a:srgbClr val="000000"/>
                  </a:solidFill>
                  <a:latin typeface="Arial" pitchFamily="34" charset="0"/>
                </a:rPr>
                <a:t>Bakken</a:t>
              </a:r>
            </a:p>
          </p:txBody>
        </p:sp>
        <p:sp>
          <p:nvSpPr>
            <p:cNvPr id="373" name="TextBox 372"/>
            <p:cNvSpPr txBox="1"/>
            <p:nvPr/>
          </p:nvSpPr>
          <p:spPr>
            <a:xfrm>
              <a:off x="1095375" y="1016940"/>
              <a:ext cx="2163763" cy="308014"/>
            </a:xfrm>
            <a:prstGeom prst="rect">
              <a:avLst/>
            </a:prstGeom>
            <a:noFill/>
          </p:spPr>
          <p:txBody>
            <a:bodyPr>
              <a:spAutoFit/>
            </a:bodyPr>
            <a:lstStyle/>
            <a:p>
              <a:pPr eaLnBrk="1" fontAlgn="auto" hangingPunct="1">
                <a:spcAft>
                  <a:spcPts val="0"/>
                </a:spcAft>
                <a:defRPr/>
              </a:pPr>
              <a:r>
                <a:rPr lang="en-US" sz="1400" b="1" i="1" kern="0" dirty="0">
                  <a:solidFill>
                    <a:srgbClr val="000000"/>
                  </a:solidFill>
                  <a:latin typeface="Arial" pitchFamily="34" charset="0"/>
                </a:rPr>
                <a:t>Canadian Oil Sands</a:t>
              </a:r>
            </a:p>
          </p:txBody>
        </p:sp>
        <p:sp>
          <p:nvSpPr>
            <p:cNvPr id="374" name="Freeform 373"/>
            <p:cNvSpPr/>
            <p:nvPr/>
          </p:nvSpPr>
          <p:spPr bwMode="auto">
            <a:xfrm>
              <a:off x="3363913" y="4748034"/>
              <a:ext cx="465137" cy="569984"/>
            </a:xfrm>
            <a:custGeom>
              <a:avLst/>
              <a:gdLst>
                <a:gd name="connsiteX0" fmla="*/ 178558 w 269544"/>
                <a:gd name="connsiteY0" fmla="*/ 17059 h 412844"/>
                <a:gd name="connsiteX1" fmla="*/ 48904 w 269544"/>
                <a:gd name="connsiteY1" fmla="*/ 30707 h 412844"/>
                <a:gd name="connsiteX2" fmla="*/ 7961 w 269544"/>
                <a:gd name="connsiteY2" fmla="*/ 201304 h 412844"/>
                <a:gd name="connsiteX3" fmla="*/ 96672 w 269544"/>
                <a:gd name="connsiteY3" fmla="*/ 235423 h 412844"/>
                <a:gd name="connsiteX4" fmla="*/ 130791 w 269544"/>
                <a:gd name="connsiteY4" fmla="*/ 365077 h 412844"/>
                <a:gd name="connsiteX5" fmla="*/ 212677 w 269544"/>
                <a:gd name="connsiteY5" fmla="*/ 399196 h 412844"/>
                <a:gd name="connsiteX6" fmla="*/ 267269 w 269544"/>
                <a:gd name="connsiteY6" fmla="*/ 283190 h 412844"/>
                <a:gd name="connsiteX7" fmla="*/ 199030 w 269544"/>
                <a:gd name="connsiteY7" fmla="*/ 71650 h 412844"/>
                <a:gd name="connsiteX8" fmla="*/ 178558 w 269544"/>
                <a:gd name="connsiteY8" fmla="*/ 17059 h 41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44" h="412844">
                  <a:moveTo>
                    <a:pt x="178558" y="17059"/>
                  </a:moveTo>
                  <a:cubicBezTo>
                    <a:pt x="153537" y="10235"/>
                    <a:pt x="77337" y="0"/>
                    <a:pt x="48904" y="30707"/>
                  </a:cubicBezTo>
                  <a:cubicBezTo>
                    <a:pt x="20471" y="61414"/>
                    <a:pt x="0" y="167185"/>
                    <a:pt x="7961" y="201304"/>
                  </a:cubicBezTo>
                  <a:cubicBezTo>
                    <a:pt x="15922" y="235423"/>
                    <a:pt x="76200" y="208128"/>
                    <a:pt x="96672" y="235423"/>
                  </a:cubicBezTo>
                  <a:cubicBezTo>
                    <a:pt x="117144" y="262718"/>
                    <a:pt x="111457" y="337782"/>
                    <a:pt x="130791" y="365077"/>
                  </a:cubicBezTo>
                  <a:cubicBezTo>
                    <a:pt x="150125" y="392372"/>
                    <a:pt x="189931" y="412844"/>
                    <a:pt x="212677" y="399196"/>
                  </a:cubicBezTo>
                  <a:cubicBezTo>
                    <a:pt x="235423" y="385548"/>
                    <a:pt x="269544" y="337781"/>
                    <a:pt x="267269" y="283190"/>
                  </a:cubicBezTo>
                  <a:cubicBezTo>
                    <a:pt x="264995" y="228599"/>
                    <a:pt x="205854" y="114868"/>
                    <a:pt x="199030" y="71650"/>
                  </a:cubicBezTo>
                  <a:cubicBezTo>
                    <a:pt x="192206" y="28432"/>
                    <a:pt x="203579" y="23883"/>
                    <a:pt x="178558" y="17059"/>
                  </a:cubicBezTo>
                  <a:close/>
                </a:path>
              </a:pathLst>
            </a:custGeom>
            <a:solidFill>
              <a:srgbClr val="00247D">
                <a:lumMod val="40000"/>
                <a:lumOff val="60000"/>
                <a:alpha val="80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400" b="1" i="1" kern="0" dirty="0">
                <a:solidFill>
                  <a:srgbClr val="000000"/>
                </a:solidFill>
                <a:latin typeface="Arial" charset="0"/>
              </a:endParaRPr>
            </a:p>
          </p:txBody>
        </p:sp>
        <p:sp>
          <p:nvSpPr>
            <p:cNvPr id="375" name="Freeform 374"/>
            <p:cNvSpPr/>
            <p:nvPr/>
          </p:nvSpPr>
          <p:spPr bwMode="auto">
            <a:xfrm>
              <a:off x="3952875" y="5373588"/>
              <a:ext cx="700088" cy="436617"/>
            </a:xfrm>
            <a:custGeom>
              <a:avLst/>
              <a:gdLst>
                <a:gd name="connsiteX0" fmla="*/ 83388 w 793630"/>
                <a:gd name="connsiteY0" fmla="*/ 363747 h 638355"/>
                <a:gd name="connsiteX1" fmla="*/ 393939 w 793630"/>
                <a:gd name="connsiteY1" fmla="*/ 381000 h 638355"/>
                <a:gd name="connsiteX2" fmla="*/ 531962 w 793630"/>
                <a:gd name="connsiteY2" fmla="*/ 199846 h 638355"/>
                <a:gd name="connsiteX3" fmla="*/ 687237 w 793630"/>
                <a:gd name="connsiteY3" fmla="*/ 18691 h 638355"/>
                <a:gd name="connsiteX4" fmla="*/ 782128 w 793630"/>
                <a:gd name="connsiteY4" fmla="*/ 87702 h 638355"/>
                <a:gd name="connsiteX5" fmla="*/ 618226 w 793630"/>
                <a:gd name="connsiteY5" fmla="*/ 234351 h 638355"/>
                <a:gd name="connsiteX6" fmla="*/ 652732 w 793630"/>
                <a:gd name="connsiteY6" fmla="*/ 320615 h 638355"/>
                <a:gd name="connsiteX7" fmla="*/ 419818 w 793630"/>
                <a:gd name="connsiteY7" fmla="*/ 570781 h 638355"/>
                <a:gd name="connsiteX8" fmla="*/ 169652 w 793630"/>
                <a:gd name="connsiteY8" fmla="*/ 622540 h 638355"/>
                <a:gd name="connsiteX9" fmla="*/ 14377 w 793630"/>
                <a:gd name="connsiteY9" fmla="*/ 475891 h 638355"/>
                <a:gd name="connsiteX10" fmla="*/ 83388 w 793630"/>
                <a:gd name="connsiteY10" fmla="*/ 363747 h 638355"/>
                <a:gd name="connsiteX0" fmla="*/ 83388 w 786316"/>
                <a:gd name="connsiteY0" fmla="*/ 363747 h 638355"/>
                <a:gd name="connsiteX1" fmla="*/ 393939 w 786316"/>
                <a:gd name="connsiteY1" fmla="*/ 381000 h 638355"/>
                <a:gd name="connsiteX2" fmla="*/ 531962 w 786316"/>
                <a:gd name="connsiteY2" fmla="*/ 199846 h 638355"/>
                <a:gd name="connsiteX3" fmla="*/ 687237 w 786316"/>
                <a:gd name="connsiteY3" fmla="*/ 18691 h 638355"/>
                <a:gd name="connsiteX4" fmla="*/ 782128 w 786316"/>
                <a:gd name="connsiteY4" fmla="*/ 87702 h 638355"/>
                <a:gd name="connsiteX5" fmla="*/ 662112 w 786316"/>
                <a:gd name="connsiteY5" fmla="*/ 241950 h 638355"/>
                <a:gd name="connsiteX6" fmla="*/ 652732 w 786316"/>
                <a:gd name="connsiteY6" fmla="*/ 320615 h 638355"/>
                <a:gd name="connsiteX7" fmla="*/ 419818 w 786316"/>
                <a:gd name="connsiteY7" fmla="*/ 570781 h 638355"/>
                <a:gd name="connsiteX8" fmla="*/ 169652 w 786316"/>
                <a:gd name="connsiteY8" fmla="*/ 622540 h 638355"/>
                <a:gd name="connsiteX9" fmla="*/ 14377 w 786316"/>
                <a:gd name="connsiteY9" fmla="*/ 475891 h 638355"/>
                <a:gd name="connsiteX10" fmla="*/ 83388 w 786316"/>
                <a:gd name="connsiteY10" fmla="*/ 363747 h 638355"/>
                <a:gd name="connsiteX0" fmla="*/ 83388 w 787878"/>
                <a:gd name="connsiteY0" fmla="*/ 363747 h 638355"/>
                <a:gd name="connsiteX1" fmla="*/ 393939 w 787878"/>
                <a:gd name="connsiteY1" fmla="*/ 381000 h 638355"/>
                <a:gd name="connsiteX2" fmla="*/ 531962 w 787878"/>
                <a:gd name="connsiteY2" fmla="*/ 199846 h 638355"/>
                <a:gd name="connsiteX3" fmla="*/ 687237 w 787878"/>
                <a:gd name="connsiteY3" fmla="*/ 18691 h 638355"/>
                <a:gd name="connsiteX4" fmla="*/ 782128 w 787878"/>
                <a:gd name="connsiteY4" fmla="*/ 87702 h 638355"/>
                <a:gd name="connsiteX5" fmla="*/ 652732 w 787878"/>
                <a:gd name="connsiteY5" fmla="*/ 320615 h 638355"/>
                <a:gd name="connsiteX6" fmla="*/ 419818 w 787878"/>
                <a:gd name="connsiteY6" fmla="*/ 570781 h 638355"/>
                <a:gd name="connsiteX7" fmla="*/ 169652 w 787878"/>
                <a:gd name="connsiteY7" fmla="*/ 622540 h 638355"/>
                <a:gd name="connsiteX8" fmla="*/ 14377 w 787878"/>
                <a:gd name="connsiteY8" fmla="*/ 475891 h 638355"/>
                <a:gd name="connsiteX9" fmla="*/ 83388 w 787878"/>
                <a:gd name="connsiteY9" fmla="*/ 363747 h 638355"/>
                <a:gd name="connsiteX0" fmla="*/ 83388 w 800646"/>
                <a:gd name="connsiteY0" fmla="*/ 431324 h 705932"/>
                <a:gd name="connsiteX1" fmla="*/ 393939 w 800646"/>
                <a:gd name="connsiteY1" fmla="*/ 448577 h 705932"/>
                <a:gd name="connsiteX2" fmla="*/ 531962 w 800646"/>
                <a:gd name="connsiteY2" fmla="*/ 267423 h 705932"/>
                <a:gd name="connsiteX3" fmla="*/ 687237 w 800646"/>
                <a:gd name="connsiteY3" fmla="*/ 86268 h 705932"/>
                <a:gd name="connsiteX4" fmla="*/ 763847 w 800646"/>
                <a:gd name="connsiteY4" fmla="*/ 11502 h 705932"/>
                <a:gd name="connsiteX5" fmla="*/ 782128 w 800646"/>
                <a:gd name="connsiteY5" fmla="*/ 155279 h 705932"/>
                <a:gd name="connsiteX6" fmla="*/ 652732 w 800646"/>
                <a:gd name="connsiteY6" fmla="*/ 388192 h 705932"/>
                <a:gd name="connsiteX7" fmla="*/ 419818 w 800646"/>
                <a:gd name="connsiteY7" fmla="*/ 638358 h 705932"/>
                <a:gd name="connsiteX8" fmla="*/ 169652 w 800646"/>
                <a:gd name="connsiteY8" fmla="*/ 690117 h 705932"/>
                <a:gd name="connsiteX9" fmla="*/ 14377 w 800646"/>
                <a:gd name="connsiteY9" fmla="*/ 543468 h 705932"/>
                <a:gd name="connsiteX10" fmla="*/ 83388 w 800646"/>
                <a:gd name="connsiteY10" fmla="*/ 431324 h 705932"/>
                <a:gd name="connsiteX0" fmla="*/ 83388 w 787879"/>
                <a:gd name="connsiteY0" fmla="*/ 363747 h 638355"/>
                <a:gd name="connsiteX1" fmla="*/ 393939 w 787879"/>
                <a:gd name="connsiteY1" fmla="*/ 381000 h 638355"/>
                <a:gd name="connsiteX2" fmla="*/ 531962 w 787879"/>
                <a:gd name="connsiteY2" fmla="*/ 199846 h 638355"/>
                <a:gd name="connsiteX3" fmla="*/ 687237 w 787879"/>
                <a:gd name="connsiteY3" fmla="*/ 18691 h 638355"/>
                <a:gd name="connsiteX4" fmla="*/ 782128 w 787879"/>
                <a:gd name="connsiteY4" fmla="*/ 87702 h 638355"/>
                <a:gd name="connsiteX5" fmla="*/ 652732 w 787879"/>
                <a:gd name="connsiteY5" fmla="*/ 320615 h 638355"/>
                <a:gd name="connsiteX6" fmla="*/ 419818 w 787879"/>
                <a:gd name="connsiteY6" fmla="*/ 570781 h 638355"/>
                <a:gd name="connsiteX7" fmla="*/ 169652 w 787879"/>
                <a:gd name="connsiteY7" fmla="*/ 622540 h 638355"/>
                <a:gd name="connsiteX8" fmla="*/ 14377 w 787879"/>
                <a:gd name="connsiteY8" fmla="*/ 475891 h 638355"/>
                <a:gd name="connsiteX9" fmla="*/ 83388 w 787879"/>
                <a:gd name="connsiteY9" fmla="*/ 363747 h 638355"/>
                <a:gd name="connsiteX0" fmla="*/ 83388 w 814769"/>
                <a:gd name="connsiteY0" fmla="*/ 385725 h 660333"/>
                <a:gd name="connsiteX1" fmla="*/ 393939 w 814769"/>
                <a:gd name="connsiteY1" fmla="*/ 402978 h 660333"/>
                <a:gd name="connsiteX2" fmla="*/ 531962 w 814769"/>
                <a:gd name="connsiteY2" fmla="*/ 221824 h 660333"/>
                <a:gd name="connsiteX3" fmla="*/ 687237 w 814769"/>
                <a:gd name="connsiteY3" fmla="*/ 40669 h 660333"/>
                <a:gd name="connsiteX4" fmla="*/ 798953 w 814769"/>
                <a:gd name="connsiteY4" fmla="*/ 11502 h 660333"/>
                <a:gd name="connsiteX5" fmla="*/ 782128 w 814769"/>
                <a:gd name="connsiteY5" fmla="*/ 109680 h 660333"/>
                <a:gd name="connsiteX6" fmla="*/ 652732 w 814769"/>
                <a:gd name="connsiteY6" fmla="*/ 342593 h 660333"/>
                <a:gd name="connsiteX7" fmla="*/ 419818 w 814769"/>
                <a:gd name="connsiteY7" fmla="*/ 592759 h 660333"/>
                <a:gd name="connsiteX8" fmla="*/ 169652 w 814769"/>
                <a:gd name="connsiteY8" fmla="*/ 644518 h 660333"/>
                <a:gd name="connsiteX9" fmla="*/ 14377 w 814769"/>
                <a:gd name="connsiteY9" fmla="*/ 497869 h 660333"/>
                <a:gd name="connsiteX10" fmla="*/ 83388 w 814769"/>
                <a:gd name="connsiteY10" fmla="*/ 385725 h 660333"/>
                <a:gd name="connsiteX0" fmla="*/ 83388 w 814768"/>
                <a:gd name="connsiteY0" fmla="*/ 385725 h 660333"/>
                <a:gd name="connsiteX1" fmla="*/ 232829 w 814768"/>
                <a:gd name="connsiteY1" fmla="*/ 414281 h 660333"/>
                <a:gd name="connsiteX2" fmla="*/ 393939 w 814768"/>
                <a:gd name="connsiteY2" fmla="*/ 402978 h 660333"/>
                <a:gd name="connsiteX3" fmla="*/ 531962 w 814768"/>
                <a:gd name="connsiteY3" fmla="*/ 221824 h 660333"/>
                <a:gd name="connsiteX4" fmla="*/ 687237 w 814768"/>
                <a:gd name="connsiteY4" fmla="*/ 40669 h 660333"/>
                <a:gd name="connsiteX5" fmla="*/ 798953 w 814768"/>
                <a:gd name="connsiteY5" fmla="*/ 11502 h 660333"/>
                <a:gd name="connsiteX6" fmla="*/ 782128 w 814768"/>
                <a:gd name="connsiteY6" fmla="*/ 109680 h 660333"/>
                <a:gd name="connsiteX7" fmla="*/ 652732 w 814768"/>
                <a:gd name="connsiteY7" fmla="*/ 342593 h 660333"/>
                <a:gd name="connsiteX8" fmla="*/ 419818 w 814768"/>
                <a:gd name="connsiteY8" fmla="*/ 592759 h 660333"/>
                <a:gd name="connsiteX9" fmla="*/ 169652 w 814768"/>
                <a:gd name="connsiteY9" fmla="*/ 644518 h 660333"/>
                <a:gd name="connsiteX10" fmla="*/ 14377 w 814768"/>
                <a:gd name="connsiteY10" fmla="*/ 497869 h 660333"/>
                <a:gd name="connsiteX11" fmla="*/ 83388 w 814768"/>
                <a:gd name="connsiteY11" fmla="*/ 385725 h 660333"/>
                <a:gd name="connsiteX0" fmla="*/ 83388 w 845489"/>
                <a:gd name="connsiteY0" fmla="*/ 416123 h 690731"/>
                <a:gd name="connsiteX1" fmla="*/ 232829 w 845489"/>
                <a:gd name="connsiteY1" fmla="*/ 444679 h 690731"/>
                <a:gd name="connsiteX2" fmla="*/ 393939 w 845489"/>
                <a:gd name="connsiteY2" fmla="*/ 433376 h 690731"/>
                <a:gd name="connsiteX3" fmla="*/ 531962 w 845489"/>
                <a:gd name="connsiteY3" fmla="*/ 252222 h 690731"/>
                <a:gd name="connsiteX4" fmla="*/ 687237 w 845489"/>
                <a:gd name="connsiteY4" fmla="*/ 71067 h 690731"/>
                <a:gd name="connsiteX5" fmla="*/ 829674 w 845489"/>
                <a:gd name="connsiteY5" fmla="*/ 11502 h 690731"/>
                <a:gd name="connsiteX6" fmla="*/ 782128 w 845489"/>
                <a:gd name="connsiteY6" fmla="*/ 140078 h 690731"/>
                <a:gd name="connsiteX7" fmla="*/ 652732 w 845489"/>
                <a:gd name="connsiteY7" fmla="*/ 372991 h 690731"/>
                <a:gd name="connsiteX8" fmla="*/ 419818 w 845489"/>
                <a:gd name="connsiteY8" fmla="*/ 623157 h 690731"/>
                <a:gd name="connsiteX9" fmla="*/ 169652 w 845489"/>
                <a:gd name="connsiteY9" fmla="*/ 674916 h 690731"/>
                <a:gd name="connsiteX10" fmla="*/ 14377 w 845489"/>
                <a:gd name="connsiteY10" fmla="*/ 528267 h 690731"/>
                <a:gd name="connsiteX11" fmla="*/ 83388 w 845489"/>
                <a:gd name="connsiteY11" fmla="*/ 416123 h 690731"/>
                <a:gd name="connsiteX0" fmla="*/ 83388 w 831990"/>
                <a:gd name="connsiteY0" fmla="*/ 437349 h 711957"/>
                <a:gd name="connsiteX1" fmla="*/ 232829 w 831990"/>
                <a:gd name="connsiteY1" fmla="*/ 465905 h 711957"/>
                <a:gd name="connsiteX2" fmla="*/ 393939 w 831990"/>
                <a:gd name="connsiteY2" fmla="*/ 454602 h 711957"/>
                <a:gd name="connsiteX3" fmla="*/ 531962 w 831990"/>
                <a:gd name="connsiteY3" fmla="*/ 273448 h 711957"/>
                <a:gd name="connsiteX4" fmla="*/ 687237 w 831990"/>
                <a:gd name="connsiteY4" fmla="*/ 92293 h 711957"/>
                <a:gd name="connsiteX5" fmla="*/ 768234 w 831990"/>
                <a:gd name="connsiteY5" fmla="*/ 9927 h 711957"/>
                <a:gd name="connsiteX6" fmla="*/ 829674 w 831990"/>
                <a:gd name="connsiteY6" fmla="*/ 32728 h 711957"/>
                <a:gd name="connsiteX7" fmla="*/ 782128 w 831990"/>
                <a:gd name="connsiteY7" fmla="*/ 161304 h 711957"/>
                <a:gd name="connsiteX8" fmla="*/ 652732 w 831990"/>
                <a:gd name="connsiteY8" fmla="*/ 394217 h 711957"/>
                <a:gd name="connsiteX9" fmla="*/ 419818 w 831990"/>
                <a:gd name="connsiteY9" fmla="*/ 644383 h 711957"/>
                <a:gd name="connsiteX10" fmla="*/ 169652 w 831990"/>
                <a:gd name="connsiteY10" fmla="*/ 696142 h 711957"/>
                <a:gd name="connsiteX11" fmla="*/ 14377 w 831990"/>
                <a:gd name="connsiteY11" fmla="*/ 549493 h 711957"/>
                <a:gd name="connsiteX12" fmla="*/ 83388 w 831990"/>
                <a:gd name="connsiteY12" fmla="*/ 437349 h 711957"/>
                <a:gd name="connsiteX0" fmla="*/ 83388 w 831990"/>
                <a:gd name="connsiteY0" fmla="*/ 437349 h 711957"/>
                <a:gd name="connsiteX1" fmla="*/ 232829 w 831990"/>
                <a:gd name="connsiteY1" fmla="*/ 465905 h 711957"/>
                <a:gd name="connsiteX2" fmla="*/ 393939 w 831990"/>
                <a:gd name="connsiteY2" fmla="*/ 454602 h 711957"/>
                <a:gd name="connsiteX3" fmla="*/ 531962 w 831990"/>
                <a:gd name="connsiteY3" fmla="*/ 273448 h 711957"/>
                <a:gd name="connsiteX4" fmla="*/ 575137 w 831990"/>
                <a:gd name="connsiteY4" fmla="*/ 131520 h 711957"/>
                <a:gd name="connsiteX5" fmla="*/ 687237 w 831990"/>
                <a:gd name="connsiteY5" fmla="*/ 92293 h 711957"/>
                <a:gd name="connsiteX6" fmla="*/ 768234 w 831990"/>
                <a:gd name="connsiteY6" fmla="*/ 9927 h 711957"/>
                <a:gd name="connsiteX7" fmla="*/ 829674 w 831990"/>
                <a:gd name="connsiteY7" fmla="*/ 32728 h 711957"/>
                <a:gd name="connsiteX8" fmla="*/ 782128 w 831990"/>
                <a:gd name="connsiteY8" fmla="*/ 161304 h 711957"/>
                <a:gd name="connsiteX9" fmla="*/ 652732 w 831990"/>
                <a:gd name="connsiteY9" fmla="*/ 394217 h 711957"/>
                <a:gd name="connsiteX10" fmla="*/ 419818 w 831990"/>
                <a:gd name="connsiteY10" fmla="*/ 644383 h 711957"/>
                <a:gd name="connsiteX11" fmla="*/ 169652 w 831990"/>
                <a:gd name="connsiteY11" fmla="*/ 696142 h 711957"/>
                <a:gd name="connsiteX12" fmla="*/ 14377 w 831990"/>
                <a:gd name="connsiteY12" fmla="*/ 549493 h 711957"/>
                <a:gd name="connsiteX13" fmla="*/ 83388 w 831990"/>
                <a:gd name="connsiteY13" fmla="*/ 437349 h 711957"/>
                <a:gd name="connsiteX0" fmla="*/ 83388 w 831990"/>
                <a:gd name="connsiteY0" fmla="*/ 437349 h 711957"/>
                <a:gd name="connsiteX1" fmla="*/ 232829 w 831990"/>
                <a:gd name="connsiteY1" fmla="*/ 465905 h 711957"/>
                <a:gd name="connsiteX2" fmla="*/ 393939 w 831990"/>
                <a:gd name="connsiteY2" fmla="*/ 454602 h 711957"/>
                <a:gd name="connsiteX3" fmla="*/ 531962 w 831990"/>
                <a:gd name="connsiteY3" fmla="*/ 273448 h 711957"/>
                <a:gd name="connsiteX4" fmla="*/ 592691 w 831990"/>
                <a:gd name="connsiteY4" fmla="*/ 184717 h 711957"/>
                <a:gd name="connsiteX5" fmla="*/ 687237 w 831990"/>
                <a:gd name="connsiteY5" fmla="*/ 92293 h 711957"/>
                <a:gd name="connsiteX6" fmla="*/ 768234 w 831990"/>
                <a:gd name="connsiteY6" fmla="*/ 9927 h 711957"/>
                <a:gd name="connsiteX7" fmla="*/ 829674 w 831990"/>
                <a:gd name="connsiteY7" fmla="*/ 32728 h 711957"/>
                <a:gd name="connsiteX8" fmla="*/ 782128 w 831990"/>
                <a:gd name="connsiteY8" fmla="*/ 161304 h 711957"/>
                <a:gd name="connsiteX9" fmla="*/ 652732 w 831990"/>
                <a:gd name="connsiteY9" fmla="*/ 394217 h 711957"/>
                <a:gd name="connsiteX10" fmla="*/ 419818 w 831990"/>
                <a:gd name="connsiteY10" fmla="*/ 644383 h 711957"/>
                <a:gd name="connsiteX11" fmla="*/ 169652 w 831990"/>
                <a:gd name="connsiteY11" fmla="*/ 696142 h 711957"/>
                <a:gd name="connsiteX12" fmla="*/ 14377 w 831990"/>
                <a:gd name="connsiteY12" fmla="*/ 549493 h 711957"/>
                <a:gd name="connsiteX13" fmla="*/ 83388 w 831990"/>
                <a:gd name="connsiteY13" fmla="*/ 437349 h 711957"/>
                <a:gd name="connsiteX0" fmla="*/ 83388 w 831990"/>
                <a:gd name="connsiteY0" fmla="*/ 437349 h 711957"/>
                <a:gd name="connsiteX1" fmla="*/ 232829 w 831990"/>
                <a:gd name="connsiteY1" fmla="*/ 465905 h 711957"/>
                <a:gd name="connsiteX2" fmla="*/ 393939 w 831990"/>
                <a:gd name="connsiteY2" fmla="*/ 454602 h 711957"/>
                <a:gd name="connsiteX3" fmla="*/ 531962 w 831990"/>
                <a:gd name="connsiteY3" fmla="*/ 273448 h 711957"/>
                <a:gd name="connsiteX4" fmla="*/ 592691 w 831990"/>
                <a:gd name="connsiteY4" fmla="*/ 184717 h 711957"/>
                <a:gd name="connsiteX5" fmla="*/ 687237 w 831990"/>
                <a:gd name="connsiteY5" fmla="*/ 92293 h 711957"/>
                <a:gd name="connsiteX6" fmla="*/ 768234 w 831990"/>
                <a:gd name="connsiteY6" fmla="*/ 9927 h 711957"/>
                <a:gd name="connsiteX7" fmla="*/ 829674 w 831990"/>
                <a:gd name="connsiteY7" fmla="*/ 32728 h 711957"/>
                <a:gd name="connsiteX8" fmla="*/ 782128 w 831990"/>
                <a:gd name="connsiteY8" fmla="*/ 161304 h 711957"/>
                <a:gd name="connsiteX9" fmla="*/ 677368 w 831990"/>
                <a:gd name="connsiteY9" fmla="*/ 422656 h 711957"/>
                <a:gd name="connsiteX10" fmla="*/ 419818 w 831990"/>
                <a:gd name="connsiteY10" fmla="*/ 644383 h 711957"/>
                <a:gd name="connsiteX11" fmla="*/ 169652 w 831990"/>
                <a:gd name="connsiteY11" fmla="*/ 696142 h 711957"/>
                <a:gd name="connsiteX12" fmla="*/ 14377 w 831990"/>
                <a:gd name="connsiteY12" fmla="*/ 549493 h 711957"/>
                <a:gd name="connsiteX13" fmla="*/ 83388 w 831990"/>
                <a:gd name="connsiteY13" fmla="*/ 437349 h 711957"/>
                <a:gd name="connsiteX0" fmla="*/ 83388 w 831990"/>
                <a:gd name="connsiteY0" fmla="*/ 437349 h 711957"/>
                <a:gd name="connsiteX1" fmla="*/ 232829 w 831990"/>
                <a:gd name="connsiteY1" fmla="*/ 465905 h 711957"/>
                <a:gd name="connsiteX2" fmla="*/ 393939 w 831990"/>
                <a:gd name="connsiteY2" fmla="*/ 454602 h 711957"/>
                <a:gd name="connsiteX3" fmla="*/ 531962 w 831990"/>
                <a:gd name="connsiteY3" fmla="*/ 273448 h 711957"/>
                <a:gd name="connsiteX4" fmla="*/ 619791 w 831990"/>
                <a:gd name="connsiteY4" fmla="*/ 208181 h 711957"/>
                <a:gd name="connsiteX5" fmla="*/ 687237 w 831990"/>
                <a:gd name="connsiteY5" fmla="*/ 92293 h 711957"/>
                <a:gd name="connsiteX6" fmla="*/ 768234 w 831990"/>
                <a:gd name="connsiteY6" fmla="*/ 9927 h 711957"/>
                <a:gd name="connsiteX7" fmla="*/ 829674 w 831990"/>
                <a:gd name="connsiteY7" fmla="*/ 32728 h 711957"/>
                <a:gd name="connsiteX8" fmla="*/ 782128 w 831990"/>
                <a:gd name="connsiteY8" fmla="*/ 161304 h 711957"/>
                <a:gd name="connsiteX9" fmla="*/ 677368 w 831990"/>
                <a:gd name="connsiteY9" fmla="*/ 422656 h 711957"/>
                <a:gd name="connsiteX10" fmla="*/ 419818 w 831990"/>
                <a:gd name="connsiteY10" fmla="*/ 644383 h 711957"/>
                <a:gd name="connsiteX11" fmla="*/ 169652 w 831990"/>
                <a:gd name="connsiteY11" fmla="*/ 696142 h 711957"/>
                <a:gd name="connsiteX12" fmla="*/ 14377 w 831990"/>
                <a:gd name="connsiteY12" fmla="*/ 549493 h 711957"/>
                <a:gd name="connsiteX13" fmla="*/ 83388 w 831990"/>
                <a:gd name="connsiteY13" fmla="*/ 437349 h 711957"/>
                <a:gd name="connsiteX0" fmla="*/ 83388 w 831990"/>
                <a:gd name="connsiteY0" fmla="*/ 437349 h 711957"/>
                <a:gd name="connsiteX1" fmla="*/ 232829 w 831990"/>
                <a:gd name="connsiteY1" fmla="*/ 465905 h 711957"/>
                <a:gd name="connsiteX2" fmla="*/ 393939 w 831990"/>
                <a:gd name="connsiteY2" fmla="*/ 454602 h 711957"/>
                <a:gd name="connsiteX3" fmla="*/ 559061 w 831990"/>
                <a:gd name="connsiteY3" fmla="*/ 308644 h 711957"/>
                <a:gd name="connsiteX4" fmla="*/ 619791 w 831990"/>
                <a:gd name="connsiteY4" fmla="*/ 208181 h 711957"/>
                <a:gd name="connsiteX5" fmla="*/ 687237 w 831990"/>
                <a:gd name="connsiteY5" fmla="*/ 92293 h 711957"/>
                <a:gd name="connsiteX6" fmla="*/ 768234 w 831990"/>
                <a:gd name="connsiteY6" fmla="*/ 9927 h 711957"/>
                <a:gd name="connsiteX7" fmla="*/ 829674 w 831990"/>
                <a:gd name="connsiteY7" fmla="*/ 32728 h 711957"/>
                <a:gd name="connsiteX8" fmla="*/ 782128 w 831990"/>
                <a:gd name="connsiteY8" fmla="*/ 161304 h 711957"/>
                <a:gd name="connsiteX9" fmla="*/ 677368 w 831990"/>
                <a:gd name="connsiteY9" fmla="*/ 422656 h 711957"/>
                <a:gd name="connsiteX10" fmla="*/ 419818 w 831990"/>
                <a:gd name="connsiteY10" fmla="*/ 644383 h 711957"/>
                <a:gd name="connsiteX11" fmla="*/ 169652 w 831990"/>
                <a:gd name="connsiteY11" fmla="*/ 696142 h 711957"/>
                <a:gd name="connsiteX12" fmla="*/ 14377 w 831990"/>
                <a:gd name="connsiteY12" fmla="*/ 549493 h 711957"/>
                <a:gd name="connsiteX13" fmla="*/ 83388 w 831990"/>
                <a:gd name="connsiteY13" fmla="*/ 437349 h 711957"/>
                <a:gd name="connsiteX0" fmla="*/ 83388 w 831990"/>
                <a:gd name="connsiteY0" fmla="*/ 437349 h 711957"/>
                <a:gd name="connsiteX1" fmla="*/ 232829 w 831990"/>
                <a:gd name="connsiteY1" fmla="*/ 465905 h 711957"/>
                <a:gd name="connsiteX2" fmla="*/ 393939 w 831990"/>
                <a:gd name="connsiteY2" fmla="*/ 454602 h 711957"/>
                <a:gd name="connsiteX3" fmla="*/ 559061 w 831990"/>
                <a:gd name="connsiteY3" fmla="*/ 308644 h 711957"/>
                <a:gd name="connsiteX4" fmla="*/ 619792 w 831990"/>
                <a:gd name="connsiteY4" fmla="*/ 208181 h 711957"/>
                <a:gd name="connsiteX5" fmla="*/ 687237 w 831990"/>
                <a:gd name="connsiteY5" fmla="*/ 92293 h 711957"/>
                <a:gd name="connsiteX6" fmla="*/ 768234 w 831990"/>
                <a:gd name="connsiteY6" fmla="*/ 9927 h 711957"/>
                <a:gd name="connsiteX7" fmla="*/ 829674 w 831990"/>
                <a:gd name="connsiteY7" fmla="*/ 32728 h 711957"/>
                <a:gd name="connsiteX8" fmla="*/ 782128 w 831990"/>
                <a:gd name="connsiteY8" fmla="*/ 161304 h 711957"/>
                <a:gd name="connsiteX9" fmla="*/ 677368 w 831990"/>
                <a:gd name="connsiteY9" fmla="*/ 422656 h 711957"/>
                <a:gd name="connsiteX10" fmla="*/ 419818 w 831990"/>
                <a:gd name="connsiteY10" fmla="*/ 644383 h 711957"/>
                <a:gd name="connsiteX11" fmla="*/ 169652 w 831990"/>
                <a:gd name="connsiteY11" fmla="*/ 696142 h 711957"/>
                <a:gd name="connsiteX12" fmla="*/ 14377 w 831990"/>
                <a:gd name="connsiteY12" fmla="*/ 549493 h 711957"/>
                <a:gd name="connsiteX13" fmla="*/ 83388 w 831990"/>
                <a:gd name="connsiteY13" fmla="*/ 437349 h 711957"/>
                <a:gd name="connsiteX0" fmla="*/ 83388 w 835377"/>
                <a:gd name="connsiteY0" fmla="*/ 519472 h 794080"/>
                <a:gd name="connsiteX1" fmla="*/ 232829 w 835377"/>
                <a:gd name="connsiteY1" fmla="*/ 548028 h 794080"/>
                <a:gd name="connsiteX2" fmla="*/ 393939 w 835377"/>
                <a:gd name="connsiteY2" fmla="*/ 536725 h 794080"/>
                <a:gd name="connsiteX3" fmla="*/ 559061 w 835377"/>
                <a:gd name="connsiteY3" fmla="*/ 390767 h 794080"/>
                <a:gd name="connsiteX4" fmla="*/ 619792 w 835377"/>
                <a:gd name="connsiteY4" fmla="*/ 290304 h 794080"/>
                <a:gd name="connsiteX5" fmla="*/ 687237 w 835377"/>
                <a:gd name="connsiteY5" fmla="*/ 174416 h 794080"/>
                <a:gd name="connsiteX6" fmla="*/ 747909 w 835377"/>
                <a:gd name="connsiteY6" fmla="*/ 9927 h 794080"/>
                <a:gd name="connsiteX7" fmla="*/ 829674 w 835377"/>
                <a:gd name="connsiteY7" fmla="*/ 114851 h 794080"/>
                <a:gd name="connsiteX8" fmla="*/ 782128 w 835377"/>
                <a:gd name="connsiteY8" fmla="*/ 243427 h 794080"/>
                <a:gd name="connsiteX9" fmla="*/ 677368 w 835377"/>
                <a:gd name="connsiteY9" fmla="*/ 504779 h 794080"/>
                <a:gd name="connsiteX10" fmla="*/ 419818 w 835377"/>
                <a:gd name="connsiteY10" fmla="*/ 726506 h 794080"/>
                <a:gd name="connsiteX11" fmla="*/ 169652 w 835377"/>
                <a:gd name="connsiteY11" fmla="*/ 778265 h 794080"/>
                <a:gd name="connsiteX12" fmla="*/ 14377 w 835377"/>
                <a:gd name="connsiteY12" fmla="*/ 631616 h 794080"/>
                <a:gd name="connsiteX13" fmla="*/ 83388 w 835377"/>
                <a:gd name="connsiteY13" fmla="*/ 519472 h 794080"/>
                <a:gd name="connsiteX0" fmla="*/ 83388 w 828602"/>
                <a:gd name="connsiteY0" fmla="*/ 619516 h 894124"/>
                <a:gd name="connsiteX1" fmla="*/ 232829 w 828602"/>
                <a:gd name="connsiteY1" fmla="*/ 648072 h 894124"/>
                <a:gd name="connsiteX2" fmla="*/ 393939 w 828602"/>
                <a:gd name="connsiteY2" fmla="*/ 636769 h 894124"/>
                <a:gd name="connsiteX3" fmla="*/ 559061 w 828602"/>
                <a:gd name="connsiteY3" fmla="*/ 490811 h 894124"/>
                <a:gd name="connsiteX4" fmla="*/ 619792 w 828602"/>
                <a:gd name="connsiteY4" fmla="*/ 390348 h 894124"/>
                <a:gd name="connsiteX5" fmla="*/ 687237 w 828602"/>
                <a:gd name="connsiteY5" fmla="*/ 274460 h 894124"/>
                <a:gd name="connsiteX6" fmla="*/ 747909 w 828602"/>
                <a:gd name="connsiteY6" fmla="*/ 109971 h 894124"/>
                <a:gd name="connsiteX7" fmla="*/ 822899 w 828602"/>
                <a:gd name="connsiteY7" fmla="*/ 38917 h 894124"/>
                <a:gd name="connsiteX8" fmla="*/ 782128 w 828602"/>
                <a:gd name="connsiteY8" fmla="*/ 343471 h 894124"/>
                <a:gd name="connsiteX9" fmla="*/ 677368 w 828602"/>
                <a:gd name="connsiteY9" fmla="*/ 604823 h 894124"/>
                <a:gd name="connsiteX10" fmla="*/ 419818 w 828602"/>
                <a:gd name="connsiteY10" fmla="*/ 826550 h 894124"/>
                <a:gd name="connsiteX11" fmla="*/ 169652 w 828602"/>
                <a:gd name="connsiteY11" fmla="*/ 878309 h 894124"/>
                <a:gd name="connsiteX12" fmla="*/ 14377 w 828602"/>
                <a:gd name="connsiteY12" fmla="*/ 731660 h 894124"/>
                <a:gd name="connsiteX13" fmla="*/ 83388 w 828602"/>
                <a:gd name="connsiteY13" fmla="*/ 619516 h 89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02" h="894124">
                  <a:moveTo>
                    <a:pt x="83388" y="619516"/>
                  </a:moveTo>
                  <a:cubicBezTo>
                    <a:pt x="119797" y="605585"/>
                    <a:pt x="181071" y="645197"/>
                    <a:pt x="232829" y="648072"/>
                  </a:cubicBezTo>
                  <a:cubicBezTo>
                    <a:pt x="284587" y="650947"/>
                    <a:pt x="339567" y="662979"/>
                    <a:pt x="393939" y="636769"/>
                  </a:cubicBezTo>
                  <a:cubicBezTo>
                    <a:pt x="448311" y="610559"/>
                    <a:pt x="521419" y="531881"/>
                    <a:pt x="559061" y="490811"/>
                  </a:cubicBezTo>
                  <a:cubicBezTo>
                    <a:pt x="596703" y="449741"/>
                    <a:pt x="598429" y="426407"/>
                    <a:pt x="619792" y="390348"/>
                  </a:cubicBezTo>
                  <a:cubicBezTo>
                    <a:pt x="641155" y="354290"/>
                    <a:pt x="665884" y="321189"/>
                    <a:pt x="687237" y="274460"/>
                  </a:cubicBezTo>
                  <a:cubicBezTo>
                    <a:pt x="708590" y="227731"/>
                    <a:pt x="725299" y="149228"/>
                    <a:pt x="747909" y="109971"/>
                  </a:cubicBezTo>
                  <a:cubicBezTo>
                    <a:pt x="770519" y="70714"/>
                    <a:pt x="817196" y="0"/>
                    <a:pt x="822899" y="38917"/>
                  </a:cubicBezTo>
                  <a:cubicBezTo>
                    <a:pt x="828602" y="77834"/>
                    <a:pt x="806383" y="249153"/>
                    <a:pt x="782128" y="343471"/>
                  </a:cubicBezTo>
                  <a:cubicBezTo>
                    <a:pt x="757873" y="437789"/>
                    <a:pt x="737753" y="524310"/>
                    <a:pt x="677368" y="604823"/>
                  </a:cubicBezTo>
                  <a:cubicBezTo>
                    <a:pt x="616983" y="685336"/>
                    <a:pt x="504437" y="780969"/>
                    <a:pt x="419818" y="826550"/>
                  </a:cubicBezTo>
                  <a:cubicBezTo>
                    <a:pt x="335199" y="872131"/>
                    <a:pt x="237226" y="894124"/>
                    <a:pt x="169652" y="878309"/>
                  </a:cubicBezTo>
                  <a:cubicBezTo>
                    <a:pt x="102079" y="862494"/>
                    <a:pt x="28754" y="774792"/>
                    <a:pt x="14377" y="731660"/>
                  </a:cubicBezTo>
                  <a:cubicBezTo>
                    <a:pt x="0" y="688528"/>
                    <a:pt x="46979" y="633447"/>
                    <a:pt x="83388" y="619516"/>
                  </a:cubicBezTo>
                  <a:close/>
                </a:path>
              </a:pathLst>
            </a:custGeom>
            <a:solidFill>
              <a:srgbClr val="00247D">
                <a:lumMod val="40000"/>
                <a:lumOff val="60000"/>
                <a:alpha val="80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400" b="1" i="1" kern="0" dirty="0">
                <a:solidFill>
                  <a:srgbClr val="000000"/>
                </a:solidFill>
                <a:latin typeface="Arial" charset="0"/>
              </a:endParaRPr>
            </a:p>
          </p:txBody>
        </p:sp>
        <p:sp>
          <p:nvSpPr>
            <p:cNvPr id="376" name="Freeform 375"/>
            <p:cNvSpPr/>
            <p:nvPr/>
          </p:nvSpPr>
          <p:spPr bwMode="auto">
            <a:xfrm rot="19250228">
              <a:off x="3905250" y="3901790"/>
              <a:ext cx="385763" cy="744632"/>
            </a:xfrm>
            <a:custGeom>
              <a:avLst/>
              <a:gdLst>
                <a:gd name="connsiteX0" fmla="*/ 178558 w 269544"/>
                <a:gd name="connsiteY0" fmla="*/ 17059 h 412844"/>
                <a:gd name="connsiteX1" fmla="*/ 48904 w 269544"/>
                <a:gd name="connsiteY1" fmla="*/ 30707 h 412844"/>
                <a:gd name="connsiteX2" fmla="*/ 7961 w 269544"/>
                <a:gd name="connsiteY2" fmla="*/ 201304 h 412844"/>
                <a:gd name="connsiteX3" fmla="*/ 96672 w 269544"/>
                <a:gd name="connsiteY3" fmla="*/ 235423 h 412844"/>
                <a:gd name="connsiteX4" fmla="*/ 130791 w 269544"/>
                <a:gd name="connsiteY4" fmla="*/ 365077 h 412844"/>
                <a:gd name="connsiteX5" fmla="*/ 212677 w 269544"/>
                <a:gd name="connsiteY5" fmla="*/ 399196 h 412844"/>
                <a:gd name="connsiteX6" fmla="*/ 267269 w 269544"/>
                <a:gd name="connsiteY6" fmla="*/ 283190 h 412844"/>
                <a:gd name="connsiteX7" fmla="*/ 199030 w 269544"/>
                <a:gd name="connsiteY7" fmla="*/ 71650 h 412844"/>
                <a:gd name="connsiteX8" fmla="*/ 178558 w 269544"/>
                <a:gd name="connsiteY8" fmla="*/ 17059 h 41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44" h="412844">
                  <a:moveTo>
                    <a:pt x="178558" y="17059"/>
                  </a:moveTo>
                  <a:cubicBezTo>
                    <a:pt x="153537" y="10235"/>
                    <a:pt x="77337" y="0"/>
                    <a:pt x="48904" y="30707"/>
                  </a:cubicBezTo>
                  <a:cubicBezTo>
                    <a:pt x="20471" y="61414"/>
                    <a:pt x="0" y="167185"/>
                    <a:pt x="7961" y="201304"/>
                  </a:cubicBezTo>
                  <a:cubicBezTo>
                    <a:pt x="15922" y="235423"/>
                    <a:pt x="76200" y="208128"/>
                    <a:pt x="96672" y="235423"/>
                  </a:cubicBezTo>
                  <a:cubicBezTo>
                    <a:pt x="117144" y="262718"/>
                    <a:pt x="111457" y="337782"/>
                    <a:pt x="130791" y="365077"/>
                  </a:cubicBezTo>
                  <a:cubicBezTo>
                    <a:pt x="150125" y="392372"/>
                    <a:pt x="189931" y="412844"/>
                    <a:pt x="212677" y="399196"/>
                  </a:cubicBezTo>
                  <a:cubicBezTo>
                    <a:pt x="235423" y="385548"/>
                    <a:pt x="269544" y="337781"/>
                    <a:pt x="267269" y="283190"/>
                  </a:cubicBezTo>
                  <a:cubicBezTo>
                    <a:pt x="264995" y="228599"/>
                    <a:pt x="205854" y="114868"/>
                    <a:pt x="199030" y="71650"/>
                  </a:cubicBezTo>
                  <a:cubicBezTo>
                    <a:pt x="192206" y="28432"/>
                    <a:pt x="203579" y="23883"/>
                    <a:pt x="178558" y="17059"/>
                  </a:cubicBezTo>
                  <a:close/>
                </a:path>
              </a:pathLst>
            </a:custGeom>
            <a:solidFill>
              <a:srgbClr val="00247D">
                <a:lumMod val="40000"/>
                <a:lumOff val="60000"/>
                <a:alpha val="80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400" b="1" i="1" kern="0" dirty="0">
                <a:solidFill>
                  <a:srgbClr val="000000"/>
                </a:solidFill>
                <a:latin typeface="Arial" charset="0"/>
              </a:endParaRPr>
            </a:p>
          </p:txBody>
        </p:sp>
        <p:sp>
          <p:nvSpPr>
            <p:cNvPr id="377" name="TextBox 376"/>
            <p:cNvSpPr txBox="1"/>
            <p:nvPr/>
          </p:nvSpPr>
          <p:spPr>
            <a:xfrm>
              <a:off x="3402013" y="3968473"/>
              <a:ext cx="1076325" cy="306427"/>
            </a:xfrm>
            <a:prstGeom prst="rect">
              <a:avLst/>
            </a:prstGeom>
            <a:noFill/>
          </p:spPr>
          <p:txBody>
            <a:bodyPr>
              <a:spAutoFit/>
            </a:bodyPr>
            <a:lstStyle/>
            <a:p>
              <a:pPr eaLnBrk="1" fontAlgn="auto" hangingPunct="1">
                <a:spcAft>
                  <a:spcPts val="0"/>
                </a:spcAft>
                <a:defRPr/>
              </a:pPr>
              <a:r>
                <a:rPr lang="en-US" sz="1400" b="1" i="1" kern="0" dirty="0">
                  <a:solidFill>
                    <a:srgbClr val="000000"/>
                  </a:solidFill>
                  <a:latin typeface="Arial" pitchFamily="34" charset="0"/>
                </a:rPr>
                <a:t>Anadarko</a:t>
              </a:r>
            </a:p>
          </p:txBody>
        </p:sp>
        <p:sp>
          <p:nvSpPr>
            <p:cNvPr id="378" name="AutoShape 77"/>
            <p:cNvSpPr>
              <a:spLocks noChangeAspect="1" noChangeArrowheads="1"/>
            </p:cNvSpPr>
            <p:nvPr/>
          </p:nvSpPr>
          <p:spPr bwMode="auto">
            <a:xfrm>
              <a:off x="5414963" y="3722380"/>
              <a:ext cx="220662" cy="242918"/>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79" name="AutoShape 69"/>
            <p:cNvSpPr>
              <a:spLocks noChangeAspect="1" noChangeArrowheads="1"/>
            </p:cNvSpPr>
            <p:nvPr/>
          </p:nvSpPr>
          <p:spPr bwMode="auto">
            <a:xfrm>
              <a:off x="5643563" y="5198941"/>
              <a:ext cx="265112" cy="242918"/>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80" name="AutoShape 56"/>
            <p:cNvSpPr>
              <a:spLocks noChangeArrowheads="1"/>
            </p:cNvSpPr>
            <p:nvPr/>
          </p:nvSpPr>
          <p:spPr bwMode="auto">
            <a:xfrm>
              <a:off x="1247775" y="3998640"/>
              <a:ext cx="252413" cy="254032"/>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81" name="AutoShape 77"/>
            <p:cNvSpPr>
              <a:spLocks noChangeAspect="1" noChangeArrowheads="1"/>
            </p:cNvSpPr>
            <p:nvPr/>
          </p:nvSpPr>
          <p:spPr bwMode="auto">
            <a:xfrm>
              <a:off x="5473700" y="2995214"/>
              <a:ext cx="220663" cy="242918"/>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82" name="AutoShape 77"/>
            <p:cNvSpPr>
              <a:spLocks noChangeAspect="1" noChangeArrowheads="1"/>
            </p:cNvSpPr>
            <p:nvPr/>
          </p:nvSpPr>
          <p:spPr bwMode="auto">
            <a:xfrm>
              <a:off x="947738" y="1639318"/>
              <a:ext cx="220662" cy="242918"/>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83" name="AutoShape 77"/>
            <p:cNvSpPr>
              <a:spLocks noChangeAspect="1" noChangeArrowheads="1"/>
            </p:cNvSpPr>
            <p:nvPr/>
          </p:nvSpPr>
          <p:spPr bwMode="auto">
            <a:xfrm>
              <a:off x="7378700" y="2339493"/>
              <a:ext cx="222250"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384" name="AutoShape 77"/>
            <p:cNvSpPr>
              <a:spLocks noChangeAspect="1" noChangeArrowheads="1"/>
            </p:cNvSpPr>
            <p:nvPr/>
          </p:nvSpPr>
          <p:spPr bwMode="auto">
            <a:xfrm>
              <a:off x="5046663" y="5244983"/>
              <a:ext cx="220662" cy="242919"/>
            </a:xfrm>
            <a:prstGeom prst="star5">
              <a:avLst/>
            </a:prstGeom>
            <a:solidFill>
              <a:srgbClr val="CA0000"/>
            </a:solidFill>
            <a:ln w="19050">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grpSp>
          <p:nvGrpSpPr>
            <p:cNvPr id="9309" name="Group 124"/>
            <p:cNvGrpSpPr>
              <a:grpSpLocks/>
            </p:cNvGrpSpPr>
            <p:nvPr/>
          </p:nvGrpSpPr>
          <p:grpSpPr bwMode="auto">
            <a:xfrm>
              <a:off x="722409" y="5273130"/>
              <a:ext cx="1825496" cy="532865"/>
              <a:chOff x="331778" y="5184353"/>
              <a:chExt cx="1825496" cy="532865"/>
            </a:xfrm>
          </p:grpSpPr>
          <p:sp>
            <p:nvSpPr>
              <p:cNvPr id="423" name="Rectangle 422"/>
              <p:cNvSpPr/>
              <p:nvPr/>
            </p:nvSpPr>
            <p:spPr bwMode="auto">
              <a:xfrm>
                <a:off x="331682" y="5184785"/>
                <a:ext cx="1825625" cy="531880"/>
              </a:xfrm>
              <a:prstGeom prst="rect">
                <a:avLst/>
              </a:prstGeom>
              <a:solidFill>
                <a:srgbClr val="FBFBFB"/>
              </a:solidFill>
              <a:ln w="12700"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grpSp>
            <p:nvGrpSpPr>
              <p:cNvPr id="9348" name="Group 148"/>
              <p:cNvGrpSpPr>
                <a:grpSpLocks/>
              </p:cNvGrpSpPr>
              <p:nvPr/>
            </p:nvGrpSpPr>
            <p:grpSpPr bwMode="auto">
              <a:xfrm>
                <a:off x="393847" y="5233677"/>
                <a:ext cx="1531370" cy="442228"/>
                <a:chOff x="589155" y="5340209"/>
                <a:chExt cx="1531370" cy="442228"/>
              </a:xfrm>
            </p:grpSpPr>
            <p:sp>
              <p:nvSpPr>
                <p:cNvPr id="425" name="AutoShape 56"/>
                <p:cNvSpPr>
                  <a:spLocks noChangeArrowheads="1"/>
                </p:cNvSpPr>
                <p:nvPr/>
              </p:nvSpPr>
              <p:spPr bwMode="auto">
                <a:xfrm>
                  <a:off x="588902" y="5340536"/>
                  <a:ext cx="257175" cy="230216"/>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426" name="TextBox 425"/>
                <p:cNvSpPr txBox="1"/>
                <p:nvPr/>
              </p:nvSpPr>
              <p:spPr>
                <a:xfrm>
                  <a:off x="795277" y="5346887"/>
                  <a:ext cx="1325563" cy="230216"/>
                </a:xfrm>
                <a:prstGeom prst="rect">
                  <a:avLst/>
                </a:prstGeom>
                <a:noFill/>
              </p:spPr>
              <p:txBody>
                <a:bodyPr>
                  <a:spAutoFit/>
                </a:bodyPr>
                <a:lstStyle/>
                <a:p>
                  <a:pPr eaLnBrk="1" fontAlgn="auto" hangingPunct="1">
                    <a:spcAft>
                      <a:spcPts val="0"/>
                    </a:spcAft>
                    <a:defRPr/>
                  </a:pPr>
                  <a:r>
                    <a:rPr lang="en-US" sz="900" b="1" kern="0" dirty="0">
                      <a:solidFill>
                        <a:srgbClr val="000000"/>
                      </a:solidFill>
                      <a:latin typeface="Arial" pitchFamily="34" charset="0"/>
                    </a:rPr>
                    <a:t>Unit Train Terminals</a:t>
                  </a:r>
                </a:p>
              </p:txBody>
            </p:sp>
            <p:sp>
              <p:nvSpPr>
                <p:cNvPr id="427" name="TextBox 426"/>
                <p:cNvSpPr txBox="1"/>
                <p:nvPr/>
              </p:nvSpPr>
              <p:spPr>
                <a:xfrm>
                  <a:off x="795277" y="5551700"/>
                  <a:ext cx="1325563" cy="230217"/>
                </a:xfrm>
                <a:prstGeom prst="rect">
                  <a:avLst/>
                </a:prstGeom>
                <a:noFill/>
              </p:spPr>
              <p:txBody>
                <a:bodyPr>
                  <a:spAutoFit/>
                </a:bodyPr>
                <a:lstStyle/>
                <a:p>
                  <a:pPr eaLnBrk="1" fontAlgn="auto" hangingPunct="1">
                    <a:spcAft>
                      <a:spcPts val="0"/>
                    </a:spcAft>
                    <a:defRPr/>
                  </a:pPr>
                  <a:r>
                    <a:rPr lang="en-US" sz="900" b="1" kern="0" dirty="0">
                      <a:solidFill>
                        <a:srgbClr val="000000"/>
                      </a:solidFill>
                      <a:latin typeface="Arial" pitchFamily="34" charset="0"/>
                    </a:rPr>
                    <a:t>Rail Origins</a:t>
                  </a:r>
                </a:p>
              </p:txBody>
            </p:sp>
          </p:grpSp>
        </p:grpSp>
        <p:sp>
          <p:nvSpPr>
            <p:cNvPr id="386" name="Freeform 385"/>
            <p:cNvSpPr/>
            <p:nvPr/>
          </p:nvSpPr>
          <p:spPr bwMode="auto">
            <a:xfrm rot="4503788">
              <a:off x="6444408" y="2476882"/>
              <a:ext cx="766859" cy="828675"/>
            </a:xfrm>
            <a:custGeom>
              <a:avLst/>
              <a:gdLst>
                <a:gd name="connsiteX0" fmla="*/ 126552 w 953867"/>
                <a:gd name="connsiteY0" fmla="*/ 29029 h 874427"/>
                <a:gd name="connsiteX1" fmla="*/ 97524 w 953867"/>
                <a:gd name="connsiteY1" fmla="*/ 72572 h 874427"/>
                <a:gd name="connsiteX2" fmla="*/ 53981 w 953867"/>
                <a:gd name="connsiteY2" fmla="*/ 101600 h 874427"/>
                <a:gd name="connsiteX3" fmla="*/ 24952 w 953867"/>
                <a:gd name="connsiteY3" fmla="*/ 188686 h 874427"/>
                <a:gd name="connsiteX4" fmla="*/ 10438 w 953867"/>
                <a:gd name="connsiteY4" fmla="*/ 232229 h 874427"/>
                <a:gd name="connsiteX5" fmla="*/ 39467 w 953867"/>
                <a:gd name="connsiteY5" fmla="*/ 537029 h 874427"/>
                <a:gd name="connsiteX6" fmla="*/ 68495 w 953867"/>
                <a:gd name="connsiteY6" fmla="*/ 580572 h 874427"/>
                <a:gd name="connsiteX7" fmla="*/ 97524 w 953867"/>
                <a:gd name="connsiteY7" fmla="*/ 667657 h 874427"/>
                <a:gd name="connsiteX8" fmla="*/ 184610 w 953867"/>
                <a:gd name="connsiteY8" fmla="*/ 696686 h 874427"/>
                <a:gd name="connsiteX9" fmla="*/ 344267 w 953867"/>
                <a:gd name="connsiteY9" fmla="*/ 725714 h 874427"/>
                <a:gd name="connsiteX10" fmla="*/ 431352 w 953867"/>
                <a:gd name="connsiteY10" fmla="*/ 754743 h 874427"/>
                <a:gd name="connsiteX11" fmla="*/ 518438 w 953867"/>
                <a:gd name="connsiteY11" fmla="*/ 812800 h 874427"/>
                <a:gd name="connsiteX12" fmla="*/ 678095 w 953867"/>
                <a:gd name="connsiteY12" fmla="*/ 841829 h 874427"/>
                <a:gd name="connsiteX13" fmla="*/ 939352 w 953867"/>
                <a:gd name="connsiteY13" fmla="*/ 783772 h 874427"/>
                <a:gd name="connsiteX14" fmla="*/ 953867 w 953867"/>
                <a:gd name="connsiteY14" fmla="*/ 653143 h 874427"/>
                <a:gd name="connsiteX15" fmla="*/ 939352 w 953867"/>
                <a:gd name="connsiteY15" fmla="*/ 174172 h 874427"/>
                <a:gd name="connsiteX16" fmla="*/ 910324 w 953867"/>
                <a:gd name="connsiteY16" fmla="*/ 130629 h 874427"/>
                <a:gd name="connsiteX17" fmla="*/ 808724 w 953867"/>
                <a:gd name="connsiteY17" fmla="*/ 87086 h 874427"/>
                <a:gd name="connsiteX18" fmla="*/ 678095 w 953867"/>
                <a:gd name="connsiteY18" fmla="*/ 14514 h 874427"/>
                <a:gd name="connsiteX19" fmla="*/ 373295 w 953867"/>
                <a:gd name="connsiteY19" fmla="*/ 0 h 874427"/>
                <a:gd name="connsiteX20" fmla="*/ 126552 w 953867"/>
                <a:gd name="connsiteY20" fmla="*/ 29029 h 874427"/>
                <a:gd name="connsiteX0" fmla="*/ 45962 w 1021629"/>
                <a:gd name="connsiteY0" fmla="*/ 12094 h 1302361"/>
                <a:gd name="connsiteX1" fmla="*/ 165286 w 1021629"/>
                <a:gd name="connsiteY1" fmla="*/ 500506 h 1302361"/>
                <a:gd name="connsiteX2" fmla="*/ 121743 w 1021629"/>
                <a:gd name="connsiteY2" fmla="*/ 529534 h 1302361"/>
                <a:gd name="connsiteX3" fmla="*/ 92714 w 1021629"/>
                <a:gd name="connsiteY3" fmla="*/ 616620 h 1302361"/>
                <a:gd name="connsiteX4" fmla="*/ 78200 w 1021629"/>
                <a:gd name="connsiteY4" fmla="*/ 660163 h 1302361"/>
                <a:gd name="connsiteX5" fmla="*/ 107229 w 1021629"/>
                <a:gd name="connsiteY5" fmla="*/ 964963 h 1302361"/>
                <a:gd name="connsiteX6" fmla="*/ 136257 w 1021629"/>
                <a:gd name="connsiteY6" fmla="*/ 1008506 h 1302361"/>
                <a:gd name="connsiteX7" fmla="*/ 165286 w 1021629"/>
                <a:gd name="connsiteY7" fmla="*/ 1095591 h 1302361"/>
                <a:gd name="connsiteX8" fmla="*/ 252372 w 1021629"/>
                <a:gd name="connsiteY8" fmla="*/ 1124620 h 1302361"/>
                <a:gd name="connsiteX9" fmla="*/ 412029 w 1021629"/>
                <a:gd name="connsiteY9" fmla="*/ 1153648 h 1302361"/>
                <a:gd name="connsiteX10" fmla="*/ 499114 w 1021629"/>
                <a:gd name="connsiteY10" fmla="*/ 1182677 h 1302361"/>
                <a:gd name="connsiteX11" fmla="*/ 586200 w 1021629"/>
                <a:gd name="connsiteY11" fmla="*/ 1240734 h 1302361"/>
                <a:gd name="connsiteX12" fmla="*/ 745857 w 1021629"/>
                <a:gd name="connsiteY12" fmla="*/ 1269763 h 1302361"/>
                <a:gd name="connsiteX13" fmla="*/ 1007114 w 1021629"/>
                <a:gd name="connsiteY13" fmla="*/ 1211706 h 1302361"/>
                <a:gd name="connsiteX14" fmla="*/ 1021629 w 1021629"/>
                <a:gd name="connsiteY14" fmla="*/ 1081077 h 1302361"/>
                <a:gd name="connsiteX15" fmla="*/ 1007114 w 1021629"/>
                <a:gd name="connsiteY15" fmla="*/ 602106 h 1302361"/>
                <a:gd name="connsiteX16" fmla="*/ 978086 w 1021629"/>
                <a:gd name="connsiteY16" fmla="*/ 558563 h 1302361"/>
                <a:gd name="connsiteX17" fmla="*/ 876486 w 1021629"/>
                <a:gd name="connsiteY17" fmla="*/ 515020 h 1302361"/>
                <a:gd name="connsiteX18" fmla="*/ 745857 w 1021629"/>
                <a:gd name="connsiteY18" fmla="*/ 442448 h 1302361"/>
                <a:gd name="connsiteX19" fmla="*/ 441057 w 1021629"/>
                <a:gd name="connsiteY19" fmla="*/ 427934 h 1302361"/>
                <a:gd name="connsiteX20" fmla="*/ 45962 w 1021629"/>
                <a:gd name="connsiteY20" fmla="*/ 12094 h 1302361"/>
                <a:gd name="connsiteX0" fmla="*/ 179413 w 1155080"/>
                <a:gd name="connsiteY0" fmla="*/ 12094 h 1302361"/>
                <a:gd name="connsiteX1" fmla="*/ 298737 w 1155080"/>
                <a:gd name="connsiteY1" fmla="*/ 500506 h 1302361"/>
                <a:gd name="connsiteX2" fmla="*/ 16219 w 1155080"/>
                <a:gd name="connsiteY2" fmla="*/ 136232 h 1302361"/>
                <a:gd name="connsiteX3" fmla="*/ 226165 w 1155080"/>
                <a:gd name="connsiteY3" fmla="*/ 616620 h 1302361"/>
                <a:gd name="connsiteX4" fmla="*/ 211651 w 1155080"/>
                <a:gd name="connsiteY4" fmla="*/ 660163 h 1302361"/>
                <a:gd name="connsiteX5" fmla="*/ 240680 w 1155080"/>
                <a:gd name="connsiteY5" fmla="*/ 964963 h 1302361"/>
                <a:gd name="connsiteX6" fmla="*/ 269708 w 1155080"/>
                <a:gd name="connsiteY6" fmla="*/ 1008506 h 1302361"/>
                <a:gd name="connsiteX7" fmla="*/ 298737 w 1155080"/>
                <a:gd name="connsiteY7" fmla="*/ 1095591 h 1302361"/>
                <a:gd name="connsiteX8" fmla="*/ 385823 w 1155080"/>
                <a:gd name="connsiteY8" fmla="*/ 1124620 h 1302361"/>
                <a:gd name="connsiteX9" fmla="*/ 545480 w 1155080"/>
                <a:gd name="connsiteY9" fmla="*/ 1153648 h 1302361"/>
                <a:gd name="connsiteX10" fmla="*/ 632565 w 1155080"/>
                <a:gd name="connsiteY10" fmla="*/ 1182677 h 1302361"/>
                <a:gd name="connsiteX11" fmla="*/ 719651 w 1155080"/>
                <a:gd name="connsiteY11" fmla="*/ 1240734 h 1302361"/>
                <a:gd name="connsiteX12" fmla="*/ 879308 w 1155080"/>
                <a:gd name="connsiteY12" fmla="*/ 1269763 h 1302361"/>
                <a:gd name="connsiteX13" fmla="*/ 1140565 w 1155080"/>
                <a:gd name="connsiteY13" fmla="*/ 1211706 h 1302361"/>
                <a:gd name="connsiteX14" fmla="*/ 1155080 w 1155080"/>
                <a:gd name="connsiteY14" fmla="*/ 1081077 h 1302361"/>
                <a:gd name="connsiteX15" fmla="*/ 1140565 w 1155080"/>
                <a:gd name="connsiteY15" fmla="*/ 602106 h 1302361"/>
                <a:gd name="connsiteX16" fmla="*/ 1111537 w 1155080"/>
                <a:gd name="connsiteY16" fmla="*/ 558563 h 1302361"/>
                <a:gd name="connsiteX17" fmla="*/ 1009937 w 1155080"/>
                <a:gd name="connsiteY17" fmla="*/ 515020 h 1302361"/>
                <a:gd name="connsiteX18" fmla="*/ 879308 w 1155080"/>
                <a:gd name="connsiteY18" fmla="*/ 442448 h 1302361"/>
                <a:gd name="connsiteX19" fmla="*/ 574508 w 1155080"/>
                <a:gd name="connsiteY19" fmla="*/ 427934 h 1302361"/>
                <a:gd name="connsiteX20" fmla="*/ 179413 w 1155080"/>
                <a:gd name="connsiteY20" fmla="*/ 12094 h 1302361"/>
                <a:gd name="connsiteX0" fmla="*/ 179411 w 1155078"/>
                <a:gd name="connsiteY0" fmla="*/ 71293 h 1361560"/>
                <a:gd name="connsiteX1" fmla="*/ 49808 w 1155078"/>
                <a:gd name="connsiteY1" fmla="*/ 59381 h 1361560"/>
                <a:gd name="connsiteX2" fmla="*/ 16217 w 1155078"/>
                <a:gd name="connsiteY2" fmla="*/ 195431 h 1361560"/>
                <a:gd name="connsiteX3" fmla="*/ 226163 w 1155078"/>
                <a:gd name="connsiteY3" fmla="*/ 675819 h 1361560"/>
                <a:gd name="connsiteX4" fmla="*/ 211649 w 1155078"/>
                <a:gd name="connsiteY4" fmla="*/ 719362 h 1361560"/>
                <a:gd name="connsiteX5" fmla="*/ 240678 w 1155078"/>
                <a:gd name="connsiteY5" fmla="*/ 1024162 h 1361560"/>
                <a:gd name="connsiteX6" fmla="*/ 269706 w 1155078"/>
                <a:gd name="connsiteY6" fmla="*/ 1067705 h 1361560"/>
                <a:gd name="connsiteX7" fmla="*/ 298735 w 1155078"/>
                <a:gd name="connsiteY7" fmla="*/ 1154790 h 1361560"/>
                <a:gd name="connsiteX8" fmla="*/ 385821 w 1155078"/>
                <a:gd name="connsiteY8" fmla="*/ 1183819 h 1361560"/>
                <a:gd name="connsiteX9" fmla="*/ 545478 w 1155078"/>
                <a:gd name="connsiteY9" fmla="*/ 1212847 h 1361560"/>
                <a:gd name="connsiteX10" fmla="*/ 632563 w 1155078"/>
                <a:gd name="connsiteY10" fmla="*/ 1241876 h 1361560"/>
                <a:gd name="connsiteX11" fmla="*/ 719649 w 1155078"/>
                <a:gd name="connsiteY11" fmla="*/ 1299933 h 1361560"/>
                <a:gd name="connsiteX12" fmla="*/ 879306 w 1155078"/>
                <a:gd name="connsiteY12" fmla="*/ 1328962 h 1361560"/>
                <a:gd name="connsiteX13" fmla="*/ 1140563 w 1155078"/>
                <a:gd name="connsiteY13" fmla="*/ 1270905 h 1361560"/>
                <a:gd name="connsiteX14" fmla="*/ 1155078 w 1155078"/>
                <a:gd name="connsiteY14" fmla="*/ 1140276 h 1361560"/>
                <a:gd name="connsiteX15" fmla="*/ 1140563 w 1155078"/>
                <a:gd name="connsiteY15" fmla="*/ 661305 h 1361560"/>
                <a:gd name="connsiteX16" fmla="*/ 1111535 w 1155078"/>
                <a:gd name="connsiteY16" fmla="*/ 617762 h 1361560"/>
                <a:gd name="connsiteX17" fmla="*/ 1009935 w 1155078"/>
                <a:gd name="connsiteY17" fmla="*/ 574219 h 1361560"/>
                <a:gd name="connsiteX18" fmla="*/ 879306 w 1155078"/>
                <a:gd name="connsiteY18" fmla="*/ 501647 h 1361560"/>
                <a:gd name="connsiteX19" fmla="*/ 574506 w 1155078"/>
                <a:gd name="connsiteY19" fmla="*/ 487133 h 1361560"/>
                <a:gd name="connsiteX20" fmla="*/ 179411 w 1155078"/>
                <a:gd name="connsiteY20" fmla="*/ 71293 h 1361560"/>
                <a:gd name="connsiteX0" fmla="*/ 179413 w 1155080"/>
                <a:gd name="connsiteY0" fmla="*/ 32601 h 1322868"/>
                <a:gd name="connsiteX1" fmla="*/ 49810 w 1155080"/>
                <a:gd name="connsiteY1" fmla="*/ 20689 h 1322868"/>
                <a:gd name="connsiteX2" fmla="*/ 16219 w 1155080"/>
                <a:gd name="connsiteY2" fmla="*/ 156739 h 1322868"/>
                <a:gd name="connsiteX3" fmla="*/ 226165 w 1155080"/>
                <a:gd name="connsiteY3" fmla="*/ 637127 h 1322868"/>
                <a:gd name="connsiteX4" fmla="*/ 211651 w 1155080"/>
                <a:gd name="connsiteY4" fmla="*/ 680670 h 1322868"/>
                <a:gd name="connsiteX5" fmla="*/ 240680 w 1155080"/>
                <a:gd name="connsiteY5" fmla="*/ 985470 h 1322868"/>
                <a:gd name="connsiteX6" fmla="*/ 269708 w 1155080"/>
                <a:gd name="connsiteY6" fmla="*/ 1029013 h 1322868"/>
                <a:gd name="connsiteX7" fmla="*/ 298737 w 1155080"/>
                <a:gd name="connsiteY7" fmla="*/ 1116098 h 1322868"/>
                <a:gd name="connsiteX8" fmla="*/ 385823 w 1155080"/>
                <a:gd name="connsiteY8" fmla="*/ 1145127 h 1322868"/>
                <a:gd name="connsiteX9" fmla="*/ 545480 w 1155080"/>
                <a:gd name="connsiteY9" fmla="*/ 1174155 h 1322868"/>
                <a:gd name="connsiteX10" fmla="*/ 632565 w 1155080"/>
                <a:gd name="connsiteY10" fmla="*/ 1203184 h 1322868"/>
                <a:gd name="connsiteX11" fmla="*/ 719651 w 1155080"/>
                <a:gd name="connsiteY11" fmla="*/ 1261241 h 1322868"/>
                <a:gd name="connsiteX12" fmla="*/ 879308 w 1155080"/>
                <a:gd name="connsiteY12" fmla="*/ 1290270 h 1322868"/>
                <a:gd name="connsiteX13" fmla="*/ 1140565 w 1155080"/>
                <a:gd name="connsiteY13" fmla="*/ 1232213 h 1322868"/>
                <a:gd name="connsiteX14" fmla="*/ 1155080 w 1155080"/>
                <a:gd name="connsiteY14" fmla="*/ 1101584 h 1322868"/>
                <a:gd name="connsiteX15" fmla="*/ 1140565 w 1155080"/>
                <a:gd name="connsiteY15" fmla="*/ 622613 h 1322868"/>
                <a:gd name="connsiteX16" fmla="*/ 1111537 w 1155080"/>
                <a:gd name="connsiteY16" fmla="*/ 579070 h 1322868"/>
                <a:gd name="connsiteX17" fmla="*/ 1009937 w 1155080"/>
                <a:gd name="connsiteY17" fmla="*/ 535527 h 1322868"/>
                <a:gd name="connsiteX18" fmla="*/ 879308 w 1155080"/>
                <a:gd name="connsiteY18" fmla="*/ 462955 h 1322868"/>
                <a:gd name="connsiteX19" fmla="*/ 567562 w 1155080"/>
                <a:gd name="connsiteY19" fmla="*/ 93851 h 1322868"/>
                <a:gd name="connsiteX20" fmla="*/ 179413 w 1155080"/>
                <a:gd name="connsiteY20" fmla="*/ 32601 h 1322868"/>
                <a:gd name="connsiteX0" fmla="*/ 179411 w 1155078"/>
                <a:gd name="connsiteY0" fmla="*/ 324007 h 1614274"/>
                <a:gd name="connsiteX1" fmla="*/ 45844 w 1155078"/>
                <a:gd name="connsiteY1" fmla="*/ 20690 h 1614274"/>
                <a:gd name="connsiteX2" fmla="*/ 16217 w 1155078"/>
                <a:gd name="connsiteY2" fmla="*/ 448145 h 1614274"/>
                <a:gd name="connsiteX3" fmla="*/ 226163 w 1155078"/>
                <a:gd name="connsiteY3" fmla="*/ 928533 h 1614274"/>
                <a:gd name="connsiteX4" fmla="*/ 211649 w 1155078"/>
                <a:gd name="connsiteY4" fmla="*/ 972076 h 1614274"/>
                <a:gd name="connsiteX5" fmla="*/ 240678 w 1155078"/>
                <a:gd name="connsiteY5" fmla="*/ 1276876 h 1614274"/>
                <a:gd name="connsiteX6" fmla="*/ 269706 w 1155078"/>
                <a:gd name="connsiteY6" fmla="*/ 1320419 h 1614274"/>
                <a:gd name="connsiteX7" fmla="*/ 298735 w 1155078"/>
                <a:gd name="connsiteY7" fmla="*/ 1407504 h 1614274"/>
                <a:gd name="connsiteX8" fmla="*/ 385821 w 1155078"/>
                <a:gd name="connsiteY8" fmla="*/ 1436533 h 1614274"/>
                <a:gd name="connsiteX9" fmla="*/ 545478 w 1155078"/>
                <a:gd name="connsiteY9" fmla="*/ 1465561 h 1614274"/>
                <a:gd name="connsiteX10" fmla="*/ 632563 w 1155078"/>
                <a:gd name="connsiteY10" fmla="*/ 1494590 h 1614274"/>
                <a:gd name="connsiteX11" fmla="*/ 719649 w 1155078"/>
                <a:gd name="connsiteY11" fmla="*/ 1552647 h 1614274"/>
                <a:gd name="connsiteX12" fmla="*/ 879306 w 1155078"/>
                <a:gd name="connsiteY12" fmla="*/ 1581676 h 1614274"/>
                <a:gd name="connsiteX13" fmla="*/ 1140563 w 1155078"/>
                <a:gd name="connsiteY13" fmla="*/ 1523619 h 1614274"/>
                <a:gd name="connsiteX14" fmla="*/ 1155078 w 1155078"/>
                <a:gd name="connsiteY14" fmla="*/ 1392990 h 1614274"/>
                <a:gd name="connsiteX15" fmla="*/ 1140563 w 1155078"/>
                <a:gd name="connsiteY15" fmla="*/ 914019 h 1614274"/>
                <a:gd name="connsiteX16" fmla="*/ 1111535 w 1155078"/>
                <a:gd name="connsiteY16" fmla="*/ 870476 h 1614274"/>
                <a:gd name="connsiteX17" fmla="*/ 1009935 w 1155078"/>
                <a:gd name="connsiteY17" fmla="*/ 826933 h 1614274"/>
                <a:gd name="connsiteX18" fmla="*/ 879306 w 1155078"/>
                <a:gd name="connsiteY18" fmla="*/ 754361 h 1614274"/>
                <a:gd name="connsiteX19" fmla="*/ 567560 w 1155078"/>
                <a:gd name="connsiteY19" fmla="*/ 385257 h 1614274"/>
                <a:gd name="connsiteX20" fmla="*/ 179411 w 1155078"/>
                <a:gd name="connsiteY20" fmla="*/ 324007 h 1614274"/>
                <a:gd name="connsiteX0" fmla="*/ 281017 w 1155080"/>
                <a:gd name="connsiteY0" fmla="*/ 60760 h 1688839"/>
                <a:gd name="connsiteX1" fmla="*/ 45846 w 1155080"/>
                <a:gd name="connsiteY1" fmla="*/ 95255 h 1688839"/>
                <a:gd name="connsiteX2" fmla="*/ 16219 w 1155080"/>
                <a:gd name="connsiteY2" fmla="*/ 522710 h 1688839"/>
                <a:gd name="connsiteX3" fmla="*/ 226165 w 1155080"/>
                <a:gd name="connsiteY3" fmla="*/ 1003098 h 1688839"/>
                <a:gd name="connsiteX4" fmla="*/ 211651 w 1155080"/>
                <a:gd name="connsiteY4" fmla="*/ 1046641 h 1688839"/>
                <a:gd name="connsiteX5" fmla="*/ 240680 w 1155080"/>
                <a:gd name="connsiteY5" fmla="*/ 1351441 h 1688839"/>
                <a:gd name="connsiteX6" fmla="*/ 269708 w 1155080"/>
                <a:gd name="connsiteY6" fmla="*/ 1394984 h 1688839"/>
                <a:gd name="connsiteX7" fmla="*/ 298737 w 1155080"/>
                <a:gd name="connsiteY7" fmla="*/ 1482069 h 1688839"/>
                <a:gd name="connsiteX8" fmla="*/ 385823 w 1155080"/>
                <a:gd name="connsiteY8" fmla="*/ 1511098 h 1688839"/>
                <a:gd name="connsiteX9" fmla="*/ 545480 w 1155080"/>
                <a:gd name="connsiteY9" fmla="*/ 1540126 h 1688839"/>
                <a:gd name="connsiteX10" fmla="*/ 632565 w 1155080"/>
                <a:gd name="connsiteY10" fmla="*/ 1569155 h 1688839"/>
                <a:gd name="connsiteX11" fmla="*/ 719651 w 1155080"/>
                <a:gd name="connsiteY11" fmla="*/ 1627212 h 1688839"/>
                <a:gd name="connsiteX12" fmla="*/ 879308 w 1155080"/>
                <a:gd name="connsiteY12" fmla="*/ 1656241 h 1688839"/>
                <a:gd name="connsiteX13" fmla="*/ 1140565 w 1155080"/>
                <a:gd name="connsiteY13" fmla="*/ 1598184 h 1688839"/>
                <a:gd name="connsiteX14" fmla="*/ 1155080 w 1155080"/>
                <a:gd name="connsiteY14" fmla="*/ 1467555 h 1688839"/>
                <a:gd name="connsiteX15" fmla="*/ 1140565 w 1155080"/>
                <a:gd name="connsiteY15" fmla="*/ 988584 h 1688839"/>
                <a:gd name="connsiteX16" fmla="*/ 1111537 w 1155080"/>
                <a:gd name="connsiteY16" fmla="*/ 945041 h 1688839"/>
                <a:gd name="connsiteX17" fmla="*/ 1009937 w 1155080"/>
                <a:gd name="connsiteY17" fmla="*/ 901498 h 1688839"/>
                <a:gd name="connsiteX18" fmla="*/ 879308 w 1155080"/>
                <a:gd name="connsiteY18" fmla="*/ 828926 h 1688839"/>
                <a:gd name="connsiteX19" fmla="*/ 567562 w 1155080"/>
                <a:gd name="connsiteY19" fmla="*/ 459822 h 1688839"/>
                <a:gd name="connsiteX20" fmla="*/ 281017 w 1155080"/>
                <a:gd name="connsiteY20" fmla="*/ 60760 h 1688839"/>
                <a:gd name="connsiteX0" fmla="*/ 281015 w 1155078"/>
                <a:gd name="connsiteY0" fmla="*/ 60760 h 1688839"/>
                <a:gd name="connsiteX1" fmla="*/ 45844 w 1155078"/>
                <a:gd name="connsiteY1" fmla="*/ 95255 h 1688839"/>
                <a:gd name="connsiteX2" fmla="*/ 16217 w 1155078"/>
                <a:gd name="connsiteY2" fmla="*/ 522710 h 1688839"/>
                <a:gd name="connsiteX3" fmla="*/ 226163 w 1155078"/>
                <a:gd name="connsiteY3" fmla="*/ 1003098 h 1688839"/>
                <a:gd name="connsiteX4" fmla="*/ 211649 w 1155078"/>
                <a:gd name="connsiteY4" fmla="*/ 1046641 h 1688839"/>
                <a:gd name="connsiteX5" fmla="*/ 240678 w 1155078"/>
                <a:gd name="connsiteY5" fmla="*/ 1351441 h 1688839"/>
                <a:gd name="connsiteX6" fmla="*/ 352414 w 1155078"/>
                <a:gd name="connsiteY6" fmla="*/ 1256320 h 1688839"/>
                <a:gd name="connsiteX7" fmla="*/ 298735 w 1155078"/>
                <a:gd name="connsiteY7" fmla="*/ 1482069 h 1688839"/>
                <a:gd name="connsiteX8" fmla="*/ 385821 w 1155078"/>
                <a:gd name="connsiteY8" fmla="*/ 1511098 h 1688839"/>
                <a:gd name="connsiteX9" fmla="*/ 545478 w 1155078"/>
                <a:gd name="connsiteY9" fmla="*/ 1540126 h 1688839"/>
                <a:gd name="connsiteX10" fmla="*/ 632563 w 1155078"/>
                <a:gd name="connsiteY10" fmla="*/ 1569155 h 1688839"/>
                <a:gd name="connsiteX11" fmla="*/ 719649 w 1155078"/>
                <a:gd name="connsiteY11" fmla="*/ 1627212 h 1688839"/>
                <a:gd name="connsiteX12" fmla="*/ 879306 w 1155078"/>
                <a:gd name="connsiteY12" fmla="*/ 1656241 h 1688839"/>
                <a:gd name="connsiteX13" fmla="*/ 1140563 w 1155078"/>
                <a:gd name="connsiteY13" fmla="*/ 1598184 h 1688839"/>
                <a:gd name="connsiteX14" fmla="*/ 1155078 w 1155078"/>
                <a:gd name="connsiteY14" fmla="*/ 1467555 h 1688839"/>
                <a:gd name="connsiteX15" fmla="*/ 1140563 w 1155078"/>
                <a:gd name="connsiteY15" fmla="*/ 988584 h 1688839"/>
                <a:gd name="connsiteX16" fmla="*/ 1111535 w 1155078"/>
                <a:gd name="connsiteY16" fmla="*/ 945041 h 1688839"/>
                <a:gd name="connsiteX17" fmla="*/ 1009935 w 1155078"/>
                <a:gd name="connsiteY17" fmla="*/ 901498 h 1688839"/>
                <a:gd name="connsiteX18" fmla="*/ 879306 w 1155078"/>
                <a:gd name="connsiteY18" fmla="*/ 828926 h 1688839"/>
                <a:gd name="connsiteX19" fmla="*/ 567560 w 1155078"/>
                <a:gd name="connsiteY19" fmla="*/ 459822 h 1688839"/>
                <a:gd name="connsiteX20" fmla="*/ 281015 w 1155078"/>
                <a:gd name="connsiteY20" fmla="*/ 60760 h 1688839"/>
                <a:gd name="connsiteX0" fmla="*/ 281017 w 1155080"/>
                <a:gd name="connsiteY0" fmla="*/ 60760 h 1688839"/>
                <a:gd name="connsiteX1" fmla="*/ 45846 w 1155080"/>
                <a:gd name="connsiteY1" fmla="*/ 95255 h 1688839"/>
                <a:gd name="connsiteX2" fmla="*/ 16219 w 1155080"/>
                <a:gd name="connsiteY2" fmla="*/ 522710 h 1688839"/>
                <a:gd name="connsiteX3" fmla="*/ 226165 w 1155080"/>
                <a:gd name="connsiteY3" fmla="*/ 1003098 h 1688839"/>
                <a:gd name="connsiteX4" fmla="*/ 211651 w 1155080"/>
                <a:gd name="connsiteY4" fmla="*/ 1046641 h 1688839"/>
                <a:gd name="connsiteX5" fmla="*/ 240680 w 1155080"/>
                <a:gd name="connsiteY5" fmla="*/ 1351441 h 1688839"/>
                <a:gd name="connsiteX6" fmla="*/ 352416 w 1155080"/>
                <a:gd name="connsiteY6" fmla="*/ 1256320 h 1688839"/>
                <a:gd name="connsiteX7" fmla="*/ 298738 w 1155080"/>
                <a:gd name="connsiteY7" fmla="*/ 1482068 h 1688839"/>
                <a:gd name="connsiteX8" fmla="*/ 385823 w 1155080"/>
                <a:gd name="connsiteY8" fmla="*/ 1511098 h 1688839"/>
                <a:gd name="connsiteX9" fmla="*/ 545480 w 1155080"/>
                <a:gd name="connsiteY9" fmla="*/ 1540126 h 1688839"/>
                <a:gd name="connsiteX10" fmla="*/ 632565 w 1155080"/>
                <a:gd name="connsiteY10" fmla="*/ 1569155 h 1688839"/>
                <a:gd name="connsiteX11" fmla="*/ 719651 w 1155080"/>
                <a:gd name="connsiteY11" fmla="*/ 1627212 h 1688839"/>
                <a:gd name="connsiteX12" fmla="*/ 879308 w 1155080"/>
                <a:gd name="connsiteY12" fmla="*/ 1656241 h 1688839"/>
                <a:gd name="connsiteX13" fmla="*/ 1140565 w 1155080"/>
                <a:gd name="connsiteY13" fmla="*/ 1598184 h 1688839"/>
                <a:gd name="connsiteX14" fmla="*/ 1155080 w 1155080"/>
                <a:gd name="connsiteY14" fmla="*/ 1467555 h 1688839"/>
                <a:gd name="connsiteX15" fmla="*/ 1140565 w 1155080"/>
                <a:gd name="connsiteY15" fmla="*/ 988584 h 1688839"/>
                <a:gd name="connsiteX16" fmla="*/ 1111537 w 1155080"/>
                <a:gd name="connsiteY16" fmla="*/ 945041 h 1688839"/>
                <a:gd name="connsiteX17" fmla="*/ 1009937 w 1155080"/>
                <a:gd name="connsiteY17" fmla="*/ 901498 h 1688839"/>
                <a:gd name="connsiteX18" fmla="*/ 879308 w 1155080"/>
                <a:gd name="connsiteY18" fmla="*/ 828926 h 1688839"/>
                <a:gd name="connsiteX19" fmla="*/ 567562 w 1155080"/>
                <a:gd name="connsiteY19" fmla="*/ 459822 h 1688839"/>
                <a:gd name="connsiteX20" fmla="*/ 281017 w 1155080"/>
                <a:gd name="connsiteY20" fmla="*/ 60760 h 1688839"/>
                <a:gd name="connsiteX0" fmla="*/ 281015 w 1155078"/>
                <a:gd name="connsiteY0" fmla="*/ 60760 h 1688839"/>
                <a:gd name="connsiteX1" fmla="*/ 45844 w 1155078"/>
                <a:gd name="connsiteY1" fmla="*/ 95255 h 1688839"/>
                <a:gd name="connsiteX2" fmla="*/ 16217 w 1155078"/>
                <a:gd name="connsiteY2" fmla="*/ 522710 h 1688839"/>
                <a:gd name="connsiteX3" fmla="*/ 226163 w 1155078"/>
                <a:gd name="connsiteY3" fmla="*/ 1003098 h 1688839"/>
                <a:gd name="connsiteX4" fmla="*/ 211649 w 1155078"/>
                <a:gd name="connsiteY4" fmla="*/ 1046641 h 1688839"/>
                <a:gd name="connsiteX5" fmla="*/ 240678 w 1155078"/>
                <a:gd name="connsiteY5" fmla="*/ 1351441 h 1688839"/>
                <a:gd name="connsiteX6" fmla="*/ 352414 w 1155078"/>
                <a:gd name="connsiteY6" fmla="*/ 1256320 h 1688839"/>
                <a:gd name="connsiteX7" fmla="*/ 385821 w 1155078"/>
                <a:gd name="connsiteY7" fmla="*/ 1511098 h 1688839"/>
                <a:gd name="connsiteX8" fmla="*/ 545478 w 1155078"/>
                <a:gd name="connsiteY8" fmla="*/ 1540126 h 1688839"/>
                <a:gd name="connsiteX9" fmla="*/ 632563 w 1155078"/>
                <a:gd name="connsiteY9" fmla="*/ 1569155 h 1688839"/>
                <a:gd name="connsiteX10" fmla="*/ 719649 w 1155078"/>
                <a:gd name="connsiteY10" fmla="*/ 1627212 h 1688839"/>
                <a:gd name="connsiteX11" fmla="*/ 879306 w 1155078"/>
                <a:gd name="connsiteY11" fmla="*/ 1656241 h 1688839"/>
                <a:gd name="connsiteX12" fmla="*/ 1140563 w 1155078"/>
                <a:gd name="connsiteY12" fmla="*/ 1598184 h 1688839"/>
                <a:gd name="connsiteX13" fmla="*/ 1155078 w 1155078"/>
                <a:gd name="connsiteY13" fmla="*/ 1467555 h 1688839"/>
                <a:gd name="connsiteX14" fmla="*/ 1140563 w 1155078"/>
                <a:gd name="connsiteY14" fmla="*/ 988584 h 1688839"/>
                <a:gd name="connsiteX15" fmla="*/ 1111535 w 1155078"/>
                <a:gd name="connsiteY15" fmla="*/ 945041 h 1688839"/>
                <a:gd name="connsiteX16" fmla="*/ 1009935 w 1155078"/>
                <a:gd name="connsiteY16" fmla="*/ 901498 h 1688839"/>
                <a:gd name="connsiteX17" fmla="*/ 879306 w 1155078"/>
                <a:gd name="connsiteY17" fmla="*/ 828926 h 1688839"/>
                <a:gd name="connsiteX18" fmla="*/ 567560 w 1155078"/>
                <a:gd name="connsiteY18" fmla="*/ 459822 h 1688839"/>
                <a:gd name="connsiteX19" fmla="*/ 281015 w 1155078"/>
                <a:gd name="connsiteY19" fmla="*/ 60760 h 1688839"/>
                <a:gd name="connsiteX0" fmla="*/ 281017 w 1155080"/>
                <a:gd name="connsiteY0" fmla="*/ 60760 h 1688839"/>
                <a:gd name="connsiteX1" fmla="*/ 45846 w 1155080"/>
                <a:gd name="connsiteY1" fmla="*/ 95255 h 1688839"/>
                <a:gd name="connsiteX2" fmla="*/ 16219 w 1155080"/>
                <a:gd name="connsiteY2" fmla="*/ 522710 h 1688839"/>
                <a:gd name="connsiteX3" fmla="*/ 226165 w 1155080"/>
                <a:gd name="connsiteY3" fmla="*/ 1003098 h 1688839"/>
                <a:gd name="connsiteX4" fmla="*/ 211651 w 1155080"/>
                <a:gd name="connsiteY4" fmla="*/ 1046641 h 1688839"/>
                <a:gd name="connsiteX5" fmla="*/ 352416 w 1155080"/>
                <a:gd name="connsiteY5" fmla="*/ 1256320 h 1688839"/>
                <a:gd name="connsiteX6" fmla="*/ 385823 w 1155080"/>
                <a:gd name="connsiteY6" fmla="*/ 1511098 h 1688839"/>
                <a:gd name="connsiteX7" fmla="*/ 545480 w 1155080"/>
                <a:gd name="connsiteY7" fmla="*/ 1540126 h 1688839"/>
                <a:gd name="connsiteX8" fmla="*/ 632565 w 1155080"/>
                <a:gd name="connsiteY8" fmla="*/ 1569155 h 1688839"/>
                <a:gd name="connsiteX9" fmla="*/ 719651 w 1155080"/>
                <a:gd name="connsiteY9" fmla="*/ 1627212 h 1688839"/>
                <a:gd name="connsiteX10" fmla="*/ 879308 w 1155080"/>
                <a:gd name="connsiteY10" fmla="*/ 1656241 h 1688839"/>
                <a:gd name="connsiteX11" fmla="*/ 1140565 w 1155080"/>
                <a:gd name="connsiteY11" fmla="*/ 1598184 h 1688839"/>
                <a:gd name="connsiteX12" fmla="*/ 1155080 w 1155080"/>
                <a:gd name="connsiteY12" fmla="*/ 1467555 h 1688839"/>
                <a:gd name="connsiteX13" fmla="*/ 1140565 w 1155080"/>
                <a:gd name="connsiteY13" fmla="*/ 988584 h 1688839"/>
                <a:gd name="connsiteX14" fmla="*/ 1111537 w 1155080"/>
                <a:gd name="connsiteY14" fmla="*/ 945041 h 1688839"/>
                <a:gd name="connsiteX15" fmla="*/ 1009937 w 1155080"/>
                <a:gd name="connsiteY15" fmla="*/ 901498 h 1688839"/>
                <a:gd name="connsiteX16" fmla="*/ 879308 w 1155080"/>
                <a:gd name="connsiteY16" fmla="*/ 828926 h 1688839"/>
                <a:gd name="connsiteX17" fmla="*/ 567562 w 1155080"/>
                <a:gd name="connsiteY17" fmla="*/ 459822 h 1688839"/>
                <a:gd name="connsiteX18" fmla="*/ 281017 w 1155080"/>
                <a:gd name="connsiteY18" fmla="*/ 60760 h 1688839"/>
                <a:gd name="connsiteX0" fmla="*/ 281015 w 1155078"/>
                <a:gd name="connsiteY0" fmla="*/ 60760 h 1688839"/>
                <a:gd name="connsiteX1" fmla="*/ 45844 w 1155078"/>
                <a:gd name="connsiteY1" fmla="*/ 95255 h 1688839"/>
                <a:gd name="connsiteX2" fmla="*/ 16217 w 1155078"/>
                <a:gd name="connsiteY2" fmla="*/ 522710 h 1688839"/>
                <a:gd name="connsiteX3" fmla="*/ 226163 w 1155078"/>
                <a:gd name="connsiteY3" fmla="*/ 1003098 h 1688839"/>
                <a:gd name="connsiteX4" fmla="*/ 271093 w 1155078"/>
                <a:gd name="connsiteY4" fmla="*/ 955754 h 1688839"/>
                <a:gd name="connsiteX5" fmla="*/ 352414 w 1155078"/>
                <a:gd name="connsiteY5" fmla="*/ 1256320 h 1688839"/>
                <a:gd name="connsiteX6" fmla="*/ 385821 w 1155078"/>
                <a:gd name="connsiteY6" fmla="*/ 1511098 h 1688839"/>
                <a:gd name="connsiteX7" fmla="*/ 545478 w 1155078"/>
                <a:gd name="connsiteY7" fmla="*/ 1540126 h 1688839"/>
                <a:gd name="connsiteX8" fmla="*/ 632563 w 1155078"/>
                <a:gd name="connsiteY8" fmla="*/ 1569155 h 1688839"/>
                <a:gd name="connsiteX9" fmla="*/ 719649 w 1155078"/>
                <a:gd name="connsiteY9" fmla="*/ 1627212 h 1688839"/>
                <a:gd name="connsiteX10" fmla="*/ 879306 w 1155078"/>
                <a:gd name="connsiteY10" fmla="*/ 1656241 h 1688839"/>
                <a:gd name="connsiteX11" fmla="*/ 1140563 w 1155078"/>
                <a:gd name="connsiteY11" fmla="*/ 1598184 h 1688839"/>
                <a:gd name="connsiteX12" fmla="*/ 1155078 w 1155078"/>
                <a:gd name="connsiteY12" fmla="*/ 1467555 h 1688839"/>
                <a:gd name="connsiteX13" fmla="*/ 1140563 w 1155078"/>
                <a:gd name="connsiteY13" fmla="*/ 988584 h 1688839"/>
                <a:gd name="connsiteX14" fmla="*/ 1111535 w 1155078"/>
                <a:gd name="connsiteY14" fmla="*/ 945041 h 1688839"/>
                <a:gd name="connsiteX15" fmla="*/ 1009935 w 1155078"/>
                <a:gd name="connsiteY15" fmla="*/ 901498 h 1688839"/>
                <a:gd name="connsiteX16" fmla="*/ 879306 w 1155078"/>
                <a:gd name="connsiteY16" fmla="*/ 828926 h 1688839"/>
                <a:gd name="connsiteX17" fmla="*/ 567560 w 1155078"/>
                <a:gd name="connsiteY17" fmla="*/ 459822 h 1688839"/>
                <a:gd name="connsiteX18" fmla="*/ 281015 w 1155078"/>
                <a:gd name="connsiteY18" fmla="*/ 60760 h 1688839"/>
                <a:gd name="connsiteX0" fmla="*/ 281017 w 1155080"/>
                <a:gd name="connsiteY0" fmla="*/ 60760 h 1688839"/>
                <a:gd name="connsiteX1" fmla="*/ 45846 w 1155080"/>
                <a:gd name="connsiteY1" fmla="*/ 95255 h 1688839"/>
                <a:gd name="connsiteX2" fmla="*/ 16219 w 1155080"/>
                <a:gd name="connsiteY2" fmla="*/ 522710 h 1688839"/>
                <a:gd name="connsiteX3" fmla="*/ 226165 w 1155080"/>
                <a:gd name="connsiteY3" fmla="*/ 1003098 h 1688839"/>
                <a:gd name="connsiteX4" fmla="*/ 271095 w 1155080"/>
                <a:gd name="connsiteY4" fmla="*/ 955754 h 1688839"/>
                <a:gd name="connsiteX5" fmla="*/ 352416 w 1155080"/>
                <a:gd name="connsiteY5" fmla="*/ 1256320 h 1688839"/>
                <a:gd name="connsiteX6" fmla="*/ 545480 w 1155080"/>
                <a:gd name="connsiteY6" fmla="*/ 1540126 h 1688839"/>
                <a:gd name="connsiteX7" fmla="*/ 632565 w 1155080"/>
                <a:gd name="connsiteY7" fmla="*/ 1569155 h 1688839"/>
                <a:gd name="connsiteX8" fmla="*/ 719651 w 1155080"/>
                <a:gd name="connsiteY8" fmla="*/ 1627212 h 1688839"/>
                <a:gd name="connsiteX9" fmla="*/ 879308 w 1155080"/>
                <a:gd name="connsiteY9" fmla="*/ 1656241 h 1688839"/>
                <a:gd name="connsiteX10" fmla="*/ 1140565 w 1155080"/>
                <a:gd name="connsiteY10" fmla="*/ 1598184 h 1688839"/>
                <a:gd name="connsiteX11" fmla="*/ 1155080 w 1155080"/>
                <a:gd name="connsiteY11" fmla="*/ 1467555 h 1688839"/>
                <a:gd name="connsiteX12" fmla="*/ 1140565 w 1155080"/>
                <a:gd name="connsiteY12" fmla="*/ 988584 h 1688839"/>
                <a:gd name="connsiteX13" fmla="*/ 1111537 w 1155080"/>
                <a:gd name="connsiteY13" fmla="*/ 945041 h 1688839"/>
                <a:gd name="connsiteX14" fmla="*/ 1009937 w 1155080"/>
                <a:gd name="connsiteY14" fmla="*/ 901498 h 1688839"/>
                <a:gd name="connsiteX15" fmla="*/ 879308 w 1155080"/>
                <a:gd name="connsiteY15" fmla="*/ 828926 h 1688839"/>
                <a:gd name="connsiteX16" fmla="*/ 567562 w 1155080"/>
                <a:gd name="connsiteY16" fmla="*/ 459822 h 1688839"/>
                <a:gd name="connsiteX17" fmla="*/ 281017 w 1155080"/>
                <a:gd name="connsiteY17" fmla="*/ 60760 h 1688839"/>
                <a:gd name="connsiteX0" fmla="*/ 281015 w 1155078"/>
                <a:gd name="connsiteY0" fmla="*/ 60760 h 1688839"/>
                <a:gd name="connsiteX1" fmla="*/ 45844 w 1155078"/>
                <a:gd name="connsiteY1" fmla="*/ 95255 h 1688839"/>
                <a:gd name="connsiteX2" fmla="*/ 16217 w 1155078"/>
                <a:gd name="connsiteY2" fmla="*/ 522710 h 1688839"/>
                <a:gd name="connsiteX3" fmla="*/ 226163 w 1155078"/>
                <a:gd name="connsiteY3" fmla="*/ 1003098 h 1688839"/>
                <a:gd name="connsiteX4" fmla="*/ 352414 w 1155078"/>
                <a:gd name="connsiteY4" fmla="*/ 1256320 h 1688839"/>
                <a:gd name="connsiteX5" fmla="*/ 545478 w 1155078"/>
                <a:gd name="connsiteY5" fmla="*/ 1540126 h 1688839"/>
                <a:gd name="connsiteX6" fmla="*/ 632563 w 1155078"/>
                <a:gd name="connsiteY6" fmla="*/ 1569155 h 1688839"/>
                <a:gd name="connsiteX7" fmla="*/ 719649 w 1155078"/>
                <a:gd name="connsiteY7" fmla="*/ 1627212 h 1688839"/>
                <a:gd name="connsiteX8" fmla="*/ 879306 w 1155078"/>
                <a:gd name="connsiteY8" fmla="*/ 1656241 h 1688839"/>
                <a:gd name="connsiteX9" fmla="*/ 1140563 w 1155078"/>
                <a:gd name="connsiteY9" fmla="*/ 1598184 h 1688839"/>
                <a:gd name="connsiteX10" fmla="*/ 1155078 w 1155078"/>
                <a:gd name="connsiteY10" fmla="*/ 1467555 h 1688839"/>
                <a:gd name="connsiteX11" fmla="*/ 1140563 w 1155078"/>
                <a:gd name="connsiteY11" fmla="*/ 988584 h 1688839"/>
                <a:gd name="connsiteX12" fmla="*/ 1111535 w 1155078"/>
                <a:gd name="connsiteY12" fmla="*/ 945041 h 1688839"/>
                <a:gd name="connsiteX13" fmla="*/ 1009935 w 1155078"/>
                <a:gd name="connsiteY13" fmla="*/ 901498 h 1688839"/>
                <a:gd name="connsiteX14" fmla="*/ 879306 w 1155078"/>
                <a:gd name="connsiteY14" fmla="*/ 828926 h 1688839"/>
                <a:gd name="connsiteX15" fmla="*/ 567560 w 1155078"/>
                <a:gd name="connsiteY15" fmla="*/ 459822 h 1688839"/>
                <a:gd name="connsiteX16" fmla="*/ 281015 w 1155078"/>
                <a:gd name="connsiteY16" fmla="*/ 60760 h 168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5078" h="1688839">
                  <a:moveTo>
                    <a:pt x="281015" y="60760"/>
                  </a:moveTo>
                  <a:cubicBezTo>
                    <a:pt x="194062" y="-1"/>
                    <a:pt x="89977" y="18263"/>
                    <a:pt x="45844" y="95255"/>
                  </a:cubicBezTo>
                  <a:cubicBezTo>
                    <a:pt x="1711" y="172247"/>
                    <a:pt x="25462" y="507918"/>
                    <a:pt x="16217" y="522710"/>
                  </a:cubicBezTo>
                  <a:cubicBezTo>
                    <a:pt x="-1" y="548658"/>
                    <a:pt x="235839" y="974069"/>
                    <a:pt x="226163" y="1003098"/>
                  </a:cubicBezTo>
                  <a:lnTo>
                    <a:pt x="352414" y="1256320"/>
                  </a:lnTo>
                  <a:cubicBezTo>
                    <a:pt x="398145" y="1353715"/>
                    <a:pt x="498787" y="1487987"/>
                    <a:pt x="545478" y="1540126"/>
                  </a:cubicBezTo>
                  <a:cubicBezTo>
                    <a:pt x="574506" y="1549802"/>
                    <a:pt x="607103" y="1552182"/>
                    <a:pt x="632563" y="1569155"/>
                  </a:cubicBezTo>
                  <a:cubicBezTo>
                    <a:pt x="661592" y="1588507"/>
                    <a:pt x="686551" y="1616180"/>
                    <a:pt x="719649" y="1627212"/>
                  </a:cubicBezTo>
                  <a:cubicBezTo>
                    <a:pt x="800196" y="1654060"/>
                    <a:pt x="748011" y="1639828"/>
                    <a:pt x="879306" y="1656241"/>
                  </a:cubicBezTo>
                  <a:cubicBezTo>
                    <a:pt x="888049" y="1655658"/>
                    <a:pt x="1110345" y="1688839"/>
                    <a:pt x="1140563" y="1598184"/>
                  </a:cubicBezTo>
                  <a:cubicBezTo>
                    <a:pt x="1154417" y="1556621"/>
                    <a:pt x="1150240" y="1511098"/>
                    <a:pt x="1155078" y="1467555"/>
                  </a:cubicBezTo>
                  <a:cubicBezTo>
                    <a:pt x="1150240" y="1307898"/>
                    <a:pt x="1153828" y="1147763"/>
                    <a:pt x="1140563" y="988584"/>
                  </a:cubicBezTo>
                  <a:cubicBezTo>
                    <a:pt x="1139114" y="971200"/>
                    <a:pt x="1124936" y="956208"/>
                    <a:pt x="1111535" y="945041"/>
                  </a:cubicBezTo>
                  <a:cubicBezTo>
                    <a:pt x="1087620" y="925111"/>
                    <a:pt x="1040186" y="911582"/>
                    <a:pt x="1009935" y="901498"/>
                  </a:cubicBezTo>
                  <a:cubicBezTo>
                    <a:pt x="985024" y="884891"/>
                    <a:pt x="923098" y="832575"/>
                    <a:pt x="879306" y="828926"/>
                  </a:cubicBezTo>
                  <a:cubicBezTo>
                    <a:pt x="777942" y="820479"/>
                    <a:pt x="669160" y="464660"/>
                    <a:pt x="567560" y="459822"/>
                  </a:cubicBezTo>
                  <a:cubicBezTo>
                    <a:pt x="339051" y="475056"/>
                    <a:pt x="367968" y="121521"/>
                    <a:pt x="281015" y="60760"/>
                  </a:cubicBezTo>
                  <a:close/>
                </a:path>
              </a:pathLst>
            </a:custGeom>
            <a:solidFill>
              <a:srgbClr val="00247D">
                <a:lumMod val="40000"/>
                <a:lumOff val="60000"/>
                <a:alpha val="81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387" name="TextBox 386"/>
            <p:cNvSpPr txBox="1"/>
            <p:nvPr/>
          </p:nvSpPr>
          <p:spPr>
            <a:xfrm>
              <a:off x="6183313" y="2849145"/>
              <a:ext cx="981075" cy="308014"/>
            </a:xfrm>
            <a:prstGeom prst="rect">
              <a:avLst/>
            </a:prstGeom>
            <a:noFill/>
          </p:spPr>
          <p:txBody>
            <a:bodyPr>
              <a:spAutoFit/>
            </a:bodyPr>
            <a:lstStyle/>
            <a:p>
              <a:pPr eaLnBrk="1" fontAlgn="auto" hangingPunct="1">
                <a:spcAft>
                  <a:spcPts val="0"/>
                </a:spcAft>
                <a:defRPr/>
              </a:pPr>
              <a:r>
                <a:rPr lang="en-US" sz="1400" b="1" i="1" kern="0" dirty="0">
                  <a:solidFill>
                    <a:srgbClr val="000000"/>
                  </a:solidFill>
                  <a:latin typeface="Arial" pitchFamily="34" charset="0"/>
                </a:rPr>
                <a:t>Utica</a:t>
              </a:r>
            </a:p>
          </p:txBody>
        </p:sp>
        <p:sp>
          <p:nvSpPr>
            <p:cNvPr id="388" name="Oval 387"/>
            <p:cNvSpPr/>
            <p:nvPr/>
          </p:nvSpPr>
          <p:spPr bwMode="auto">
            <a:xfrm>
              <a:off x="835025" y="5584751"/>
              <a:ext cx="141288" cy="141306"/>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89" name="Oval 388"/>
            <p:cNvSpPr/>
            <p:nvPr/>
          </p:nvSpPr>
          <p:spPr bwMode="auto">
            <a:xfrm>
              <a:off x="4360863" y="4182813"/>
              <a:ext cx="141287" cy="141305"/>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0" name="Oval 389"/>
            <p:cNvSpPr/>
            <p:nvPr/>
          </p:nvSpPr>
          <p:spPr bwMode="auto">
            <a:xfrm>
              <a:off x="4016375" y="4157410"/>
              <a:ext cx="141288"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1" name="Oval 390"/>
            <p:cNvSpPr/>
            <p:nvPr/>
          </p:nvSpPr>
          <p:spPr bwMode="auto">
            <a:xfrm>
              <a:off x="3697288" y="4940145"/>
              <a:ext cx="142875"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2" name="Oval 391"/>
            <p:cNvSpPr/>
            <p:nvPr/>
          </p:nvSpPr>
          <p:spPr bwMode="auto">
            <a:xfrm>
              <a:off x="3379788" y="4995715"/>
              <a:ext cx="141287" cy="141305"/>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3" name="Oval 392"/>
            <p:cNvSpPr/>
            <p:nvPr/>
          </p:nvSpPr>
          <p:spPr bwMode="auto">
            <a:xfrm>
              <a:off x="3532188" y="4854409"/>
              <a:ext cx="141287"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4" name="Oval 393"/>
            <p:cNvSpPr/>
            <p:nvPr/>
          </p:nvSpPr>
          <p:spPr bwMode="auto">
            <a:xfrm>
              <a:off x="3524250" y="4979838"/>
              <a:ext cx="142875"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5" name="Oval 394"/>
            <p:cNvSpPr/>
            <p:nvPr/>
          </p:nvSpPr>
          <p:spPr bwMode="auto">
            <a:xfrm>
              <a:off x="3375025" y="4840121"/>
              <a:ext cx="141288" cy="141305"/>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6" name="Oval 395"/>
            <p:cNvSpPr/>
            <p:nvPr/>
          </p:nvSpPr>
          <p:spPr bwMode="auto">
            <a:xfrm>
              <a:off x="4202113" y="5506954"/>
              <a:ext cx="141287"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397" name="TextBox 396"/>
            <p:cNvSpPr txBox="1"/>
            <p:nvPr/>
          </p:nvSpPr>
          <p:spPr>
            <a:xfrm>
              <a:off x="3429000" y="5533945"/>
              <a:ext cx="1433513" cy="308014"/>
            </a:xfrm>
            <a:prstGeom prst="rect">
              <a:avLst/>
            </a:prstGeom>
            <a:noFill/>
          </p:spPr>
          <p:txBody>
            <a:bodyPr>
              <a:spAutoFit/>
            </a:bodyPr>
            <a:lstStyle/>
            <a:p>
              <a:pPr algn="r" eaLnBrk="1" fontAlgn="auto" hangingPunct="1">
                <a:spcAft>
                  <a:spcPts val="0"/>
                </a:spcAft>
                <a:defRPr/>
              </a:pPr>
              <a:r>
                <a:rPr lang="en-US" sz="1400" b="1" i="1" kern="0" dirty="0">
                  <a:solidFill>
                    <a:srgbClr val="000000"/>
                  </a:solidFill>
                  <a:latin typeface="Arial" pitchFamily="34" charset="0"/>
                </a:rPr>
                <a:t>Eagle Ford</a:t>
              </a:r>
            </a:p>
          </p:txBody>
        </p:sp>
        <p:sp>
          <p:nvSpPr>
            <p:cNvPr id="398" name="TextBox 397"/>
            <p:cNvSpPr txBox="1"/>
            <p:nvPr/>
          </p:nvSpPr>
          <p:spPr>
            <a:xfrm>
              <a:off x="2841625" y="5046522"/>
              <a:ext cx="981075" cy="308014"/>
            </a:xfrm>
            <a:prstGeom prst="rect">
              <a:avLst/>
            </a:prstGeom>
            <a:noFill/>
          </p:spPr>
          <p:txBody>
            <a:bodyPr>
              <a:spAutoFit/>
            </a:bodyPr>
            <a:lstStyle/>
            <a:p>
              <a:pPr eaLnBrk="1" fontAlgn="auto" hangingPunct="1">
                <a:spcAft>
                  <a:spcPts val="0"/>
                </a:spcAft>
                <a:defRPr/>
              </a:pPr>
              <a:r>
                <a:rPr lang="en-US" sz="1400" b="1" i="1" kern="0" dirty="0">
                  <a:solidFill>
                    <a:srgbClr val="000000"/>
                  </a:solidFill>
                  <a:latin typeface="Arial" pitchFamily="34" charset="0"/>
                </a:rPr>
                <a:t>Permian</a:t>
              </a:r>
            </a:p>
          </p:txBody>
        </p:sp>
        <p:sp>
          <p:nvSpPr>
            <p:cNvPr id="399" name="Oval 398"/>
            <p:cNvSpPr/>
            <p:nvPr/>
          </p:nvSpPr>
          <p:spPr bwMode="auto">
            <a:xfrm>
              <a:off x="4025900" y="4247908"/>
              <a:ext cx="142875" cy="141306"/>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0" name="AutoShape 69"/>
            <p:cNvSpPr>
              <a:spLocks noChangeAspect="1" noChangeArrowheads="1"/>
            </p:cNvSpPr>
            <p:nvPr/>
          </p:nvSpPr>
          <p:spPr bwMode="auto">
            <a:xfrm>
              <a:off x="4364038" y="4152646"/>
              <a:ext cx="265112" cy="242919"/>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401" name="Oval 400"/>
            <p:cNvSpPr/>
            <p:nvPr/>
          </p:nvSpPr>
          <p:spPr bwMode="auto">
            <a:xfrm>
              <a:off x="3871913" y="2034655"/>
              <a:ext cx="142875" cy="141306"/>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2" name="Oval 401"/>
            <p:cNvSpPr/>
            <p:nvPr/>
          </p:nvSpPr>
          <p:spPr bwMode="auto">
            <a:xfrm>
              <a:off x="774700" y="3838282"/>
              <a:ext cx="142875" cy="141306"/>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3" name="Oval 402"/>
            <p:cNvSpPr/>
            <p:nvPr/>
          </p:nvSpPr>
          <p:spPr bwMode="auto">
            <a:xfrm>
              <a:off x="4398963" y="5411692"/>
              <a:ext cx="141287" cy="141305"/>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4" name="Oval 403"/>
            <p:cNvSpPr/>
            <p:nvPr/>
          </p:nvSpPr>
          <p:spPr bwMode="auto">
            <a:xfrm>
              <a:off x="3678238" y="1717115"/>
              <a:ext cx="142875" cy="141306"/>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5" name="Oval 404"/>
            <p:cNvSpPr/>
            <p:nvPr/>
          </p:nvSpPr>
          <p:spPr bwMode="auto">
            <a:xfrm>
              <a:off x="3538538" y="1894937"/>
              <a:ext cx="141287"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6" name="Oval 405"/>
            <p:cNvSpPr/>
            <p:nvPr/>
          </p:nvSpPr>
          <p:spPr bwMode="auto">
            <a:xfrm>
              <a:off x="3582988" y="1958445"/>
              <a:ext cx="142875"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7" name="Oval 406"/>
            <p:cNvSpPr/>
            <p:nvPr/>
          </p:nvSpPr>
          <p:spPr bwMode="auto">
            <a:xfrm>
              <a:off x="3425825" y="1907639"/>
              <a:ext cx="141288" cy="141306"/>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8" name="Oval 407"/>
            <p:cNvSpPr/>
            <p:nvPr/>
          </p:nvSpPr>
          <p:spPr bwMode="auto">
            <a:xfrm>
              <a:off x="3427413" y="1820316"/>
              <a:ext cx="141287" cy="141305"/>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09" name="Oval 408"/>
            <p:cNvSpPr/>
            <p:nvPr/>
          </p:nvSpPr>
          <p:spPr bwMode="auto">
            <a:xfrm>
              <a:off x="3508375" y="2079111"/>
              <a:ext cx="141288" cy="141306"/>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0" name="Oval 409"/>
            <p:cNvSpPr/>
            <p:nvPr/>
          </p:nvSpPr>
          <p:spPr bwMode="auto">
            <a:xfrm>
              <a:off x="3651250" y="1912403"/>
              <a:ext cx="142875" cy="141305"/>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1" name="Oval 410"/>
            <p:cNvSpPr/>
            <p:nvPr/>
          </p:nvSpPr>
          <p:spPr bwMode="auto">
            <a:xfrm>
              <a:off x="3552825" y="1804439"/>
              <a:ext cx="141288" cy="141305"/>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2" name="Oval 411"/>
            <p:cNvSpPr/>
            <p:nvPr/>
          </p:nvSpPr>
          <p:spPr bwMode="auto">
            <a:xfrm>
              <a:off x="3508375" y="2158495"/>
              <a:ext cx="141288"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3" name="Oval 412"/>
            <p:cNvSpPr/>
            <p:nvPr/>
          </p:nvSpPr>
          <p:spPr bwMode="auto">
            <a:xfrm>
              <a:off x="3633788" y="1848895"/>
              <a:ext cx="142875"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4" name="Oval 413"/>
            <p:cNvSpPr/>
            <p:nvPr/>
          </p:nvSpPr>
          <p:spPr bwMode="auto">
            <a:xfrm>
              <a:off x="3741738" y="1939393"/>
              <a:ext cx="142875"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5" name="Oval 414"/>
            <p:cNvSpPr/>
            <p:nvPr/>
          </p:nvSpPr>
          <p:spPr bwMode="auto">
            <a:xfrm>
              <a:off x="3668713" y="2007665"/>
              <a:ext cx="141287"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6" name="Freeform 415"/>
            <p:cNvSpPr/>
            <p:nvPr/>
          </p:nvSpPr>
          <p:spPr bwMode="auto">
            <a:xfrm>
              <a:off x="3267075" y="3193676"/>
              <a:ext cx="434975" cy="569985"/>
            </a:xfrm>
            <a:custGeom>
              <a:avLst/>
              <a:gdLst>
                <a:gd name="connsiteX0" fmla="*/ 90577 w 278921"/>
                <a:gd name="connsiteY0" fmla="*/ 30192 h 431320"/>
                <a:gd name="connsiteX1" fmla="*/ 47445 w 278921"/>
                <a:gd name="connsiteY1" fmla="*/ 194094 h 431320"/>
                <a:gd name="connsiteX2" fmla="*/ 12940 w 278921"/>
                <a:gd name="connsiteY2" fmla="*/ 392501 h 431320"/>
                <a:gd name="connsiteX3" fmla="*/ 125083 w 278921"/>
                <a:gd name="connsiteY3" fmla="*/ 409754 h 431320"/>
                <a:gd name="connsiteX4" fmla="*/ 245853 w 278921"/>
                <a:gd name="connsiteY4" fmla="*/ 263105 h 431320"/>
                <a:gd name="connsiteX5" fmla="*/ 263106 w 278921"/>
                <a:gd name="connsiteY5" fmla="*/ 99203 h 431320"/>
                <a:gd name="connsiteX6" fmla="*/ 150962 w 278921"/>
                <a:gd name="connsiteY6" fmla="*/ 12939 h 431320"/>
                <a:gd name="connsiteX7" fmla="*/ 90577 w 278921"/>
                <a:gd name="connsiteY7" fmla="*/ 30192 h 43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921" h="431320">
                  <a:moveTo>
                    <a:pt x="90577" y="30192"/>
                  </a:moveTo>
                  <a:cubicBezTo>
                    <a:pt x="73324" y="60384"/>
                    <a:pt x="60384" y="133709"/>
                    <a:pt x="47445" y="194094"/>
                  </a:cubicBezTo>
                  <a:cubicBezTo>
                    <a:pt x="34506" y="254479"/>
                    <a:pt x="0" y="356558"/>
                    <a:pt x="12940" y="392501"/>
                  </a:cubicBezTo>
                  <a:cubicBezTo>
                    <a:pt x="25880" y="428444"/>
                    <a:pt x="86264" y="431320"/>
                    <a:pt x="125083" y="409754"/>
                  </a:cubicBezTo>
                  <a:cubicBezTo>
                    <a:pt x="163902" y="388188"/>
                    <a:pt x="222849" y="314864"/>
                    <a:pt x="245853" y="263105"/>
                  </a:cubicBezTo>
                  <a:cubicBezTo>
                    <a:pt x="268857" y="211346"/>
                    <a:pt x="278921" y="140897"/>
                    <a:pt x="263106" y="99203"/>
                  </a:cubicBezTo>
                  <a:cubicBezTo>
                    <a:pt x="247291" y="57509"/>
                    <a:pt x="179717" y="23003"/>
                    <a:pt x="150962" y="12939"/>
                  </a:cubicBezTo>
                  <a:cubicBezTo>
                    <a:pt x="122207" y="2875"/>
                    <a:pt x="107830" y="0"/>
                    <a:pt x="90577" y="30192"/>
                  </a:cubicBezTo>
                  <a:close/>
                </a:path>
              </a:pathLst>
            </a:custGeom>
            <a:solidFill>
              <a:srgbClr val="00247D">
                <a:lumMod val="40000"/>
                <a:lumOff val="60000"/>
                <a:alpha val="80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400" b="1" i="1" kern="0" dirty="0">
                <a:solidFill>
                  <a:srgbClr val="000000"/>
                </a:solidFill>
                <a:latin typeface="Arial" charset="0"/>
              </a:endParaRPr>
            </a:p>
          </p:txBody>
        </p:sp>
        <p:sp>
          <p:nvSpPr>
            <p:cNvPr id="417" name="Oval 416"/>
            <p:cNvSpPr/>
            <p:nvPr/>
          </p:nvSpPr>
          <p:spPr bwMode="auto">
            <a:xfrm>
              <a:off x="3271838" y="3333393"/>
              <a:ext cx="141287" cy="142893"/>
            </a:xfrm>
            <a:prstGeom prst="ellipse">
              <a:avLst/>
            </a:prstGeom>
            <a:solidFill>
              <a:srgbClr val="FFC000"/>
            </a:solidFill>
            <a:ln w="9525" cap="flat" cmpd="sng" algn="ctr">
              <a:solidFill>
                <a:srgbClr val="000000"/>
              </a:solid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charset="0"/>
              </a:endParaRPr>
            </a:p>
          </p:txBody>
        </p:sp>
        <p:sp>
          <p:nvSpPr>
            <p:cNvPr id="418" name="TextBox 417"/>
            <p:cNvSpPr txBox="1"/>
            <p:nvPr/>
          </p:nvSpPr>
          <p:spPr>
            <a:xfrm>
              <a:off x="3025775" y="3342919"/>
              <a:ext cx="944563" cy="308014"/>
            </a:xfrm>
            <a:prstGeom prst="rect">
              <a:avLst/>
            </a:prstGeom>
            <a:noFill/>
          </p:spPr>
          <p:txBody>
            <a:bodyPr>
              <a:spAutoFit/>
            </a:bodyPr>
            <a:lstStyle/>
            <a:p>
              <a:pPr eaLnBrk="1" fontAlgn="auto" hangingPunct="1">
                <a:spcAft>
                  <a:spcPts val="0"/>
                </a:spcAft>
                <a:defRPr/>
              </a:pPr>
              <a:r>
                <a:rPr lang="en-US" sz="1400" b="1" i="1" kern="0" dirty="0">
                  <a:solidFill>
                    <a:srgbClr val="000000"/>
                  </a:solidFill>
                  <a:latin typeface="Arial" pitchFamily="34" charset="0"/>
                </a:rPr>
                <a:t>Niobrara</a:t>
              </a:r>
            </a:p>
          </p:txBody>
        </p:sp>
        <p:sp>
          <p:nvSpPr>
            <p:cNvPr id="419" name="AutoShape 57"/>
            <p:cNvSpPr>
              <a:spLocks noChangeArrowheads="1"/>
            </p:cNvSpPr>
            <p:nvPr/>
          </p:nvSpPr>
          <p:spPr bwMode="auto">
            <a:xfrm>
              <a:off x="4564063" y="5303729"/>
              <a:ext cx="247650" cy="244506"/>
            </a:xfrm>
            <a:prstGeom prst="star5">
              <a:avLst/>
            </a:prstGeom>
            <a:solidFill>
              <a:srgbClr val="CA0000"/>
            </a:solidFill>
            <a:ln w="28575" algn="ctr">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420" name="AutoShape 56"/>
            <p:cNvSpPr>
              <a:spLocks noChangeArrowheads="1"/>
            </p:cNvSpPr>
            <p:nvPr/>
          </p:nvSpPr>
          <p:spPr bwMode="auto">
            <a:xfrm>
              <a:off x="4930775" y="4357460"/>
              <a:ext cx="257175" cy="230216"/>
            </a:xfrm>
            <a:prstGeom prst="star5">
              <a:avLst/>
            </a:prstGeom>
            <a:solidFill>
              <a:srgbClr val="CA0000"/>
            </a:solidFill>
            <a:ln w="9525">
              <a:noFill/>
              <a:miter lim="800000"/>
              <a:headEnd/>
              <a:tailEnd/>
            </a:ln>
            <a:effectLst/>
          </p:spPr>
          <p:txBody>
            <a:bodyPr wrap="none" anchor="ctr"/>
            <a:lstStyle/>
            <a:p>
              <a:pPr eaLnBrk="1" fontAlgn="auto" hangingPunct="1">
                <a:spcAft>
                  <a:spcPts val="0"/>
                </a:spcAft>
                <a:defRPr/>
              </a:pPr>
              <a:endParaRPr lang="en-US" sz="1800" b="1" kern="0" dirty="0">
                <a:solidFill>
                  <a:srgbClr val="000000"/>
                </a:solidFill>
                <a:latin typeface="Arial" pitchFamily="34" charset="0"/>
              </a:endParaRPr>
            </a:p>
          </p:txBody>
        </p:sp>
        <p:sp>
          <p:nvSpPr>
            <p:cNvPr id="421" name="Freeform 420"/>
            <p:cNvSpPr/>
            <p:nvPr/>
          </p:nvSpPr>
          <p:spPr bwMode="auto">
            <a:xfrm rot="3646605">
              <a:off x="4220349" y="4815529"/>
              <a:ext cx="335004" cy="288925"/>
            </a:xfrm>
            <a:custGeom>
              <a:avLst/>
              <a:gdLst>
                <a:gd name="connsiteX0" fmla="*/ 126552 w 953867"/>
                <a:gd name="connsiteY0" fmla="*/ 29029 h 874427"/>
                <a:gd name="connsiteX1" fmla="*/ 97524 w 953867"/>
                <a:gd name="connsiteY1" fmla="*/ 72572 h 874427"/>
                <a:gd name="connsiteX2" fmla="*/ 53981 w 953867"/>
                <a:gd name="connsiteY2" fmla="*/ 101600 h 874427"/>
                <a:gd name="connsiteX3" fmla="*/ 24952 w 953867"/>
                <a:gd name="connsiteY3" fmla="*/ 188686 h 874427"/>
                <a:gd name="connsiteX4" fmla="*/ 10438 w 953867"/>
                <a:gd name="connsiteY4" fmla="*/ 232229 h 874427"/>
                <a:gd name="connsiteX5" fmla="*/ 39467 w 953867"/>
                <a:gd name="connsiteY5" fmla="*/ 537029 h 874427"/>
                <a:gd name="connsiteX6" fmla="*/ 68495 w 953867"/>
                <a:gd name="connsiteY6" fmla="*/ 580572 h 874427"/>
                <a:gd name="connsiteX7" fmla="*/ 97524 w 953867"/>
                <a:gd name="connsiteY7" fmla="*/ 667657 h 874427"/>
                <a:gd name="connsiteX8" fmla="*/ 184610 w 953867"/>
                <a:gd name="connsiteY8" fmla="*/ 696686 h 874427"/>
                <a:gd name="connsiteX9" fmla="*/ 344267 w 953867"/>
                <a:gd name="connsiteY9" fmla="*/ 725714 h 874427"/>
                <a:gd name="connsiteX10" fmla="*/ 431352 w 953867"/>
                <a:gd name="connsiteY10" fmla="*/ 754743 h 874427"/>
                <a:gd name="connsiteX11" fmla="*/ 518438 w 953867"/>
                <a:gd name="connsiteY11" fmla="*/ 812800 h 874427"/>
                <a:gd name="connsiteX12" fmla="*/ 678095 w 953867"/>
                <a:gd name="connsiteY12" fmla="*/ 841829 h 874427"/>
                <a:gd name="connsiteX13" fmla="*/ 939352 w 953867"/>
                <a:gd name="connsiteY13" fmla="*/ 783772 h 874427"/>
                <a:gd name="connsiteX14" fmla="*/ 953867 w 953867"/>
                <a:gd name="connsiteY14" fmla="*/ 653143 h 874427"/>
                <a:gd name="connsiteX15" fmla="*/ 939352 w 953867"/>
                <a:gd name="connsiteY15" fmla="*/ 174172 h 874427"/>
                <a:gd name="connsiteX16" fmla="*/ 910324 w 953867"/>
                <a:gd name="connsiteY16" fmla="*/ 130629 h 874427"/>
                <a:gd name="connsiteX17" fmla="*/ 808724 w 953867"/>
                <a:gd name="connsiteY17" fmla="*/ 87086 h 874427"/>
                <a:gd name="connsiteX18" fmla="*/ 678095 w 953867"/>
                <a:gd name="connsiteY18" fmla="*/ 14514 h 874427"/>
                <a:gd name="connsiteX19" fmla="*/ 373295 w 953867"/>
                <a:gd name="connsiteY19" fmla="*/ 0 h 874427"/>
                <a:gd name="connsiteX20" fmla="*/ 126552 w 953867"/>
                <a:gd name="connsiteY20" fmla="*/ 29029 h 87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3867" h="874427">
                  <a:moveTo>
                    <a:pt x="126552" y="29029"/>
                  </a:moveTo>
                  <a:cubicBezTo>
                    <a:pt x="80590" y="41124"/>
                    <a:pt x="109859" y="60237"/>
                    <a:pt x="97524" y="72572"/>
                  </a:cubicBezTo>
                  <a:cubicBezTo>
                    <a:pt x="85189" y="84907"/>
                    <a:pt x="63226" y="86808"/>
                    <a:pt x="53981" y="101600"/>
                  </a:cubicBezTo>
                  <a:cubicBezTo>
                    <a:pt x="37763" y="127548"/>
                    <a:pt x="34628" y="159657"/>
                    <a:pt x="24952" y="188686"/>
                  </a:cubicBezTo>
                  <a:lnTo>
                    <a:pt x="10438" y="232229"/>
                  </a:lnTo>
                  <a:cubicBezTo>
                    <a:pt x="10804" y="238810"/>
                    <a:pt x="0" y="458095"/>
                    <a:pt x="39467" y="537029"/>
                  </a:cubicBezTo>
                  <a:cubicBezTo>
                    <a:pt x="47268" y="552631"/>
                    <a:pt x="61410" y="564632"/>
                    <a:pt x="68495" y="580572"/>
                  </a:cubicBezTo>
                  <a:cubicBezTo>
                    <a:pt x="80922" y="608533"/>
                    <a:pt x="68496" y="657981"/>
                    <a:pt x="97524" y="667657"/>
                  </a:cubicBezTo>
                  <a:cubicBezTo>
                    <a:pt x="126553" y="677333"/>
                    <a:pt x="154605" y="690685"/>
                    <a:pt x="184610" y="696686"/>
                  </a:cubicBezTo>
                  <a:cubicBezTo>
                    <a:pt x="286039" y="716971"/>
                    <a:pt x="232847" y="707144"/>
                    <a:pt x="344267" y="725714"/>
                  </a:cubicBezTo>
                  <a:cubicBezTo>
                    <a:pt x="373295" y="735390"/>
                    <a:pt x="405892" y="737770"/>
                    <a:pt x="431352" y="754743"/>
                  </a:cubicBezTo>
                  <a:cubicBezTo>
                    <a:pt x="460381" y="774095"/>
                    <a:pt x="485340" y="801768"/>
                    <a:pt x="518438" y="812800"/>
                  </a:cubicBezTo>
                  <a:cubicBezTo>
                    <a:pt x="598985" y="839648"/>
                    <a:pt x="546800" y="825416"/>
                    <a:pt x="678095" y="841829"/>
                  </a:cubicBezTo>
                  <a:cubicBezTo>
                    <a:pt x="686838" y="841246"/>
                    <a:pt x="909134" y="874427"/>
                    <a:pt x="939352" y="783772"/>
                  </a:cubicBezTo>
                  <a:cubicBezTo>
                    <a:pt x="953206" y="742209"/>
                    <a:pt x="949029" y="696686"/>
                    <a:pt x="953867" y="653143"/>
                  </a:cubicBezTo>
                  <a:cubicBezTo>
                    <a:pt x="949029" y="493486"/>
                    <a:pt x="952617" y="333351"/>
                    <a:pt x="939352" y="174172"/>
                  </a:cubicBezTo>
                  <a:cubicBezTo>
                    <a:pt x="937903" y="156788"/>
                    <a:pt x="923725" y="141796"/>
                    <a:pt x="910324" y="130629"/>
                  </a:cubicBezTo>
                  <a:cubicBezTo>
                    <a:pt x="886409" y="110699"/>
                    <a:pt x="838975" y="97170"/>
                    <a:pt x="808724" y="87086"/>
                  </a:cubicBezTo>
                  <a:cubicBezTo>
                    <a:pt x="783813" y="70479"/>
                    <a:pt x="721887" y="18163"/>
                    <a:pt x="678095" y="14514"/>
                  </a:cubicBezTo>
                  <a:cubicBezTo>
                    <a:pt x="576731" y="6067"/>
                    <a:pt x="474895" y="4838"/>
                    <a:pt x="373295" y="0"/>
                  </a:cubicBezTo>
                  <a:cubicBezTo>
                    <a:pt x="144786" y="15234"/>
                    <a:pt x="172514" y="16934"/>
                    <a:pt x="126552" y="29029"/>
                  </a:cubicBezTo>
                  <a:close/>
                </a:path>
              </a:pathLst>
            </a:custGeom>
            <a:solidFill>
              <a:srgbClr val="00247D">
                <a:lumMod val="40000"/>
                <a:lumOff val="60000"/>
              </a:srgbClr>
            </a:solidFill>
            <a:ln w="9525" cap="flat" cmpd="sng" algn="ctr">
              <a:noFill/>
              <a:prstDash val="solid"/>
              <a:round/>
              <a:headEnd type="none" w="med" len="med"/>
              <a:tailEnd type="none" w="med" len="med"/>
            </a:ln>
            <a:effectLst/>
          </p:spPr>
          <p:txBody>
            <a:bodyPr/>
            <a:lstStyle/>
            <a:p>
              <a:pPr eaLnBrk="1" fontAlgn="auto" hangingPunct="1">
                <a:spcAft>
                  <a:spcPts val="0"/>
                </a:spcAft>
                <a:defRPr/>
              </a:pPr>
              <a:endParaRPr lang="en-US" sz="1800" b="1" kern="0" dirty="0">
                <a:solidFill>
                  <a:srgbClr val="000000"/>
                </a:solidFill>
                <a:latin typeface="Arial" pitchFamily="34" charset="0"/>
              </a:endParaRPr>
            </a:p>
          </p:txBody>
        </p:sp>
        <p:sp>
          <p:nvSpPr>
            <p:cNvPr id="422" name="TextBox 421"/>
            <p:cNvSpPr txBox="1"/>
            <p:nvPr/>
          </p:nvSpPr>
          <p:spPr>
            <a:xfrm>
              <a:off x="3975100" y="4724218"/>
              <a:ext cx="981075" cy="306427"/>
            </a:xfrm>
            <a:prstGeom prst="rect">
              <a:avLst/>
            </a:prstGeom>
            <a:noFill/>
          </p:spPr>
          <p:txBody>
            <a:bodyPr>
              <a:spAutoFit/>
            </a:bodyPr>
            <a:lstStyle/>
            <a:p>
              <a:pPr eaLnBrk="1" fontAlgn="auto" hangingPunct="1">
                <a:spcAft>
                  <a:spcPts val="0"/>
                </a:spcAft>
                <a:defRPr/>
              </a:pPr>
              <a:r>
                <a:rPr lang="en-US" sz="1400" b="1" i="1" kern="0" dirty="0">
                  <a:solidFill>
                    <a:srgbClr val="000000"/>
                  </a:solidFill>
                  <a:latin typeface="Arial" pitchFamily="34" charset="0"/>
                </a:rPr>
                <a:t>Barnett</a:t>
              </a:r>
            </a:p>
          </p:txBody>
        </p:sp>
      </p:grpSp>
      <p:sp>
        <p:nvSpPr>
          <p:cNvPr id="9222" name="TextBox 4"/>
          <p:cNvSpPr txBox="1">
            <a:spLocks noChangeArrowheads="1"/>
          </p:cNvSpPr>
          <p:nvPr/>
        </p:nvSpPr>
        <p:spPr bwMode="auto">
          <a:xfrm>
            <a:off x="3594894" y="952085"/>
            <a:ext cx="4664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sz="1600" dirty="0">
                <a:solidFill>
                  <a:schemeClr val="tx1"/>
                </a:solidFill>
              </a:rPr>
              <a:t>Key Crude Oil Rail Origins and Destination Facilities</a:t>
            </a:r>
            <a:endParaRPr lang="en-US" sz="1050" dirty="0">
              <a:solidFill>
                <a:schemeClr val="tx1"/>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Growth of Crude by Rail Carloads</a:t>
            </a:r>
            <a:endParaRPr lang="en-US" dirty="0"/>
          </a:p>
        </p:txBody>
      </p:sp>
      <p:pic>
        <p:nvPicPr>
          <p:cNvPr id="166914" name="Picture 2"/>
          <p:cNvPicPr>
            <a:picLocks noGrp="1" noChangeAspect="1" noChangeArrowheads="1"/>
          </p:cNvPicPr>
          <p:nvPr>
            <p:ph idx="1"/>
          </p:nvPr>
        </p:nvPicPr>
        <p:blipFill>
          <a:blip r:embed="rId2" cstate="print"/>
          <a:stretch>
            <a:fillRect/>
          </a:stretch>
        </p:blipFill>
        <p:spPr bwMode="auto">
          <a:xfrm>
            <a:off x="1143000" y="1295400"/>
            <a:ext cx="6837184" cy="537020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B69BAC9-5C6F-4CF2-AD09-D5CB210BA28D}"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a:xfrm>
            <a:off x="304800" y="152400"/>
            <a:ext cx="8458200" cy="838200"/>
          </a:xfrm>
        </p:spPr>
        <p:txBody>
          <a:bodyPr>
            <a:normAutofit/>
          </a:bodyPr>
          <a:lstStyle/>
          <a:p>
            <a:r>
              <a:rPr lang="en-US" dirty="0" smtClean="0"/>
              <a:t>Growth of Crude by Rail Carloads</a:t>
            </a:r>
          </a:p>
        </p:txBody>
      </p:sp>
      <p:sp>
        <p:nvSpPr>
          <p:cNvPr id="2" name="Slide Number Placeholder 1"/>
          <p:cNvSpPr>
            <a:spLocks noGrp="1"/>
          </p:cNvSpPr>
          <p:nvPr>
            <p:ph type="sldNum" sz="quarter" idx="12"/>
          </p:nvPr>
        </p:nvSpPr>
        <p:spPr>
          <a:xfrm>
            <a:off x="6553200" y="6431755"/>
            <a:ext cx="2133600" cy="357188"/>
          </a:xfrm>
        </p:spPr>
        <p:txBody>
          <a:bodyPr/>
          <a:lstStyle/>
          <a:p>
            <a:pPr>
              <a:defRPr/>
            </a:pPr>
            <a:fld id="{CB69BAC9-5C6F-4CF2-AD09-D5CB210BA28D}" type="slidenum">
              <a:rPr lang="en-US" smtClean="0"/>
              <a:pPr>
                <a:defRPr/>
              </a:pPr>
              <a:t>7</a:t>
            </a:fld>
            <a:endParaRPr lang="en-US" dirty="0"/>
          </a:p>
        </p:txBody>
      </p:sp>
      <p:sp>
        <p:nvSpPr>
          <p:cNvPr id="6" name="TextBox 5"/>
          <p:cNvSpPr txBox="1"/>
          <p:nvPr/>
        </p:nvSpPr>
        <p:spPr>
          <a:xfrm>
            <a:off x="228600" y="6508750"/>
            <a:ext cx="3501280" cy="215444"/>
          </a:xfrm>
          <a:prstGeom prst="rect">
            <a:avLst/>
          </a:prstGeom>
          <a:noFill/>
        </p:spPr>
        <p:txBody>
          <a:bodyPr wrap="none">
            <a:spAutoFit/>
          </a:bodyPr>
          <a:lstStyle/>
          <a:p>
            <a:pPr>
              <a:defRPr/>
            </a:pPr>
            <a:r>
              <a:rPr lang="en-US" sz="800" dirty="0">
                <a:solidFill>
                  <a:srgbClr val="FF0000"/>
                </a:solidFill>
                <a:latin typeface="+mj-lt"/>
              </a:rPr>
              <a:t>Source: </a:t>
            </a:r>
            <a:r>
              <a:rPr lang="en-US" sz="800" dirty="0" smtClean="0">
                <a:solidFill>
                  <a:srgbClr val="FF0000"/>
                </a:solidFill>
                <a:latin typeface="+mj-lt"/>
              </a:rPr>
              <a:t>US - Association </a:t>
            </a:r>
            <a:r>
              <a:rPr lang="en-US" sz="800" dirty="0">
                <a:solidFill>
                  <a:srgbClr val="FF0000"/>
                </a:solidFill>
                <a:latin typeface="+mj-lt"/>
              </a:rPr>
              <a:t>of American Railroads, Dec </a:t>
            </a:r>
            <a:r>
              <a:rPr lang="en-US" sz="800" dirty="0" smtClean="0">
                <a:solidFill>
                  <a:srgbClr val="FF0000"/>
                </a:solidFill>
                <a:latin typeface="+mj-lt"/>
              </a:rPr>
              <a:t>2013; Canada – Railway Age</a:t>
            </a:r>
            <a:endParaRPr lang="en-US" sz="800" dirty="0">
              <a:solidFill>
                <a:srgbClr val="FF0000"/>
              </a:solidFill>
              <a:latin typeface="+mj-lt"/>
            </a:endParaRPr>
          </a:p>
        </p:txBody>
      </p:sp>
      <p:graphicFrame>
        <p:nvGraphicFramePr>
          <p:cNvPr id="6150" name="Chart 2"/>
          <p:cNvGraphicFramePr>
            <a:graphicFrameLocks/>
          </p:cNvGraphicFramePr>
          <p:nvPr/>
        </p:nvGraphicFramePr>
        <p:xfrm>
          <a:off x="558800" y="1473200"/>
          <a:ext cx="8229600" cy="4770438"/>
        </p:xfrm>
        <a:graphic>
          <a:graphicData uri="http://schemas.openxmlformats.org/presentationml/2006/ole">
            <mc:AlternateContent xmlns:mc="http://schemas.openxmlformats.org/markup-compatibility/2006">
              <mc:Choice xmlns:v="urn:schemas-microsoft-com:vml" Requires="v">
                <p:oleObj spid="_x0000_s1038" name="Worksheet" r:id="rId4" imgW="8229600" imgH="4771980" progId="Excel.Sheet.8">
                  <p:embed/>
                </p:oleObj>
              </mc:Choice>
              <mc:Fallback>
                <p:oleObj name="Worksheet" r:id="rId4" imgW="8229600" imgH="4771980" progId="Excel.Sheet.8">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1473200"/>
                        <a:ext cx="8229600" cy="477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TextBox 4"/>
          <p:cNvSpPr txBox="1">
            <a:spLocks noChangeArrowheads="1"/>
          </p:cNvSpPr>
          <p:nvPr/>
        </p:nvSpPr>
        <p:spPr bwMode="auto">
          <a:xfrm>
            <a:off x="1371600" y="9906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sz="2400" dirty="0">
                <a:solidFill>
                  <a:schemeClr val="tx1"/>
                </a:solidFill>
              </a:rPr>
              <a:t>Originated Carloads on Class I Railroads (</a:t>
            </a:r>
            <a:r>
              <a:rPr lang="en-US" sz="2400" dirty="0" smtClean="0">
                <a:solidFill>
                  <a:schemeClr val="tx1"/>
                </a:solidFill>
              </a:rPr>
              <a:t>1,000’s</a:t>
            </a:r>
            <a:r>
              <a:rPr lang="en-US" sz="2400" dirty="0">
                <a:solidFill>
                  <a:schemeClr val="tx1"/>
                </a:solidFill>
              </a:rPr>
              <a:t>)</a:t>
            </a:r>
          </a:p>
        </p:txBody>
      </p:sp>
      <p:sp>
        <p:nvSpPr>
          <p:cNvPr id="6152" name="TextBox 6"/>
          <p:cNvSpPr txBox="1">
            <a:spLocks noChangeArrowheads="1"/>
          </p:cNvSpPr>
          <p:nvPr/>
        </p:nvSpPr>
        <p:spPr bwMode="auto">
          <a:xfrm>
            <a:off x="1878013" y="6185692"/>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dirty="0">
                <a:solidFill>
                  <a:schemeClr val="tx1"/>
                </a:solidFill>
              </a:rPr>
              <a:t>* Estimated based on 1</a:t>
            </a:r>
            <a:r>
              <a:rPr lang="en-US" baseline="30000" dirty="0">
                <a:solidFill>
                  <a:schemeClr val="tx1"/>
                </a:solidFill>
              </a:rPr>
              <a:t>st</a:t>
            </a:r>
            <a:r>
              <a:rPr lang="en-US" dirty="0">
                <a:solidFill>
                  <a:schemeClr val="tx1"/>
                </a:solidFill>
              </a:rPr>
              <a:t> 3 quarters annualized</a:t>
            </a:r>
          </a:p>
        </p:txBody>
      </p:sp>
      <p:sp>
        <p:nvSpPr>
          <p:cNvPr id="6153" name="TextBox 8"/>
          <p:cNvSpPr txBox="1">
            <a:spLocks noChangeArrowheads="1"/>
          </p:cNvSpPr>
          <p:nvPr/>
        </p:nvSpPr>
        <p:spPr bwMode="auto">
          <a:xfrm>
            <a:off x="5383213" y="2362200"/>
            <a:ext cx="876300" cy="247650"/>
          </a:xfrm>
          <a:prstGeom prst="rect">
            <a:avLst/>
          </a:prstGeom>
          <a:solidFill>
            <a:schemeClr val="bg1"/>
          </a:solidFill>
          <a:ln w="9525">
            <a:solidFill>
              <a:srgbClr val="FF0000"/>
            </a:solidFill>
            <a:miter lim="800000"/>
            <a:headEnd/>
            <a:tailEnd/>
          </a:ln>
        </p:spPr>
        <p:txBody>
          <a:bodyPr wrap="none">
            <a:spAutoFit/>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r>
              <a:rPr lang="en-US" b="1" dirty="0">
                <a:solidFill>
                  <a:srgbClr val="FF0000"/>
                </a:solidFill>
              </a:rPr>
              <a:t>71%  growth</a:t>
            </a:r>
          </a:p>
        </p:txBody>
      </p:sp>
      <p:cxnSp>
        <p:nvCxnSpPr>
          <p:cNvPr id="6154" name="Straight Arrow Connector 6"/>
          <p:cNvCxnSpPr>
            <a:cxnSpLocks noChangeShapeType="1"/>
          </p:cNvCxnSpPr>
          <p:nvPr/>
        </p:nvCxnSpPr>
        <p:spPr bwMode="auto">
          <a:xfrm flipV="1">
            <a:off x="6172200" y="2209800"/>
            <a:ext cx="533400" cy="914400"/>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1"/>
          <p:cNvSpPr>
            <a:spLocks noGrp="1"/>
          </p:cNvSpPr>
          <p:nvPr>
            <p:ph type="sldNum" sz="quarter" idx="12"/>
          </p:nvPr>
        </p:nvSpPr>
        <p:spPr/>
        <p:txBody>
          <a:bodyPr/>
          <a:lstStyle/>
          <a:p>
            <a:pPr>
              <a:defRPr/>
            </a:pPr>
            <a:fld id="{CB69BAC9-5C6F-4CF2-AD09-D5CB210BA28D}" type="slidenum">
              <a:rPr lang="en-US" smtClean="0"/>
              <a:pPr>
                <a:defRPr/>
              </a:pPr>
              <a:t>8</a:t>
            </a:fld>
            <a:endParaRPr lang="en-US" dirty="0"/>
          </a:p>
        </p:txBody>
      </p:sp>
      <p:sp>
        <p:nvSpPr>
          <p:cNvPr id="7173" name="Rectangle 5"/>
          <p:cNvSpPr>
            <a:spLocks noChangeArrowheads="1"/>
          </p:cNvSpPr>
          <p:nvPr/>
        </p:nvSpPr>
        <p:spPr bwMode="auto">
          <a:xfrm>
            <a:off x="76200" y="914400"/>
            <a:ext cx="8915400" cy="762000"/>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nchor="ctr" anchorCtr="1"/>
          <a:lstStyle/>
          <a:p>
            <a:endParaRPr lang="en-US"/>
          </a:p>
        </p:txBody>
      </p:sp>
      <p:sp>
        <p:nvSpPr>
          <p:cNvPr id="7174" name="Rectangle 6"/>
          <p:cNvSpPr>
            <a:spLocks noChangeArrowheads="1"/>
          </p:cNvSpPr>
          <p:nvPr/>
        </p:nvSpPr>
        <p:spPr bwMode="auto">
          <a:xfrm>
            <a:off x="533400" y="6242051"/>
            <a:ext cx="358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800" b="1" dirty="0">
                <a:solidFill>
                  <a:schemeClr val="tx1"/>
                </a:solidFill>
                <a:latin typeface="Arial" charset="0"/>
              </a:rPr>
              <a:t>Source:</a:t>
            </a:r>
            <a:r>
              <a:rPr lang="en-US" sz="800" dirty="0">
                <a:solidFill>
                  <a:schemeClr val="tx1"/>
                </a:solidFill>
                <a:latin typeface="Arial" charset="0"/>
              </a:rPr>
              <a:t> North Dakota Pipeline Authority, December 2013, Update, </a:t>
            </a:r>
          </a:p>
        </p:txBody>
      </p:sp>
      <p:pic>
        <p:nvPicPr>
          <p:cNvPr id="165890" name="Picture 2" descr="http://ndpipelines.files.wordpress.com/2012/04/nd-rail-estimate-dec-2013.jpg"/>
          <p:cNvPicPr>
            <a:picLocks noChangeAspect="1" noChangeArrowheads="1"/>
          </p:cNvPicPr>
          <p:nvPr/>
        </p:nvPicPr>
        <p:blipFill>
          <a:blip r:embed="rId3" cstate="print"/>
          <a:srcRect/>
          <a:stretch>
            <a:fillRect/>
          </a:stretch>
        </p:blipFill>
        <p:spPr bwMode="auto">
          <a:xfrm>
            <a:off x="152400" y="534888"/>
            <a:ext cx="8686800" cy="574926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194" name="Title 1"/>
          <p:cNvSpPr>
            <a:spLocks noGrp="1"/>
          </p:cNvSpPr>
          <p:nvPr>
            <p:ph type="title"/>
          </p:nvPr>
        </p:nvSpPr>
        <p:spPr/>
        <p:txBody>
          <a:bodyPr>
            <a:normAutofit/>
          </a:bodyPr>
          <a:lstStyle/>
          <a:p>
            <a:r>
              <a:rPr lang="en-US" sz="3600" dirty="0" smtClean="0"/>
              <a:t>Williston Basin Crude Oil Transportation</a:t>
            </a:r>
          </a:p>
        </p:txBody>
      </p:sp>
      <p:sp>
        <p:nvSpPr>
          <p:cNvPr id="9" name="Slide Number Placeholder 1"/>
          <p:cNvSpPr>
            <a:spLocks noGrp="1"/>
          </p:cNvSpPr>
          <p:nvPr>
            <p:ph type="sldNum" sz="quarter" idx="12"/>
          </p:nvPr>
        </p:nvSpPr>
        <p:spPr>
          <a:xfrm>
            <a:off x="6477000" y="6400800"/>
            <a:ext cx="2133600" cy="357188"/>
          </a:xfrm>
        </p:spPr>
        <p:txBody>
          <a:bodyPr/>
          <a:lstStyle/>
          <a:p>
            <a:pPr>
              <a:defRPr/>
            </a:pPr>
            <a:fld id="{CB69BAC9-5C6F-4CF2-AD09-D5CB210BA28D}" type="slidenum">
              <a:rPr lang="en-US" smtClean="0"/>
              <a:pPr>
                <a:defRPr/>
              </a:pPr>
              <a:t>9</a:t>
            </a:fld>
            <a:endParaRPr lang="en-US" dirty="0"/>
          </a:p>
        </p:txBody>
      </p:sp>
      <p:sp>
        <p:nvSpPr>
          <p:cNvPr id="8195"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folHlink"/>
                </a:solidFill>
                <a:latin typeface="Franklin Gothic Medium" pitchFamily="34" charset="0"/>
              </a:defRPr>
            </a:lvl1pPr>
            <a:lvl2pPr marL="742950" indent="-285750">
              <a:defRPr sz="1000">
                <a:solidFill>
                  <a:schemeClr val="folHlink"/>
                </a:solidFill>
                <a:latin typeface="Franklin Gothic Medium" pitchFamily="34" charset="0"/>
              </a:defRPr>
            </a:lvl2pPr>
            <a:lvl3pPr marL="1143000" indent="-228600">
              <a:defRPr sz="1000">
                <a:solidFill>
                  <a:schemeClr val="folHlink"/>
                </a:solidFill>
                <a:latin typeface="Franklin Gothic Medium" pitchFamily="34" charset="0"/>
              </a:defRPr>
            </a:lvl3pPr>
            <a:lvl4pPr marL="1600200" indent="-228600">
              <a:defRPr sz="1000">
                <a:solidFill>
                  <a:schemeClr val="folHlink"/>
                </a:solidFill>
                <a:latin typeface="Franklin Gothic Medium" pitchFamily="34" charset="0"/>
              </a:defRPr>
            </a:lvl4pPr>
            <a:lvl5pPr marL="2057400" indent="-228600">
              <a:defRPr sz="1000">
                <a:solidFill>
                  <a:schemeClr val="folHlink"/>
                </a:solidFill>
                <a:latin typeface="Franklin Gothic Medium" pitchFamily="34" charset="0"/>
              </a:defRPr>
            </a:lvl5pPr>
            <a:lvl6pPr marL="2514600" indent="-228600" eaLnBrk="0" fontAlgn="base" hangingPunct="0">
              <a:spcBef>
                <a:spcPct val="0"/>
              </a:spcBef>
              <a:spcAft>
                <a:spcPct val="0"/>
              </a:spcAft>
              <a:defRPr sz="1000">
                <a:solidFill>
                  <a:schemeClr val="folHlink"/>
                </a:solidFill>
                <a:latin typeface="Franklin Gothic Medium" pitchFamily="34" charset="0"/>
              </a:defRPr>
            </a:lvl6pPr>
            <a:lvl7pPr marL="2971800" indent="-228600" eaLnBrk="0" fontAlgn="base" hangingPunct="0">
              <a:spcBef>
                <a:spcPct val="0"/>
              </a:spcBef>
              <a:spcAft>
                <a:spcPct val="0"/>
              </a:spcAft>
              <a:defRPr sz="1000">
                <a:solidFill>
                  <a:schemeClr val="folHlink"/>
                </a:solidFill>
                <a:latin typeface="Franklin Gothic Medium" pitchFamily="34" charset="0"/>
              </a:defRPr>
            </a:lvl7pPr>
            <a:lvl8pPr marL="3429000" indent="-228600" eaLnBrk="0" fontAlgn="base" hangingPunct="0">
              <a:spcBef>
                <a:spcPct val="0"/>
              </a:spcBef>
              <a:spcAft>
                <a:spcPct val="0"/>
              </a:spcAft>
              <a:defRPr sz="1000">
                <a:solidFill>
                  <a:schemeClr val="folHlink"/>
                </a:solidFill>
                <a:latin typeface="Franklin Gothic Medium" pitchFamily="34" charset="0"/>
              </a:defRPr>
            </a:lvl8pPr>
            <a:lvl9pPr marL="3886200" indent="-228600" eaLnBrk="0" fontAlgn="base" hangingPunct="0">
              <a:spcBef>
                <a:spcPct val="0"/>
              </a:spcBef>
              <a:spcAft>
                <a:spcPct val="0"/>
              </a:spcAft>
              <a:defRPr sz="1000">
                <a:solidFill>
                  <a:schemeClr val="folHlink"/>
                </a:solidFill>
                <a:latin typeface="Franklin Gothic Medium" pitchFamily="34" charset="0"/>
              </a:defRPr>
            </a:lvl9pPr>
          </a:lstStyle>
          <a:p>
            <a:fld id="{C3D8BDA2-8CAC-4C73-A0C9-1B53B777F1C0}" type="slidenum">
              <a:rPr lang="en-US" sz="1200">
                <a:solidFill>
                  <a:schemeClr val="bg1"/>
                </a:solidFill>
                <a:latin typeface="Arial" charset="0"/>
              </a:rPr>
              <a:pPr/>
              <a:t>9</a:t>
            </a:fld>
            <a:endParaRPr lang="en-US" sz="1200">
              <a:solidFill>
                <a:schemeClr val="bg1"/>
              </a:solidFill>
              <a:latin typeface="Arial" charset="0"/>
            </a:endParaRPr>
          </a:p>
        </p:txBody>
      </p:sp>
      <p:sp>
        <p:nvSpPr>
          <p:cNvPr id="8196" name="Rectangle 5"/>
          <p:cNvSpPr>
            <a:spLocks noChangeArrowheads="1"/>
          </p:cNvSpPr>
          <p:nvPr/>
        </p:nvSpPr>
        <p:spPr bwMode="auto">
          <a:xfrm>
            <a:off x="533400" y="6038850"/>
            <a:ext cx="464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eaLnBrk="1" hangingPunct="1"/>
            <a:r>
              <a:rPr lang="en-US" sz="1100" b="1" dirty="0">
                <a:solidFill>
                  <a:schemeClr val="tx1"/>
                </a:solidFill>
                <a:latin typeface="Arial" charset="0"/>
              </a:rPr>
              <a:t>Source:</a:t>
            </a:r>
            <a:r>
              <a:rPr lang="en-US" sz="1100" dirty="0">
                <a:solidFill>
                  <a:schemeClr val="tx1"/>
                </a:solidFill>
                <a:latin typeface="Arial" charset="0"/>
              </a:rPr>
              <a:t> North Dakota Pipeline Authority, January 2014 Update </a:t>
            </a:r>
          </a:p>
        </p:txBody>
      </p:sp>
      <p:graphicFrame>
        <p:nvGraphicFramePr>
          <p:cNvPr id="2" name="Chart 4"/>
          <p:cNvGraphicFramePr>
            <a:graphicFrameLocks/>
          </p:cNvGraphicFramePr>
          <p:nvPr>
            <p:extLst>
              <p:ext uri="{D42A27DB-BD31-4B8C-83A1-F6EECF244321}">
                <p14:modId xmlns:p14="http://schemas.microsoft.com/office/powerpoint/2010/main" val="3957748298"/>
              </p:ext>
            </p:extLst>
          </p:nvPr>
        </p:nvGraphicFramePr>
        <p:xfrm>
          <a:off x="4343400" y="1143000"/>
          <a:ext cx="4445000" cy="452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6"/>
          <p:cNvGraphicFramePr>
            <a:graphicFrameLocks/>
          </p:cNvGraphicFramePr>
          <p:nvPr>
            <p:extLst>
              <p:ext uri="{D42A27DB-BD31-4B8C-83A1-F6EECF244321}">
                <p14:modId xmlns:p14="http://schemas.microsoft.com/office/powerpoint/2010/main" val="3368206267"/>
              </p:ext>
            </p:extLst>
          </p:nvPr>
        </p:nvGraphicFramePr>
        <p:xfrm>
          <a:off x="279400" y="1270000"/>
          <a:ext cx="4521200" cy="444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6_master template">
  <a:themeElements>
    <a:clrScheme name="">
      <a:dk1>
        <a:srgbClr val="000000"/>
      </a:dk1>
      <a:lt1>
        <a:srgbClr val="FFFFFF"/>
      </a:lt1>
      <a:dk2>
        <a:srgbClr val="000000"/>
      </a:dk2>
      <a:lt2>
        <a:srgbClr val="808080"/>
      </a:lt2>
      <a:accent1>
        <a:srgbClr val="008000"/>
      </a:accent1>
      <a:accent2>
        <a:srgbClr val="0000FF"/>
      </a:accent2>
      <a:accent3>
        <a:srgbClr val="FFFFFF"/>
      </a:accent3>
      <a:accent4>
        <a:srgbClr val="000000"/>
      </a:accent4>
      <a:accent5>
        <a:srgbClr val="AAC0AA"/>
      </a:accent5>
      <a:accent6>
        <a:srgbClr val="0000E7"/>
      </a:accent6>
      <a:hlink>
        <a:srgbClr val="FF0000"/>
      </a:hlink>
      <a:folHlink>
        <a:srgbClr val="FFFF00"/>
      </a:folHlink>
    </a:clrScheme>
    <a:fontScheme name="master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40000"/>
          </a:schemeClr>
        </a:solidFill>
        <a:ln w="9525" algn="ctr">
          <a:solidFill>
            <a:schemeClr val="tx1"/>
          </a:solidFill>
          <a:round/>
          <a:headEnd/>
          <a:tailEnd/>
        </a:ln>
      </a:spPr>
      <a:bodyPr anchor="ctr"/>
      <a:lstStyle>
        <a:defPPr algn="ctr">
          <a:defRPr sz="1200" b="0" dirty="0" err="1"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template 13">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006600"/>
        </a:hlink>
        <a:folHlink>
          <a:srgbClr val="FFFF00"/>
        </a:folHlink>
      </a:clrScheme>
      <a:clrMap bg1="lt1" tx1="dk1" bg2="lt2" tx2="dk2" accent1="accent1" accent2="accent2" accent3="accent3" accent4="accent4" accent5="accent5" accent6="accent6" hlink="hlink" folHlink="folHlink"/>
    </a:extraClrScheme>
    <a:extraClrScheme>
      <a:clrScheme name="master template 14">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00"/>
        </a:folHlink>
      </a:clrScheme>
      <a:clrMap bg1="lt1" tx1="dk1" bg2="lt2" tx2="dk2" accent1="accent1" accent2="accent2" accent3="accent3" accent4="accent4" accent5="accent5" accent6="accent6" hlink="hlink" folHlink="folHlink"/>
    </a:extraClrScheme>
    <a:extraClrScheme>
      <a:clrScheme name="master template 15">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aster template 16">
        <a:dk1>
          <a:srgbClr val="000000"/>
        </a:dk1>
        <a:lt1>
          <a:srgbClr val="FFFFFF"/>
        </a:lt1>
        <a:dk2>
          <a:srgbClr val="000000"/>
        </a:dk2>
        <a:lt2>
          <a:srgbClr val="808080"/>
        </a:lt2>
        <a:accent1>
          <a:srgbClr val="288454"/>
        </a:accent1>
        <a:accent2>
          <a:srgbClr val="2B5681"/>
        </a:accent2>
        <a:accent3>
          <a:srgbClr val="FFFFFF"/>
        </a:accent3>
        <a:accent4>
          <a:srgbClr val="000000"/>
        </a:accent4>
        <a:accent5>
          <a:srgbClr val="ACC2B3"/>
        </a:accent5>
        <a:accent6>
          <a:srgbClr val="264D74"/>
        </a:accent6>
        <a:hlink>
          <a:srgbClr val="E57B11"/>
        </a:hlink>
        <a:folHlink>
          <a:srgbClr val="B4262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9_master template">
  <a:themeElements>
    <a:clrScheme name="">
      <a:dk1>
        <a:srgbClr val="000000"/>
      </a:dk1>
      <a:lt1>
        <a:srgbClr val="FFFFFF"/>
      </a:lt1>
      <a:dk2>
        <a:srgbClr val="000000"/>
      </a:dk2>
      <a:lt2>
        <a:srgbClr val="808080"/>
      </a:lt2>
      <a:accent1>
        <a:srgbClr val="008000"/>
      </a:accent1>
      <a:accent2>
        <a:srgbClr val="0000FF"/>
      </a:accent2>
      <a:accent3>
        <a:srgbClr val="FFFFFF"/>
      </a:accent3>
      <a:accent4>
        <a:srgbClr val="000000"/>
      </a:accent4>
      <a:accent5>
        <a:srgbClr val="AAC0AA"/>
      </a:accent5>
      <a:accent6>
        <a:srgbClr val="0000E7"/>
      </a:accent6>
      <a:hlink>
        <a:srgbClr val="FF0000"/>
      </a:hlink>
      <a:folHlink>
        <a:srgbClr val="FFFF00"/>
      </a:folHlink>
    </a:clrScheme>
    <a:fontScheme name="master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template 13">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006600"/>
        </a:hlink>
        <a:folHlink>
          <a:srgbClr val="FFFF00"/>
        </a:folHlink>
      </a:clrScheme>
      <a:clrMap bg1="lt1" tx1="dk1" bg2="lt2" tx2="dk2" accent1="accent1" accent2="accent2" accent3="accent3" accent4="accent4" accent5="accent5" accent6="accent6" hlink="hlink" folHlink="folHlink"/>
    </a:extraClrScheme>
    <a:extraClrScheme>
      <a:clrScheme name="master template 14">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00"/>
        </a:folHlink>
      </a:clrScheme>
      <a:clrMap bg1="lt1" tx1="dk1" bg2="lt2" tx2="dk2" accent1="accent1" accent2="accent2" accent3="accent3" accent4="accent4" accent5="accent5" accent6="accent6" hlink="hlink" folHlink="folHlink"/>
    </a:extraClrScheme>
    <a:extraClrScheme>
      <a:clrScheme name="master template 15">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aster template 16">
        <a:dk1>
          <a:srgbClr val="000000"/>
        </a:dk1>
        <a:lt1>
          <a:srgbClr val="FFFFFF"/>
        </a:lt1>
        <a:dk2>
          <a:srgbClr val="000000"/>
        </a:dk2>
        <a:lt2>
          <a:srgbClr val="808080"/>
        </a:lt2>
        <a:accent1>
          <a:srgbClr val="288454"/>
        </a:accent1>
        <a:accent2>
          <a:srgbClr val="2B5681"/>
        </a:accent2>
        <a:accent3>
          <a:srgbClr val="FFFFFF"/>
        </a:accent3>
        <a:accent4>
          <a:srgbClr val="000000"/>
        </a:accent4>
        <a:accent5>
          <a:srgbClr val="ACC2B3"/>
        </a:accent5>
        <a:accent6>
          <a:srgbClr val="264D74"/>
        </a:accent6>
        <a:hlink>
          <a:srgbClr val="E57B11"/>
        </a:hlink>
        <a:folHlink>
          <a:srgbClr val="B426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5_master template">
  <a:themeElements>
    <a:clrScheme name="">
      <a:dk1>
        <a:srgbClr val="000000"/>
      </a:dk1>
      <a:lt1>
        <a:srgbClr val="FFFFFF"/>
      </a:lt1>
      <a:dk2>
        <a:srgbClr val="000000"/>
      </a:dk2>
      <a:lt2>
        <a:srgbClr val="808080"/>
      </a:lt2>
      <a:accent1>
        <a:srgbClr val="008000"/>
      </a:accent1>
      <a:accent2>
        <a:srgbClr val="0000FF"/>
      </a:accent2>
      <a:accent3>
        <a:srgbClr val="FFFFFF"/>
      </a:accent3>
      <a:accent4>
        <a:srgbClr val="000000"/>
      </a:accent4>
      <a:accent5>
        <a:srgbClr val="AAC0AA"/>
      </a:accent5>
      <a:accent6>
        <a:srgbClr val="0000E7"/>
      </a:accent6>
      <a:hlink>
        <a:srgbClr val="FF0000"/>
      </a:hlink>
      <a:folHlink>
        <a:srgbClr val="FFFF00"/>
      </a:folHlink>
    </a:clrScheme>
    <a:fontScheme name="master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template 13">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006600"/>
        </a:hlink>
        <a:folHlink>
          <a:srgbClr val="FFFF00"/>
        </a:folHlink>
      </a:clrScheme>
      <a:clrMap bg1="lt1" tx1="dk1" bg2="lt2" tx2="dk2" accent1="accent1" accent2="accent2" accent3="accent3" accent4="accent4" accent5="accent5" accent6="accent6" hlink="hlink" folHlink="folHlink"/>
    </a:extraClrScheme>
    <a:extraClrScheme>
      <a:clrScheme name="master template 14">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00"/>
        </a:folHlink>
      </a:clrScheme>
      <a:clrMap bg1="lt1" tx1="dk1" bg2="lt2" tx2="dk2" accent1="accent1" accent2="accent2" accent3="accent3" accent4="accent4" accent5="accent5" accent6="accent6" hlink="hlink" folHlink="folHlink"/>
    </a:extraClrScheme>
    <a:extraClrScheme>
      <a:clrScheme name="master template 15">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aster template 16">
        <a:dk1>
          <a:srgbClr val="000000"/>
        </a:dk1>
        <a:lt1>
          <a:srgbClr val="FFFFFF"/>
        </a:lt1>
        <a:dk2>
          <a:srgbClr val="000000"/>
        </a:dk2>
        <a:lt2>
          <a:srgbClr val="808080"/>
        </a:lt2>
        <a:accent1>
          <a:srgbClr val="288454"/>
        </a:accent1>
        <a:accent2>
          <a:srgbClr val="2B5681"/>
        </a:accent2>
        <a:accent3>
          <a:srgbClr val="FFFFFF"/>
        </a:accent3>
        <a:accent4>
          <a:srgbClr val="000000"/>
        </a:accent4>
        <a:accent5>
          <a:srgbClr val="ACC2B3"/>
        </a:accent5>
        <a:accent6>
          <a:srgbClr val="264D74"/>
        </a:accent6>
        <a:hlink>
          <a:srgbClr val="E57B11"/>
        </a:hlink>
        <a:folHlink>
          <a:srgbClr val="B426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template">
  <a:themeElements>
    <a:clrScheme name="">
      <a:dk1>
        <a:srgbClr val="000000"/>
      </a:dk1>
      <a:lt1>
        <a:srgbClr val="FFFFFF"/>
      </a:lt1>
      <a:dk2>
        <a:srgbClr val="000000"/>
      </a:dk2>
      <a:lt2>
        <a:srgbClr val="808080"/>
      </a:lt2>
      <a:accent1>
        <a:srgbClr val="008000"/>
      </a:accent1>
      <a:accent2>
        <a:srgbClr val="0000FF"/>
      </a:accent2>
      <a:accent3>
        <a:srgbClr val="FFFFFF"/>
      </a:accent3>
      <a:accent4>
        <a:srgbClr val="000000"/>
      </a:accent4>
      <a:accent5>
        <a:srgbClr val="AAC0AA"/>
      </a:accent5>
      <a:accent6>
        <a:srgbClr val="0000E7"/>
      </a:accent6>
      <a:hlink>
        <a:srgbClr val="FF0000"/>
      </a:hlink>
      <a:folHlink>
        <a:srgbClr val="FFFF00"/>
      </a:folHlink>
    </a:clrScheme>
    <a:fontScheme name="master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template 13">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006600"/>
        </a:hlink>
        <a:folHlink>
          <a:srgbClr val="FFFF00"/>
        </a:folHlink>
      </a:clrScheme>
      <a:clrMap bg1="lt1" tx1="dk1" bg2="lt2" tx2="dk2" accent1="accent1" accent2="accent2" accent3="accent3" accent4="accent4" accent5="accent5" accent6="accent6" hlink="hlink" folHlink="folHlink"/>
    </a:extraClrScheme>
    <a:extraClrScheme>
      <a:clrScheme name="master template 14">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00"/>
        </a:folHlink>
      </a:clrScheme>
      <a:clrMap bg1="lt1" tx1="dk1" bg2="lt2" tx2="dk2" accent1="accent1" accent2="accent2" accent3="accent3" accent4="accent4" accent5="accent5" accent6="accent6" hlink="hlink" folHlink="folHlink"/>
    </a:extraClrScheme>
    <a:extraClrScheme>
      <a:clrScheme name="master template 15">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aster template 16">
        <a:dk1>
          <a:srgbClr val="000000"/>
        </a:dk1>
        <a:lt1>
          <a:srgbClr val="FFFFFF"/>
        </a:lt1>
        <a:dk2>
          <a:srgbClr val="000000"/>
        </a:dk2>
        <a:lt2>
          <a:srgbClr val="808080"/>
        </a:lt2>
        <a:accent1>
          <a:srgbClr val="288454"/>
        </a:accent1>
        <a:accent2>
          <a:srgbClr val="2B5681"/>
        </a:accent2>
        <a:accent3>
          <a:srgbClr val="FFFFFF"/>
        </a:accent3>
        <a:accent4>
          <a:srgbClr val="000000"/>
        </a:accent4>
        <a:accent5>
          <a:srgbClr val="ACC2B3"/>
        </a:accent5>
        <a:accent6>
          <a:srgbClr val="264D74"/>
        </a:accent6>
        <a:hlink>
          <a:srgbClr val="E57B11"/>
        </a:hlink>
        <a:folHlink>
          <a:srgbClr val="B4262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aster template">
  <a:themeElements>
    <a:clrScheme name="">
      <a:dk1>
        <a:srgbClr val="000000"/>
      </a:dk1>
      <a:lt1>
        <a:srgbClr val="FFFFFF"/>
      </a:lt1>
      <a:dk2>
        <a:srgbClr val="000000"/>
      </a:dk2>
      <a:lt2>
        <a:srgbClr val="808080"/>
      </a:lt2>
      <a:accent1>
        <a:srgbClr val="008000"/>
      </a:accent1>
      <a:accent2>
        <a:srgbClr val="0000FF"/>
      </a:accent2>
      <a:accent3>
        <a:srgbClr val="FFFFFF"/>
      </a:accent3>
      <a:accent4>
        <a:srgbClr val="000000"/>
      </a:accent4>
      <a:accent5>
        <a:srgbClr val="AAC0AA"/>
      </a:accent5>
      <a:accent6>
        <a:srgbClr val="0000E7"/>
      </a:accent6>
      <a:hlink>
        <a:srgbClr val="FF0000"/>
      </a:hlink>
      <a:folHlink>
        <a:srgbClr val="FFFF00"/>
      </a:folHlink>
    </a:clrScheme>
    <a:fontScheme name="master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template 13">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006600"/>
        </a:hlink>
        <a:folHlink>
          <a:srgbClr val="FFFF00"/>
        </a:folHlink>
      </a:clrScheme>
      <a:clrMap bg1="lt1" tx1="dk1" bg2="lt2" tx2="dk2" accent1="accent1" accent2="accent2" accent3="accent3" accent4="accent4" accent5="accent5" accent6="accent6" hlink="hlink" folHlink="folHlink"/>
    </a:extraClrScheme>
    <a:extraClrScheme>
      <a:clrScheme name="master template 14">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00"/>
        </a:folHlink>
      </a:clrScheme>
      <a:clrMap bg1="lt1" tx1="dk1" bg2="lt2" tx2="dk2" accent1="accent1" accent2="accent2" accent3="accent3" accent4="accent4" accent5="accent5" accent6="accent6" hlink="hlink" folHlink="folHlink"/>
    </a:extraClrScheme>
    <a:extraClrScheme>
      <a:clrScheme name="master template 15">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aster template 16">
        <a:dk1>
          <a:srgbClr val="000000"/>
        </a:dk1>
        <a:lt1>
          <a:srgbClr val="FFFFFF"/>
        </a:lt1>
        <a:dk2>
          <a:srgbClr val="000000"/>
        </a:dk2>
        <a:lt2>
          <a:srgbClr val="808080"/>
        </a:lt2>
        <a:accent1>
          <a:srgbClr val="288454"/>
        </a:accent1>
        <a:accent2>
          <a:srgbClr val="2B5681"/>
        </a:accent2>
        <a:accent3>
          <a:srgbClr val="FFFFFF"/>
        </a:accent3>
        <a:accent4>
          <a:srgbClr val="000000"/>
        </a:accent4>
        <a:accent5>
          <a:srgbClr val="ACC2B3"/>
        </a:accent5>
        <a:accent6>
          <a:srgbClr val="264D74"/>
        </a:accent6>
        <a:hlink>
          <a:srgbClr val="E57B11"/>
        </a:hlink>
        <a:folHlink>
          <a:srgbClr val="B4262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master template">
  <a:themeElements>
    <a:clrScheme name="">
      <a:dk1>
        <a:srgbClr val="000000"/>
      </a:dk1>
      <a:lt1>
        <a:srgbClr val="FFFFFF"/>
      </a:lt1>
      <a:dk2>
        <a:srgbClr val="000000"/>
      </a:dk2>
      <a:lt2>
        <a:srgbClr val="808080"/>
      </a:lt2>
      <a:accent1>
        <a:srgbClr val="008000"/>
      </a:accent1>
      <a:accent2>
        <a:srgbClr val="0000FF"/>
      </a:accent2>
      <a:accent3>
        <a:srgbClr val="FFFFFF"/>
      </a:accent3>
      <a:accent4>
        <a:srgbClr val="000000"/>
      </a:accent4>
      <a:accent5>
        <a:srgbClr val="AAC0AA"/>
      </a:accent5>
      <a:accent6>
        <a:srgbClr val="0000E7"/>
      </a:accent6>
      <a:hlink>
        <a:srgbClr val="FF0000"/>
      </a:hlink>
      <a:folHlink>
        <a:srgbClr val="FFFF00"/>
      </a:folHlink>
    </a:clrScheme>
    <a:fontScheme name="master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template 13">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006600"/>
        </a:hlink>
        <a:folHlink>
          <a:srgbClr val="FFFF00"/>
        </a:folHlink>
      </a:clrScheme>
      <a:clrMap bg1="lt1" tx1="dk1" bg2="lt2" tx2="dk2" accent1="accent1" accent2="accent2" accent3="accent3" accent4="accent4" accent5="accent5" accent6="accent6" hlink="hlink" folHlink="folHlink"/>
    </a:extraClrScheme>
    <a:extraClrScheme>
      <a:clrScheme name="master template 14">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00"/>
        </a:folHlink>
      </a:clrScheme>
      <a:clrMap bg1="lt1" tx1="dk1" bg2="lt2" tx2="dk2" accent1="accent1" accent2="accent2" accent3="accent3" accent4="accent4" accent5="accent5" accent6="accent6" hlink="hlink" folHlink="folHlink"/>
    </a:extraClrScheme>
    <a:extraClrScheme>
      <a:clrScheme name="master template 15">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aster template 16">
        <a:dk1>
          <a:srgbClr val="000000"/>
        </a:dk1>
        <a:lt1>
          <a:srgbClr val="FFFFFF"/>
        </a:lt1>
        <a:dk2>
          <a:srgbClr val="000000"/>
        </a:dk2>
        <a:lt2>
          <a:srgbClr val="808080"/>
        </a:lt2>
        <a:accent1>
          <a:srgbClr val="288454"/>
        </a:accent1>
        <a:accent2>
          <a:srgbClr val="2B5681"/>
        </a:accent2>
        <a:accent3>
          <a:srgbClr val="FFFFFF"/>
        </a:accent3>
        <a:accent4>
          <a:srgbClr val="000000"/>
        </a:accent4>
        <a:accent5>
          <a:srgbClr val="ACC2B3"/>
        </a:accent5>
        <a:accent6>
          <a:srgbClr val="264D74"/>
        </a:accent6>
        <a:hlink>
          <a:srgbClr val="E57B11"/>
        </a:hlink>
        <a:folHlink>
          <a:srgbClr val="B4262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master template">
  <a:themeElements>
    <a:clrScheme name="">
      <a:dk1>
        <a:srgbClr val="000000"/>
      </a:dk1>
      <a:lt1>
        <a:srgbClr val="FFFFFF"/>
      </a:lt1>
      <a:dk2>
        <a:srgbClr val="000000"/>
      </a:dk2>
      <a:lt2>
        <a:srgbClr val="808080"/>
      </a:lt2>
      <a:accent1>
        <a:srgbClr val="008000"/>
      </a:accent1>
      <a:accent2>
        <a:srgbClr val="0000FF"/>
      </a:accent2>
      <a:accent3>
        <a:srgbClr val="FFFFFF"/>
      </a:accent3>
      <a:accent4>
        <a:srgbClr val="000000"/>
      </a:accent4>
      <a:accent5>
        <a:srgbClr val="AAC0AA"/>
      </a:accent5>
      <a:accent6>
        <a:srgbClr val="0000E7"/>
      </a:accent6>
      <a:hlink>
        <a:srgbClr val="FF0000"/>
      </a:hlink>
      <a:folHlink>
        <a:srgbClr val="FFFF00"/>
      </a:folHlink>
    </a:clrScheme>
    <a:fontScheme name="master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template 13">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006600"/>
        </a:hlink>
        <a:folHlink>
          <a:srgbClr val="FFFF00"/>
        </a:folHlink>
      </a:clrScheme>
      <a:clrMap bg1="lt1" tx1="dk1" bg2="lt2" tx2="dk2" accent1="accent1" accent2="accent2" accent3="accent3" accent4="accent4" accent5="accent5" accent6="accent6" hlink="hlink" folHlink="folHlink"/>
    </a:extraClrScheme>
    <a:extraClrScheme>
      <a:clrScheme name="master template 14">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00"/>
        </a:folHlink>
      </a:clrScheme>
      <a:clrMap bg1="lt1" tx1="dk1" bg2="lt2" tx2="dk2" accent1="accent1" accent2="accent2" accent3="accent3" accent4="accent4" accent5="accent5" accent6="accent6" hlink="hlink" folHlink="folHlink"/>
    </a:extraClrScheme>
    <a:extraClrScheme>
      <a:clrScheme name="master template 15">
        <a:dk1>
          <a:srgbClr val="000000"/>
        </a:dk1>
        <a:lt1>
          <a:srgbClr val="FFFFFF"/>
        </a:lt1>
        <a:dk2>
          <a:srgbClr val="000000"/>
        </a:dk2>
        <a:lt2>
          <a:srgbClr val="808080"/>
        </a:lt2>
        <a:accent1>
          <a:srgbClr val="0000FF"/>
        </a:accent1>
        <a:accent2>
          <a:srgbClr val="333399"/>
        </a:accent2>
        <a:accent3>
          <a:srgbClr val="FFFFFF"/>
        </a:accent3>
        <a:accent4>
          <a:srgbClr val="000000"/>
        </a:accent4>
        <a:accent5>
          <a:srgbClr val="AAAAF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aster template 16">
        <a:dk1>
          <a:srgbClr val="000000"/>
        </a:dk1>
        <a:lt1>
          <a:srgbClr val="FFFFFF"/>
        </a:lt1>
        <a:dk2>
          <a:srgbClr val="000000"/>
        </a:dk2>
        <a:lt2>
          <a:srgbClr val="808080"/>
        </a:lt2>
        <a:accent1>
          <a:srgbClr val="288454"/>
        </a:accent1>
        <a:accent2>
          <a:srgbClr val="2B5681"/>
        </a:accent2>
        <a:accent3>
          <a:srgbClr val="FFFFFF"/>
        </a:accent3>
        <a:accent4>
          <a:srgbClr val="000000"/>
        </a:accent4>
        <a:accent5>
          <a:srgbClr val="ACC2B3"/>
        </a:accent5>
        <a:accent6>
          <a:srgbClr val="264D74"/>
        </a:accent6>
        <a:hlink>
          <a:srgbClr val="E57B11"/>
        </a:hlink>
        <a:folHlink>
          <a:srgbClr val="B4262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8DD69A1B085B45B3DD74A6EC38685F" ma:contentTypeVersion="1" ma:contentTypeDescription="Create a new document." ma:contentTypeScope="" ma:versionID="2f1644168827dda242f7eb77aca1a41b">
  <xsd:schema xmlns:xsd="http://www.w3.org/2001/XMLSchema" xmlns:xs="http://www.w3.org/2001/XMLSchema" xmlns:p="http://schemas.microsoft.com/office/2006/metadata/properties" targetNamespace="http://schemas.microsoft.com/office/2006/metadata/properties" ma:root="true" ma:fieldsID="6e96cd673890ad8defac2addd4e3fc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
    <Type>10001</Type>
    <SequenceNumber>10000</SequenceNumber>
    <Assembly>Hess.SharePoint.HessConnect.Groups.Provisioning, Version=1.0.0.0, Culture=neutral, PublicKeyToken=3bbf667502b72835</Assembly>
    <Class>Hess.SharePoint.EventReceivers.GroupUpdatesEventReceiver</Class>
    <Data/>
    <Filter/>
  </Receiver>
  <Receiver>
    <Name/>
    <Type>10002</Type>
    <SequenceNumber>10001</SequenceNumber>
    <Assembly>Hess.SharePoint.HessConnect.Groups.Provisioning, Version=1.0.0.0, Culture=neutral, PublicKeyToken=3bbf667502b72835</Assembly>
    <Class>Hess.SharePoint.EventReceivers.GroupUpdatesEventReceiver</Class>
    <Data/>
    <Filter/>
  </Receiver>
  <Receiver>
    <Name/>
    <Type>3</Type>
    <SequenceNumber>10002</SequenceNumber>
    <Assembly>Hess.SharePoint.HessConnect.Groups.Provisioning, Version=1.0.0.0, Culture=neutral, PublicKeyToken=3bbf667502b72835</Assembly>
    <Class>Hess.SharePoint.EventReceivers.GroupUpdatesEventReceiver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616662-F53B-4643-9581-F0F2EA105B32}">
  <ds:schemaRefs>
    <ds:schemaRef ds:uri="http://schemas.microsoft.com/sharepoint/v3/contenttype/forms"/>
  </ds:schemaRefs>
</ds:datastoreItem>
</file>

<file path=customXml/itemProps2.xml><?xml version="1.0" encoding="utf-8"?>
<ds:datastoreItem xmlns:ds="http://schemas.openxmlformats.org/officeDocument/2006/customXml" ds:itemID="{2ECC2A31-2263-42FB-881C-42BAA21CBA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8588C4-97B9-40FD-B13F-EF431D71E97D}">
  <ds:schemaRefs>
    <ds:schemaRef ds:uri="http://schemas.microsoft.com/sharepoint/events"/>
  </ds:schemaRefs>
</ds:datastoreItem>
</file>

<file path=customXml/itemProps4.xml><?xml version="1.0" encoding="utf-8"?>
<ds:datastoreItem xmlns:ds="http://schemas.openxmlformats.org/officeDocument/2006/customXml" ds:itemID="{68DE8173-46A2-4833-BD07-445A27C66DCB}">
  <ds:schemaRef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38034</TotalTime>
  <Words>1366</Words>
  <Application>Microsoft Office PowerPoint</Application>
  <PresentationFormat>On-screen Show (4:3)</PresentationFormat>
  <Paragraphs>185</Paragraphs>
  <Slides>18</Slides>
  <Notes>7</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18</vt:i4>
      </vt:variant>
    </vt:vector>
  </HeadingPairs>
  <TitlesOfParts>
    <vt:vector size="29" baseType="lpstr">
      <vt:lpstr>56_master template</vt:lpstr>
      <vt:lpstr>79_master template</vt:lpstr>
      <vt:lpstr>95_master template</vt:lpstr>
      <vt:lpstr>1_Default Design</vt:lpstr>
      <vt:lpstr>2_Default Design</vt:lpstr>
      <vt:lpstr>master template</vt:lpstr>
      <vt:lpstr>1_master template</vt:lpstr>
      <vt:lpstr>2_master template</vt:lpstr>
      <vt:lpstr>3_master template</vt:lpstr>
      <vt:lpstr>Office Theme</vt:lpstr>
      <vt:lpstr>Worksheet</vt:lpstr>
      <vt:lpstr>Oil Industry Segment Update Lee K. Johnson  </vt:lpstr>
      <vt:lpstr>Regional Oil Production Forecasts</vt:lpstr>
      <vt:lpstr>Recent Growth</vt:lpstr>
      <vt:lpstr>Why is Shipping Crude Oil by Rail Growing?</vt:lpstr>
      <vt:lpstr>Consumptive Demand by State</vt:lpstr>
      <vt:lpstr>Growth of Crude by Rail Carloads</vt:lpstr>
      <vt:lpstr>Growth of Crude by Rail Carloads</vt:lpstr>
      <vt:lpstr>PowerPoint Presentation</vt:lpstr>
      <vt:lpstr>Williston Basin Crude Oil Transportation</vt:lpstr>
      <vt:lpstr>Crude-by-Rail Growth Risks</vt:lpstr>
      <vt:lpstr>PowerPoint Presentation</vt:lpstr>
      <vt:lpstr>PowerPoint Presentation</vt:lpstr>
      <vt:lpstr>Industry’s Commitment to Safety</vt:lpstr>
      <vt:lpstr>Call to Action Meeting Follow-up</vt:lpstr>
      <vt:lpstr>API Standards Development Process</vt:lpstr>
      <vt:lpstr>API Rail Standards Committee/Groups</vt:lpstr>
      <vt:lpstr>API Classifying &amp; Loading of Crude Oil Standard</vt:lpstr>
      <vt:lpstr>Conclusions</vt:lpstr>
    </vt:vector>
  </TitlesOfParts>
  <Company>Hess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thomas.dransfield@hess.com</dc:creator>
  <cp:lastModifiedBy>Government of the United States</cp:lastModifiedBy>
  <cp:revision>1082</cp:revision>
  <cp:lastPrinted>2014-01-20T15:11:24Z</cp:lastPrinted>
  <dcterms:created xsi:type="dcterms:W3CDTF">2012-11-07T18:31:18Z</dcterms:created>
  <dcterms:modified xsi:type="dcterms:W3CDTF">2014-03-04T21:01:41Z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0x010100E48DD69A1B085B45B3DD74A6EC38685F</vt:lpwstr>
  </property>
</Properties>
</file>